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2" r:id="rId4"/>
    <p:sldMasterId id="2147483695" r:id="rId5"/>
    <p:sldMasterId id="2147483709" r:id="rId6"/>
  </p:sldMasterIdLst>
  <p:notesMasterIdLst>
    <p:notesMasterId r:id="rId58"/>
  </p:notesMasterIdLst>
  <p:sldIdLst>
    <p:sldId id="256" r:id="rId7"/>
    <p:sldId id="2147474858" r:id="rId8"/>
    <p:sldId id="2147474856" r:id="rId9"/>
    <p:sldId id="2147377039" r:id="rId10"/>
    <p:sldId id="2147377107" r:id="rId11"/>
    <p:sldId id="398" r:id="rId12"/>
    <p:sldId id="2147377073" r:id="rId13"/>
    <p:sldId id="2147377074" r:id="rId14"/>
    <p:sldId id="2147377075" r:id="rId15"/>
    <p:sldId id="2147377079" r:id="rId16"/>
    <p:sldId id="2147377077" r:id="rId17"/>
    <p:sldId id="2147377070" r:id="rId18"/>
    <p:sldId id="2147376998" r:id="rId19"/>
    <p:sldId id="2147377082" r:id="rId20"/>
    <p:sldId id="334" r:id="rId21"/>
    <p:sldId id="287" r:id="rId22"/>
    <p:sldId id="417" r:id="rId23"/>
    <p:sldId id="2147377051" r:id="rId24"/>
    <p:sldId id="2147377146" r:id="rId25"/>
    <p:sldId id="326" r:id="rId26"/>
    <p:sldId id="2147377055" r:id="rId27"/>
    <p:sldId id="2147377047" r:id="rId28"/>
    <p:sldId id="2147377056" r:id="rId29"/>
    <p:sldId id="2147377057" r:id="rId30"/>
    <p:sldId id="2147377049" r:id="rId31"/>
    <p:sldId id="2147377058" r:id="rId32"/>
    <p:sldId id="2147377147" r:id="rId33"/>
    <p:sldId id="2147377114" r:id="rId34"/>
    <p:sldId id="2147377115" r:id="rId35"/>
    <p:sldId id="2147377112" r:id="rId36"/>
    <p:sldId id="2147377148" r:id="rId37"/>
    <p:sldId id="286" r:id="rId38"/>
    <p:sldId id="289" r:id="rId39"/>
    <p:sldId id="2147377136" r:id="rId40"/>
    <p:sldId id="2134959374" r:id="rId41"/>
    <p:sldId id="2147474830" r:id="rId42"/>
    <p:sldId id="2134959308" r:id="rId43"/>
    <p:sldId id="2147377094" r:id="rId44"/>
    <p:sldId id="2147377088" r:id="rId45"/>
    <p:sldId id="2147377099" r:id="rId46"/>
    <p:sldId id="2147377066" r:id="rId47"/>
    <p:sldId id="2147377014" r:id="rId48"/>
    <p:sldId id="2147377084" r:id="rId49"/>
    <p:sldId id="2147377097" r:id="rId50"/>
    <p:sldId id="2147377149" r:id="rId51"/>
    <p:sldId id="2147377138" r:id="rId52"/>
    <p:sldId id="2147377137" r:id="rId53"/>
    <p:sldId id="2147474840" r:id="rId54"/>
    <p:sldId id="2147474853" r:id="rId55"/>
    <p:sldId id="2147474854" r:id="rId56"/>
    <p:sldId id="257" r:id="rId5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E3E4B"/>
    <a:srgbClr val="686868"/>
    <a:srgbClr val="94BB46"/>
    <a:srgbClr val="929292"/>
    <a:srgbClr val="7B649C"/>
    <a:srgbClr val="C76B6C"/>
    <a:srgbClr val="70B32F"/>
    <a:srgbClr val="970045"/>
    <a:srgbClr val="2F6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1911"/>
  </p:normalViewPr>
  <p:slideViewPr>
    <p:cSldViewPr snapToGrid="0">
      <p:cViewPr varScale="1">
        <p:scale>
          <a:sx n="91" d="100"/>
          <a:sy n="91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4156530936015"/>
          <c:y val="0.25831962819281951"/>
          <c:w val="0.45591750396615549"/>
          <c:h val="0.581224608612647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0-40F6-98C2-3002071439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0-40F6-98C2-30020714390F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0-40F6-98C2-3002071439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0-40F6-98C2-30020714390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CR</c:v>
                </c:pt>
                <c:pt idx="1">
                  <c:v>ORR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0-40F6-98C2-3002071439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16554080615184E-2"/>
          <c:y val="4.5082600617716462E-2"/>
          <c:w val="0.93136986800201382"/>
          <c:h val="0.73787646333436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AD1AA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1A1F1"/>
              </a:solidFill>
            </c:spPr>
            <c:extLst>
              <c:ext xmlns:c16="http://schemas.microsoft.com/office/drawing/2014/chart" uri="{C3380CC4-5D6E-409C-BE32-E72D297353CC}">
                <c16:uniqueId val="{00000002-3581-41D8-BC0B-F3382B99D642}"/>
              </c:ext>
            </c:extLst>
          </c:dPt>
          <c:dPt>
            <c:idx val="1"/>
            <c:invertIfNegative val="0"/>
            <c:bubble3D val="0"/>
            <c:spPr>
              <a:solidFill>
                <a:srgbClr val="B124B0"/>
              </a:solidFill>
            </c:spPr>
            <c:extLst>
              <c:ext xmlns:c16="http://schemas.microsoft.com/office/drawing/2014/chart" uri="{C3380CC4-5D6E-409C-BE32-E72D297353CC}">
                <c16:uniqueId val="{00000000-9243-42C1-995E-8CD0267B9D48}"/>
              </c:ext>
            </c:extLst>
          </c:dPt>
          <c:cat>
            <c:strRef>
              <c:f>Sheet1!$A$2:$A$3</c:f>
              <c:strCache>
                <c:ptCount val="2"/>
                <c:pt idx="0">
                  <c:v>&lt;6 months (n=15)</c:v>
                </c:pt>
                <c:pt idx="1">
                  <c:v>≥6 months (n=11)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4-4129-97FC-17319538A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416640"/>
        <c:axId val="90418176"/>
      </c:barChart>
      <c:catAx>
        <c:axId val="9041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Interval after CAR T</a:t>
                </a:r>
              </a:p>
            </c:rich>
          </c:tx>
          <c:layout>
            <c:manualLayout>
              <c:xMode val="edge"/>
              <c:yMode val="edge"/>
              <c:x val="0.33545011368701555"/>
              <c:y val="0.912906541109500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crossAx val="90418176"/>
        <c:crosses val="autoZero"/>
        <c:auto val="1"/>
        <c:lblAlgn val="ctr"/>
        <c:lblOffset val="100"/>
        <c:noMultiLvlLbl val="0"/>
      </c:catAx>
      <c:valAx>
        <c:axId val="90418176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crossAx val="9041664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3643269512891"/>
          <c:y val="4.6753146042728448E-2"/>
          <c:w val="0.74064781482158981"/>
          <c:h val="0.7947043947664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4D-4B03-AE33-51BA2C65AD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Liso-cel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D-4B03-AE33-51BA2C65AD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E6FF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Liso-cel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2-4873-B8B4-7E069AF684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A8E2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Liso-cel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42-4873-B8B4-7E069AF684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Liso-cel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42-4873-B8B4-7E069AF684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100"/>
        <c:axId val="1133968048"/>
        <c:axId val="1133971328"/>
      </c:barChart>
      <c:catAx>
        <c:axId val="113396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33971328"/>
        <c:crosses val="autoZero"/>
        <c:auto val="1"/>
        <c:lblAlgn val="ctr"/>
        <c:lblOffset val="100"/>
        <c:noMultiLvlLbl val="0"/>
      </c:catAx>
      <c:valAx>
        <c:axId val="11339713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dirty="0"/>
                  <a:t>Responders (%)</a:t>
                </a:r>
              </a:p>
            </c:rich>
          </c:tx>
          <c:layout>
            <c:manualLayout>
              <c:xMode val="edge"/>
              <c:yMode val="edge"/>
              <c:x val="9.8937619681937648E-4"/>
              <c:y val="0.242144554086762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33968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43803777095085"/>
          <c:y val="0.24938213483260102"/>
          <c:w val="0.13756189157894891"/>
          <c:h val="0.34747680315788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16554080615184E-2"/>
          <c:y val="4.5082600617716462E-2"/>
          <c:w val="0.93136986800201382"/>
          <c:h val="0.79271785295217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6-4384-88AF-7A3524E92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Axi-cel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6-4384-88AF-7A3524E92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PMR</c:v>
                </c:pt>
              </c:strCache>
            </c:strRef>
          </c:tx>
          <c:spPr>
            <a:solidFill>
              <a:srgbClr val="CDFFE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876-4384-88AF-7A3524E92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Axi-cel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76-4384-88AF-7A3524E921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PMD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F876-4384-88AF-7A3524E9216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Axi-cel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76-4384-88AF-7A3524E92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416640"/>
        <c:axId val="90418176"/>
      </c:barChart>
      <c:catAx>
        <c:axId val="904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s-CO"/>
          </a:p>
        </c:txPr>
        <c:crossAx val="90418176"/>
        <c:crosses val="autoZero"/>
        <c:auto val="1"/>
        <c:lblAlgn val="ctr"/>
        <c:lblOffset val="100"/>
        <c:noMultiLvlLbl val="0"/>
      </c:catAx>
      <c:valAx>
        <c:axId val="90418176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s-CO"/>
          </a:p>
        </c:txPr>
        <c:crossAx val="9041664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 COVID infection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8-4E95-A022-B99C51EAE6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COVID infection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</c:v>
                </c:pt>
                <c:pt idx="1">
                  <c:v>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28-4E95-A022-B99C51EAE6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28-4E95-A022-B99C51EAE6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ICANS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28-4E95-A022-B99C51EAE6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Stroke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8-4E95-A022-B99C51EAE6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Cerebral hemorrhage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28-4E95-A022-B99C51EAE6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Second malignancy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28-4E95-A022-B99C51EAE6F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28-4E95-A022-B99C51EA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NRM</c:v>
                </c:pt>
                <c:pt idx="1">
                  <c:v>Early NRM (&lt;d28)</c:v>
                </c:pt>
                <c:pt idx="2">
                  <c:v>Late NRM (&gt;d28)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28-4E95-A022-B99C51EAE6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98364032"/>
        <c:axId val="898365016"/>
      </c:barChart>
      <c:catAx>
        <c:axId val="8983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8365016"/>
        <c:crosses val="autoZero"/>
        <c:auto val="1"/>
        <c:lblAlgn val="ctr"/>
        <c:lblOffset val="100"/>
        <c:noMultiLvlLbl val="0"/>
      </c:catAx>
      <c:valAx>
        <c:axId val="898365016"/>
        <c:scaling>
          <c:orientation val="minMax"/>
          <c:max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83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12555410469717E-2"/>
          <c:y val="0.8162691619278698"/>
          <c:w val="0.81782524059619044"/>
          <c:h val="0.1639356995711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630159060054804E-2"/>
          <c:y val="4.5514401833677262E-2"/>
          <c:w val="0.93136986800201382"/>
          <c:h val="0.79271785295217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71D4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60A-4E63-A2F5-F58133CFF9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0A-4E63-A2F5-F58133CFF9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60A-4E63-A2F5-F58133CFF9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0A-4E63-A2F5-F58133CFF9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14.3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0A-4E63-A2F5-F58133CFF9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4E5558-F7D6-4B97-B1C6-746F17D94F22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.3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0A-4E63-A2F5-F58133CFF9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A-4E63-A2F5-F58133CFF9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A-4E63-A2F5-F58133CFF9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6.7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60A-4E63-A2F5-F58133CFF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Bispecifics
(n=11)</c:v>
                </c:pt>
                <c:pt idx="1">
                  <c:v>Radiotherapy
(n=17)</c:v>
                </c:pt>
                <c:pt idx="2">
                  <c:v>Chemoimmunotherapy
(n=31)</c:v>
                </c:pt>
                <c:pt idx="3">
                  <c:v>Targeted therapy
(n=33)</c:v>
                </c:pt>
                <c:pt idx="4">
                  <c:v>Lenalidomide
(n=59)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14.3</c:v>
                </c:pt>
                <c:pt idx="1">
                  <c:v>14.3</c:v>
                </c:pt>
                <c:pt idx="2">
                  <c:v>4</c:v>
                </c:pt>
                <c:pt idx="3">
                  <c:v>3.8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A-4E63-A2F5-F58133CFF9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071D49">
                <a:lumMod val="25000"/>
                <a:lumOff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60A-4E63-A2F5-F58133CFF9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60A-4E63-A2F5-F58133CFF9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60A-4E63-A2F5-F58133CFF9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60A-4E63-A2F5-F58133CFF91D}"/>
              </c:ext>
            </c:extLst>
          </c:dPt>
          <c:cat>
            <c:strRef>
              <c:f>Sheet1!$A$2:$A$6</c:f>
              <c:strCache>
                <c:ptCount val="5"/>
                <c:pt idx="0">
                  <c:v>Bispecifics
(n=11)</c:v>
                </c:pt>
                <c:pt idx="1">
                  <c:v>Radiotherapy
(n=17)</c:v>
                </c:pt>
                <c:pt idx="2">
                  <c:v>Chemoimmunotherapy
(n=31)</c:v>
                </c:pt>
                <c:pt idx="3">
                  <c:v>Targeted therapy
(n=33)</c:v>
                </c:pt>
                <c:pt idx="4">
                  <c:v>Lenalidomide
(n=59)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0</c:v>
                </c:pt>
                <c:pt idx="1">
                  <c:v>21.4</c:v>
                </c:pt>
                <c:pt idx="2">
                  <c:v>4</c:v>
                </c:pt>
                <c:pt idx="3">
                  <c:v>7.7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0A-4E63-A2F5-F58133CFF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416640"/>
        <c:axId val="90418176"/>
      </c:barChart>
      <c:catAx>
        <c:axId val="904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es-CO"/>
          </a:p>
        </c:txPr>
        <c:crossAx val="90418176"/>
        <c:crosses val="autoZero"/>
        <c:auto val="1"/>
        <c:lblAlgn val="ctr"/>
        <c:lblOffset val="100"/>
        <c:noMultiLvlLbl val="0"/>
      </c:catAx>
      <c:valAx>
        <c:axId val="90418176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crossAx val="90416640"/>
        <c:crosses val="autoZero"/>
        <c:crossBetween val="between"/>
        <c:majorUnit val="2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9.097406269487357E-2"/>
          <c:y val="0.14683431503596311"/>
          <c:w val="5.6862948079692076E-2"/>
          <c:h val="0.152694194606089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016554080615184E-2"/>
          <c:y val="4.5082600617716462E-2"/>
          <c:w val="0.93136986800201382"/>
          <c:h val="0.79271785295217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1F2C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03-4143-9818-BF15A32789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903-4143-9818-BF15A32789F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903-4143-9818-BF15A32789F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903-4143-9818-BF15A32789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Pola</c:v>
                </c:pt>
                <c:pt idx="1">
                  <c:v>Bispecific T-cell engager</c:v>
                </c:pt>
                <c:pt idx="2">
                  <c:v>Immune checkpoint inhibitor</c:v>
                </c:pt>
                <c:pt idx="3">
                  <c:v>Chemotherapy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23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03-4143-9818-BF15A32789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1C58A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903-4143-9818-BF15A32789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903-4143-9818-BF15A32789F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903-4143-9818-BF15A32789F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7903-4143-9818-BF15A32789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Pola</c:v>
                </c:pt>
                <c:pt idx="1">
                  <c:v>Bispecific T-cell engager</c:v>
                </c:pt>
                <c:pt idx="2">
                  <c:v>Immune checkpoint inhibitor</c:v>
                </c:pt>
                <c:pt idx="3">
                  <c:v>Chemotherapy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903-4143-9818-BF15A32789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B1C8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Pola</c:v>
                </c:pt>
                <c:pt idx="1">
                  <c:v>Bispecific T-cell engager</c:v>
                </c:pt>
                <c:pt idx="2">
                  <c:v>Immune checkpoint inhibitor</c:v>
                </c:pt>
                <c:pt idx="3">
                  <c:v>Chemotherapy 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903-4143-9818-BF15A32789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DDE7F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Pola</c:v>
                </c:pt>
                <c:pt idx="1">
                  <c:v>Bispecific T-cell engager</c:v>
                </c:pt>
                <c:pt idx="2">
                  <c:v>Immune checkpoint inhibitor</c:v>
                </c:pt>
                <c:pt idx="3">
                  <c:v>Chemotherapy 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38</c:v>
                </c:pt>
                <c:pt idx="1">
                  <c:v>44</c:v>
                </c:pt>
                <c:pt idx="2">
                  <c:v>64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903-4143-9818-BF15A3278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416640"/>
        <c:axId val="90418176"/>
      </c:barChart>
      <c:catAx>
        <c:axId val="904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s-CO"/>
          </a:p>
        </c:txPr>
        <c:crossAx val="90418176"/>
        <c:crosses val="autoZero"/>
        <c:auto val="1"/>
        <c:lblAlgn val="ctr"/>
        <c:lblOffset val="100"/>
        <c:noMultiLvlLbl val="0"/>
      </c:catAx>
      <c:valAx>
        <c:axId val="90418176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crossAx val="9041664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94084349793746047"/>
          <c:y val="9.8208320502960356E-2"/>
          <c:w val="5.6862948079692076E-2"/>
          <c:h val="0.351350625606371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016554080615184E-2"/>
          <c:y val="4.5082600617716462E-2"/>
          <c:w val="0.93136986800201382"/>
          <c:h val="0.79271785295217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1AC9A8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E4-4EDC-9DC6-FB36A42D33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E4-4EDC-9DC6-FB36A42D33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E4-4EDC-9DC6-FB36A42D33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E4-4EDC-9DC6-FB36A42D3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
(N=157)</c:v>
                </c:pt>
                <c:pt idx="1">
                  <c:v>Primary refractory patients
(n=96)</c:v>
                </c:pt>
                <c:pt idx="2">
                  <c:v>CAR T-naive patients
(n=96)</c:v>
                </c:pt>
                <c:pt idx="3">
                  <c:v>CAR T-exposed patients
(n=61)</c:v>
                </c:pt>
                <c:pt idx="4">
                  <c:v>CAR T-refractory patients
(n=46)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39</c:v>
                </c:pt>
                <c:pt idx="1">
                  <c:v>30</c:v>
                </c:pt>
                <c:pt idx="2">
                  <c:v>42</c:v>
                </c:pt>
                <c:pt idx="3">
                  <c:v>34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E4-4EDC-9DC6-FB36A42D3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D1F3E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CE4-4EDC-9DC6-FB36A42D33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CE4-4EDC-9DC6-FB36A42D33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E4-4EDC-9DC6-FB36A42D33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CE4-4EDC-9DC6-FB36A42D33D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
(N=157)</c:v>
                </c:pt>
                <c:pt idx="1">
                  <c:v>Primary refractory patients
(n=96)</c:v>
                </c:pt>
                <c:pt idx="2">
                  <c:v>CAR T-naive patients
(n=96)</c:v>
                </c:pt>
                <c:pt idx="3">
                  <c:v>CAR T-exposed patients
(n=61)</c:v>
                </c:pt>
                <c:pt idx="4">
                  <c:v>CAR T-refractory patients
(n=46)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27</c:v>
                </c:pt>
                <c:pt idx="3">
                  <c:v>20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4-4EDC-9DC6-FB36A42D3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416640"/>
        <c:axId val="90418176"/>
      </c:barChart>
      <c:catAx>
        <c:axId val="904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s-CO"/>
          </a:p>
        </c:txPr>
        <c:crossAx val="90418176"/>
        <c:crosses val="autoZero"/>
        <c:auto val="1"/>
        <c:lblAlgn val="ctr"/>
        <c:lblOffset val="100"/>
        <c:noMultiLvlLbl val="0"/>
      </c:catAx>
      <c:valAx>
        <c:axId val="90418176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crossAx val="9041664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94084349793746047"/>
          <c:y val="9.8208320502960356E-2"/>
          <c:w val="5.6862948079692076E-2"/>
          <c:h val="0.152694194606089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7020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9F-4F20-96FC-33BA89E312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9F-4F20-96FC-33BA89E312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9F-4F20-96FC-33BA89E31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Glofit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9F-4F20-96FC-33BA89E312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EAC7F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DE2941-D569-47C8-A235-A0CE9167B664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57F-4976-95B7-71BE4AB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Glofit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9F-4F20-96FC-33BA89E31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979008"/>
        <c:axId val="873979336"/>
      </c:barChart>
      <c:catAx>
        <c:axId val="8739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rgbClr val="000000">
                <a:lumMod val="50000"/>
                <a:lumOff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73979336"/>
        <c:crosses val="autoZero"/>
        <c:auto val="1"/>
        <c:lblAlgn val="ctr"/>
        <c:lblOffset val="100"/>
        <c:noMultiLvlLbl val="0"/>
      </c:catAx>
      <c:valAx>
        <c:axId val="8739793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Response rate (%)</a:t>
                </a:r>
              </a:p>
            </c:rich>
          </c:tx>
          <c:layout>
            <c:manualLayout>
              <c:xMode val="edge"/>
              <c:yMode val="edge"/>
              <c:x val="7.6797159351686848E-3"/>
              <c:y val="0.20288849853500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rgbClr val="000000">
                <a:lumMod val="50000"/>
                <a:lumOff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739790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79060740506026772"/>
          <c:y val="0.41981404334602351"/>
          <c:w val="0.13515534089976841"/>
          <c:h val="0.16037191330795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s-CO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16554080615184E-2"/>
          <c:y val="4.5082600617716462E-2"/>
          <c:w val="0.93136986800201382"/>
          <c:h val="0.79271785295217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CMR</c:v>
                </c:pt>
              </c:strCache>
            </c:strRef>
          </c:tx>
          <c:spPr>
            <a:solidFill>
              <a:srgbClr val="1AC9A8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03-4A74-84A9-888C13F52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Epco + GemOx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3-4A74-84A9-888C13F526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PMR</c:v>
                </c:pt>
              </c:strCache>
            </c:strRef>
          </c:tx>
          <c:spPr>
            <a:solidFill>
              <a:srgbClr val="D1F3E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Epco + GemOx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03-4A74-84A9-888C13F52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416640"/>
        <c:axId val="90418176"/>
      </c:barChart>
      <c:catAx>
        <c:axId val="904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crossAx val="90418176"/>
        <c:crosses val="autoZero"/>
        <c:auto val="1"/>
        <c:lblAlgn val="ctr"/>
        <c:lblOffset val="100"/>
        <c:noMultiLvlLbl val="0"/>
      </c:catAx>
      <c:valAx>
        <c:axId val="90418176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9050" cap="sq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s-CO"/>
          </a:p>
        </c:txPr>
        <c:crossAx val="90416640"/>
        <c:crosses val="autoZero"/>
        <c:crossBetween val="between"/>
        <c:majorUnit val="20"/>
      </c:valAx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0.35526</cdr:x>
      <cdr:y>0.37585</cdr:y>
    </cdr:from>
    <cdr:to>
      <cdr:x>0.69712</cdr:x>
      <cdr:y>0.44488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A33651-93E0-4620-954F-6E2158ED9204}"/>
            </a:ext>
          </a:extLst>
        </cdr:cNvPr>
        <cdr:cNvSpPr txBox="1"/>
      </cdr:nvSpPr>
      <cdr:spPr>
        <a:xfrm xmlns:a="http://schemas.openxmlformats.org/drawingml/2006/main">
          <a:off x="1762488" y="1508106"/>
          <a:ext cx="169600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ORR: 52%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9AB7-E8DE-8E4D-BAE1-58877CC63009}" type="datetimeFigureOut">
              <a:rPr lang="es-CO" smtClean="0"/>
              <a:t>11/11/23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57DD-37AA-9C41-8E93-21FE2D69F8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6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2772" indent="-301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4265" indent="-2408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5971" indent="-2408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7677" indent="-2408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3E88D-D405-9C41-A4C5-34F767B34515}" type="slidenum"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0013" y="749300"/>
            <a:ext cx="6665912" cy="3749675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2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NRM: MORTALIDAD NO RECAÍDA</a:t>
            </a:r>
          </a:p>
          <a:p>
            <a:endParaRPr lang="es-CO" dirty="0"/>
          </a:p>
          <a:p>
            <a:r>
              <a:rPr lang="es-CO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Immune</a:t>
            </a:r>
            <a:r>
              <a:rPr lang="es-CO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effector</a:t>
            </a:r>
            <a:r>
              <a:rPr lang="es-CO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cell-Associated</a:t>
            </a:r>
            <a:r>
              <a:rPr lang="es-CO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Neurotoxicity</a:t>
            </a:r>
            <a:r>
              <a:rPr lang="es-CO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Syndrome</a:t>
            </a:r>
            <a:r>
              <a:rPr lang="es-CO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(ICANS) 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F57DD-37AA-9C41-8E93-21FE2D69F855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84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6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6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5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29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67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24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3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0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22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48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0"/>
              <a:t>Abbreviations: </a:t>
            </a:r>
            <a:r>
              <a:rPr lang="en-US" kern="0"/>
              <a:t>ASCT, autologous stem cell transplant; B, </a:t>
            </a:r>
            <a:r>
              <a:rPr lang="en-US" kern="0" err="1"/>
              <a:t>bendamustine</a:t>
            </a:r>
            <a:r>
              <a:rPr lang="en-US" kern="0"/>
              <a:t>; B-NHL, B-cell non-Hodgkin lymphoma; </a:t>
            </a:r>
            <a:r>
              <a:rPr lang="en-GB" kern="0" err="1"/>
              <a:t>bsAb</a:t>
            </a:r>
            <a:r>
              <a:rPr lang="en-GB" kern="0"/>
              <a:t>, bispecific antibody; CAR, chimeric antigen receptor; </a:t>
            </a:r>
            <a:r>
              <a:rPr lang="en-US" kern="0"/>
              <a:t>CHOP, </a:t>
            </a:r>
            <a:r>
              <a:rPr lang="en-GB"/>
              <a:t>cyclophosphamide, doxorubicin, vincristine, prednisone; DHAX/C, cisplatin, cytarabine, and dexamethasone; </a:t>
            </a:r>
            <a:r>
              <a:rPr lang="en-GB" kern="0"/>
              <a:t>Fc</a:t>
            </a: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kern="0"/>
              <a:t>R, receptor for constant fragment (Fc) of immunoglobulin gamma; </a:t>
            </a:r>
            <a:r>
              <a:rPr lang="en-GB" kern="0" err="1"/>
              <a:t>GemOx</a:t>
            </a:r>
            <a:r>
              <a:rPr lang="en-GB" kern="0"/>
              <a:t>, gemcitabine and oxaliplatin; </a:t>
            </a:r>
            <a:r>
              <a:rPr lang="en-GB" kern="0" err="1"/>
              <a:t>mAb</a:t>
            </a:r>
            <a:r>
              <a:rPr lang="en-GB" kern="0"/>
              <a:t>, monoclonal antibody; MHC, major histocompatibility complex; ND, newly diagnosed; NK, natural killer; obi, obinutuzumab; PD-1, programmed cell death 1; PD-L1, PD-1 ligand 1; R, </a:t>
            </a:r>
            <a:r>
              <a:rPr lang="en-GB"/>
              <a:t>rituximab; </a:t>
            </a:r>
            <a:r>
              <a:rPr lang="en-GB" kern="0"/>
              <a:t>SoC, standard of care; TCR, T-cell receptor; Tu, </a:t>
            </a:r>
            <a:r>
              <a:rPr lang="en-GB" kern="0" err="1"/>
              <a:t>tumor</a:t>
            </a:r>
            <a:r>
              <a:rPr lang="en-GB" ker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17D9-3C1B-4ACC-86F2-D3270AC1A4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83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/>
              <a:t>Abbreviations: </a:t>
            </a:r>
            <a:r>
              <a:rPr lang="en-US" kern="0"/>
              <a:t>ASCT, autologous stem cell transplant; B, </a:t>
            </a:r>
            <a:r>
              <a:rPr lang="en-US" kern="0" err="1"/>
              <a:t>bendamustine</a:t>
            </a:r>
            <a:r>
              <a:rPr lang="en-US" kern="0"/>
              <a:t>; B-NHL, B-cell non-Hodgkin lymphoma; </a:t>
            </a:r>
            <a:r>
              <a:rPr lang="en-GB" kern="0" err="1"/>
              <a:t>bsAb</a:t>
            </a:r>
            <a:r>
              <a:rPr lang="en-GB" kern="0"/>
              <a:t>, bispecific antibody; CAR, chimeric antigen receptor; </a:t>
            </a:r>
            <a:r>
              <a:rPr lang="en-US" kern="0"/>
              <a:t>CHOP, </a:t>
            </a:r>
            <a:r>
              <a:rPr lang="en-GB"/>
              <a:t>cyclophosphamide, doxorubicin, vincristine, prednisone; DHAX/C, cisplatin, cytarabine, and dexamethasone; </a:t>
            </a:r>
            <a:r>
              <a:rPr lang="en-GB" kern="0"/>
              <a:t>Fc</a:t>
            </a: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kern="0"/>
              <a:t>R, receptor for constant fragment (Fc) of immunoglobulin gamma; </a:t>
            </a:r>
            <a:r>
              <a:rPr lang="en-GB" kern="0" err="1"/>
              <a:t>GemOx</a:t>
            </a:r>
            <a:r>
              <a:rPr lang="en-GB" kern="0"/>
              <a:t>, gemcitabine and oxaliplatin; </a:t>
            </a:r>
            <a:r>
              <a:rPr lang="en-GB" kern="0" err="1"/>
              <a:t>mAb</a:t>
            </a:r>
            <a:r>
              <a:rPr lang="en-GB" kern="0"/>
              <a:t>, monoclonal antibody; MHC, major histocompatibility complex; ND, newly diagnosed; NK, natural killer; obi, obinutuzumab; PD-1, programmed cell death 1; PD-L1, PD-1 ligand 1; R, </a:t>
            </a:r>
            <a:r>
              <a:rPr lang="en-GB"/>
              <a:t>rituximab; </a:t>
            </a:r>
            <a:r>
              <a:rPr lang="en-GB" kern="0"/>
              <a:t>SoC, standard of care; TCR, T-cell receptor; Tu, </a:t>
            </a:r>
            <a:r>
              <a:rPr lang="en-GB" kern="0" err="1"/>
              <a:t>tumor</a:t>
            </a:r>
            <a:r>
              <a:rPr lang="en-GB" kern="0"/>
              <a:t>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17D9-3C1B-4ACC-86F2-D3270AC1A4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1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5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3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5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07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51CE-0EDA-405A-B95B-AEBA153A0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6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013E-CBC3-4AA9-A04C-E873129F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BC3-724C-4744-9F10-E382FCA1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46AA1-7917-407C-990D-22194E57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0D586-30F5-46F2-99AC-ED9AA0AD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57FED-5880-4762-B742-4E3300E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87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A6E3-9639-4FD6-879E-41302A77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1A7E13-22DF-464C-A42B-D9414BD9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0C4A9-84CF-4E7F-9FF6-A5BE3F88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37AE8-B0B5-40F1-8AF0-D4C7100E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D7C4B-1BF9-46DA-9CCE-948E2557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8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F8C85-5899-40C5-AD79-8365BDE1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884122-4E14-4281-8D1B-D087A9A3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43C6D-A3EC-4030-ACD2-9C4AE65E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FDF36-C634-4F95-88B1-3BC51E6F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47B5D-38A7-4529-9521-A954F5A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85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enary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2C1A8F4-151A-4C3A-B8A1-8A09BE57A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2254" y="2946093"/>
            <a:ext cx="560794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2255" y="3834359"/>
            <a:ext cx="560794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qualification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1946" y="4306851"/>
            <a:ext cx="5608188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>
            <a:cxnSpLocks/>
          </p:cNvCxnSpPr>
          <p:nvPr userDrawn="1"/>
        </p:nvCxnSpPr>
        <p:spPr>
          <a:xfrm>
            <a:off x="6151946" y="3641098"/>
            <a:ext cx="5608255" cy="0"/>
          </a:xfrm>
          <a:prstGeom prst="line">
            <a:avLst/>
          </a:prstGeom>
          <a:ln w="28575">
            <a:gradFill flip="none" rotWithShape="1">
              <a:gsLst>
                <a:gs pos="54900">
                  <a:srgbClr val="7D7BA8"/>
                </a:gs>
                <a:gs pos="0">
                  <a:srgbClr val="EAF2F7"/>
                </a:gs>
                <a:gs pos="100000">
                  <a:srgbClr val="27245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84583F-EE02-AC40-BE4A-FECE029841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kshop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A7B5674-B436-42CA-A876-206FA4179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036" y="2926142"/>
            <a:ext cx="522891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037" y="3814408"/>
            <a:ext cx="522891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qualification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728" y="4306851"/>
            <a:ext cx="5229142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/>
          <p:nvPr userDrawn="1"/>
        </p:nvCxnSpPr>
        <p:spPr>
          <a:xfrm>
            <a:off x="448728" y="3641098"/>
            <a:ext cx="5610839" cy="0"/>
          </a:xfrm>
          <a:prstGeom prst="line">
            <a:avLst/>
          </a:prstGeom>
          <a:ln w="28575">
            <a:gradFill flip="none" rotWithShape="1">
              <a:gsLst>
                <a:gs pos="54900">
                  <a:schemeClr val="accent2">
                    <a:alpha val="50000"/>
                  </a:scheme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01CC4A-923B-97CE-5987-BF32DC262C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C2B5F-F54F-B944-BDEB-574A11687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96" y="1170737"/>
            <a:ext cx="11314101" cy="5038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C2E-2412-4A10-A125-5FC4E0434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4B4F8-1BD1-4296-544B-BF936A586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1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D4DF2B-E69F-E046-929F-B00355ED8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4597CF-0B06-3243-9961-B01BCDE16B2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98" y="296755"/>
            <a:ext cx="11314102" cy="644633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ED8521-5973-05E2-A790-F14A81FFFC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7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F32E19-60F9-4403-93DC-5714A6CE215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7F7FB-0027-C5EE-E30E-5696ECA0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3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50C048-D957-489A-A4E1-45EF780C0AE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2C7B6-7743-EB18-AA36-AFD2D60F49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6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52160-6783-C012-7A17-68C392CCC0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9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HO logo" descr="Text&#10;&#10;Description automatically generated with low confidence">
            <a:extLst>
              <a:ext uri="{FF2B5EF4-FFF2-40B4-BE49-F238E27FC236}">
                <a16:creationId xmlns:a16="http://schemas.microsoft.com/office/drawing/2014/main" id="{6769FC14-E548-3DF8-ECFE-7EE3461D8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528" y="6237312"/>
            <a:ext cx="1149120" cy="478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C5B4-7862-3C39-A775-6A2173DCB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1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CDE0-D4C7-4F96-8344-AF2C04D1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70DEB-ABD6-4EC8-9D28-F625E026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FD64E-280E-4F19-A4F0-C08DA06A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B3368-7D10-4FB7-9409-6DB62464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A4F10-DF30-4625-8706-6180F8E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47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Vie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C33DE15-F049-AB7E-75C2-7FCC7DAA28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21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4C2D429-E268-498B-88F8-D7E585CF5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9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35FAC-A242-086B-99AF-B275B314E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93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enary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2C1A8F4-151A-4C3A-B8A1-8A09BE57A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2254" y="2946093"/>
            <a:ext cx="560794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2255" y="3834359"/>
            <a:ext cx="560794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qualification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1946" y="4306851"/>
            <a:ext cx="5608188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>
            <a:cxnSpLocks/>
          </p:cNvCxnSpPr>
          <p:nvPr userDrawn="1"/>
        </p:nvCxnSpPr>
        <p:spPr>
          <a:xfrm>
            <a:off x="6151946" y="3641098"/>
            <a:ext cx="5608255" cy="0"/>
          </a:xfrm>
          <a:prstGeom prst="line">
            <a:avLst/>
          </a:prstGeom>
          <a:ln w="28575">
            <a:gradFill flip="none" rotWithShape="1">
              <a:gsLst>
                <a:gs pos="54900">
                  <a:srgbClr val="7D7BA8"/>
                </a:gs>
                <a:gs pos="0">
                  <a:srgbClr val="EAF2F7"/>
                </a:gs>
                <a:gs pos="100000">
                  <a:srgbClr val="27245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9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kshop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A7B5674-B436-42CA-A876-206FA4179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036" y="2926142"/>
            <a:ext cx="522891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037" y="3814408"/>
            <a:ext cx="522891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qualification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728" y="4306851"/>
            <a:ext cx="5229142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/>
          <p:nvPr userDrawn="1"/>
        </p:nvCxnSpPr>
        <p:spPr>
          <a:xfrm>
            <a:off x="448728" y="3641098"/>
            <a:ext cx="5610839" cy="0"/>
          </a:xfrm>
          <a:prstGeom prst="line">
            <a:avLst/>
          </a:prstGeom>
          <a:ln w="28575">
            <a:gradFill flip="none" rotWithShape="1">
              <a:gsLst>
                <a:gs pos="54900">
                  <a:schemeClr val="accent2">
                    <a:alpha val="50000"/>
                  </a:scheme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96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C2B5F-F54F-B944-BDEB-574A11687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96" y="1338941"/>
            <a:ext cx="11314101" cy="4522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72C74-5921-435C-952C-75687752D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C2E-2412-4A10-A125-5FC4E04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0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D4DF2B-E69F-E046-929F-B00355ED8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339200"/>
            <a:ext cx="5490000" cy="4518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4597CF-0B06-3243-9961-B01BCDE16B2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339200"/>
            <a:ext cx="5490000" cy="4518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DFF04-D15B-4546-ABF1-373C6085B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8" y="296755"/>
            <a:ext cx="11314102" cy="6446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7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DFF04-D15B-4546-ABF1-373C6085B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F32E19-60F9-4403-93DC-5714A6CE215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339200"/>
            <a:ext cx="5490000" cy="4518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0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DFF04-D15B-4546-ABF1-373C6085B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50C048-D957-489A-A4E1-45EF780C0AE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339200"/>
            <a:ext cx="5490000" cy="4518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0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4C2D429-E268-498B-88F8-D7E585CF5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AB69C-E4B9-4FAE-8A34-8038AA80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421DD-E3C5-4AC5-95A8-7C7565AC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FED-8690-4BB4-8D01-6C762D2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C320A-5A22-45C6-B12C-0B457DF7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473F7-BFAC-43F4-9C3E-6D4E127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09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D724F66-2B1C-4F52-93C0-2CB58E1086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add footnote text</a:t>
            </a:r>
          </a:p>
        </p:txBody>
      </p:sp>
    </p:spTree>
    <p:extLst>
      <p:ext uri="{BB962C8B-B14F-4D97-AF65-F5344CB8AC3E}">
        <p14:creationId xmlns:p14="http://schemas.microsoft.com/office/powerpoint/2010/main" val="1737562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enary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2C1A8F4-151A-4C3A-B8A1-8A09BE57A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2254" y="2946093"/>
            <a:ext cx="560794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2255" y="3834359"/>
            <a:ext cx="560794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qualification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1946" y="4306851"/>
            <a:ext cx="5608188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>
            <a:cxnSpLocks/>
          </p:cNvCxnSpPr>
          <p:nvPr userDrawn="1"/>
        </p:nvCxnSpPr>
        <p:spPr>
          <a:xfrm>
            <a:off x="6151946" y="3641098"/>
            <a:ext cx="5608255" cy="0"/>
          </a:xfrm>
          <a:prstGeom prst="line">
            <a:avLst/>
          </a:prstGeom>
          <a:ln w="28575">
            <a:gradFill flip="none" rotWithShape="1">
              <a:gsLst>
                <a:gs pos="54900">
                  <a:srgbClr val="7D7BA8"/>
                </a:gs>
                <a:gs pos="0">
                  <a:srgbClr val="EAF2F7"/>
                </a:gs>
                <a:gs pos="100000">
                  <a:srgbClr val="27245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D35597-6182-D933-77C2-51A412C0DE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20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kshop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A7B5674-B436-42CA-A876-206FA4179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036" y="2926142"/>
            <a:ext cx="522891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037" y="3814408"/>
            <a:ext cx="522891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qualification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728" y="4306851"/>
            <a:ext cx="5229142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/>
          <p:nvPr userDrawn="1"/>
        </p:nvCxnSpPr>
        <p:spPr>
          <a:xfrm>
            <a:off x="448728" y="3641098"/>
            <a:ext cx="5610839" cy="0"/>
          </a:xfrm>
          <a:prstGeom prst="line">
            <a:avLst/>
          </a:prstGeom>
          <a:ln w="28575">
            <a:gradFill flip="none" rotWithShape="1">
              <a:gsLst>
                <a:gs pos="54900">
                  <a:schemeClr val="accent2">
                    <a:alpha val="50000"/>
                  </a:scheme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EAB8D-DADF-9FD1-4213-603789FD2C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62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C2B5F-F54F-B944-BDEB-574A11687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96" y="1170737"/>
            <a:ext cx="11314101" cy="5038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C2E-2412-4A10-A125-5FC4E0434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4B4F8-1BD1-4296-544B-BF936A586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895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D4DF2B-E69F-E046-929F-B00355ED8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4597CF-0B06-3243-9961-B01BCDE16B2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98" y="296755"/>
            <a:ext cx="11314102" cy="644633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ED8521-5973-05E2-A790-F14A81FFFC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30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F32E19-60F9-4403-93DC-5714A6CE215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7F7FB-0027-C5EE-E30E-5696ECA0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384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50C048-D957-489A-A4E1-45EF780C0AE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2C7B6-7743-EB18-AA36-AFD2D60F49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838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52160-6783-C012-7A17-68C392CCC0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45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HO logo" descr="Text&#10;&#10;Description automatically generated with low confidence">
            <a:extLst>
              <a:ext uri="{FF2B5EF4-FFF2-40B4-BE49-F238E27FC236}">
                <a16:creationId xmlns:a16="http://schemas.microsoft.com/office/drawing/2014/main" id="{6769FC14-E548-3DF8-ECFE-7EE3461D8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528" y="6237312"/>
            <a:ext cx="1149120" cy="478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C5B4-7862-3C39-A775-6A2173DCB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63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Vie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C33DE15-F049-AB7E-75C2-7FCC7DAA28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696E0-E462-4A41-939A-54F61636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82344-0E36-418A-9EE1-42F2B438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CB987-0D15-4A5E-AE19-6A7278F3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94DE-DF8C-4F1A-AFAB-B5A1B057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E4E4D-6EEA-433C-B7E0-73EF4CB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31141-143E-4AEB-AE02-E2B0595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368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C2B5F-F54F-B944-BDEB-574A11687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96" y="1338941"/>
            <a:ext cx="11314101" cy="4522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72C74-5921-435C-952C-75687752D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C2E-2412-4A10-A125-5FC4E04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91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4C2D429-E268-498B-88F8-D7E585CF5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82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2912-44AE-C243-A252-828D07EF2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CAD682-FD9F-43EC-A0F3-085842EBD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6526800"/>
            <a:ext cx="8640000" cy="180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1"/>
            </a:lvl2pPr>
            <a:lvl3pPr>
              <a:defRPr sz="1001"/>
            </a:lvl3pPr>
            <a:lvl4pPr>
              <a:defRPr sz="1001"/>
            </a:lvl4pPr>
            <a:lvl5pPr>
              <a:defRPr sz="1001"/>
            </a:lvl5pPr>
          </a:lstStyle>
          <a:p>
            <a:pPr lvl="0"/>
            <a:r>
              <a:rPr lang="en-US"/>
              <a:t>Click to add footnote text</a:t>
            </a:r>
          </a:p>
        </p:txBody>
      </p:sp>
    </p:spTree>
    <p:extLst>
      <p:ext uri="{BB962C8B-B14F-4D97-AF65-F5344CB8AC3E}">
        <p14:creationId xmlns:p14="http://schemas.microsoft.com/office/powerpoint/2010/main" val="17516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333893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1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9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7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33566-6EFC-46E6-B41D-0926F56E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A38E2-358A-48A5-939A-D8FBE79F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3D42B7-DA10-43E1-A371-A5415CD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71C760-5CAF-4436-A548-FE00CB6D8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E0BEB9-68AE-4057-A308-9412D31C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43CCA1-E7FF-4F6B-91AE-5BB92121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71483D-62B8-44A5-A8D2-BDCFF42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E85390-D9FF-46F0-82FC-811E26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510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3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5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6176963"/>
            <a:ext cx="1856212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5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761169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014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te Logo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21" y="480001"/>
            <a:ext cx="953153" cy="28764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60107-C0A7-92B7-56D9-F82E3A5DC5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335361" y="6309784"/>
            <a:ext cx="11432713" cy="548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6326E-D07C-831B-F52A-A58B7F831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" y="480001"/>
            <a:ext cx="10668096" cy="719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BC7626-9218-2C76-F35E-3B032E7BE19B}"/>
              </a:ext>
            </a:extLst>
          </p:cNvPr>
          <p:cNvSpPr/>
          <p:nvPr userDrawn="1"/>
        </p:nvSpPr>
        <p:spPr>
          <a:xfrm>
            <a:off x="0" y="480000"/>
            <a:ext cx="72000" cy="720000"/>
          </a:xfrm>
          <a:prstGeom prst="rect">
            <a:avLst/>
          </a:prstGeom>
          <a:solidFill>
            <a:srgbClr val="D11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DCAF665-4668-2649-6CF1-7FFA2DDE4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" y="480001"/>
            <a:ext cx="10560512" cy="719999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605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enary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2C1A8F4-151A-4C3A-B8A1-8A09BE57A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2254" y="2946093"/>
            <a:ext cx="560794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2255" y="3834359"/>
            <a:ext cx="560794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qualification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1946" y="4306851"/>
            <a:ext cx="5608188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>
            <a:cxnSpLocks/>
          </p:cNvCxnSpPr>
          <p:nvPr userDrawn="1"/>
        </p:nvCxnSpPr>
        <p:spPr>
          <a:xfrm>
            <a:off x="6151946" y="3641098"/>
            <a:ext cx="5608255" cy="0"/>
          </a:xfrm>
          <a:prstGeom prst="line">
            <a:avLst/>
          </a:prstGeom>
          <a:ln w="28575">
            <a:gradFill flip="none" rotWithShape="1">
              <a:gsLst>
                <a:gs pos="54900">
                  <a:srgbClr val="7D7BA8"/>
                </a:gs>
                <a:gs pos="0">
                  <a:srgbClr val="EAF2F7"/>
                </a:gs>
                <a:gs pos="100000">
                  <a:srgbClr val="27245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4BED81-1094-6A38-E397-8923195DEB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463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kshop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A7B5674-B436-42CA-A876-206FA4179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036" y="2926142"/>
            <a:ext cx="5228916" cy="584775"/>
          </a:xfrm>
        </p:spPr>
        <p:txBody>
          <a:bodyPr wrap="square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200" b="1" i="0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366519-54B2-A043-9F2E-836451E90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037" y="3814408"/>
            <a:ext cx="5228916" cy="4001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qualification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6149CD-A0C8-4EE8-A0BF-11D269F0E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728" y="4306851"/>
            <a:ext cx="5229142" cy="4397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i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affiliation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3C62B-39E6-4865-9D27-6176B6665E80}"/>
              </a:ext>
            </a:extLst>
          </p:cNvPr>
          <p:cNvCxnSpPr/>
          <p:nvPr userDrawn="1"/>
        </p:nvCxnSpPr>
        <p:spPr>
          <a:xfrm>
            <a:off x="448728" y="3641098"/>
            <a:ext cx="5610839" cy="0"/>
          </a:xfrm>
          <a:prstGeom prst="line">
            <a:avLst/>
          </a:prstGeom>
          <a:ln w="28575">
            <a:gradFill flip="none" rotWithShape="1">
              <a:gsLst>
                <a:gs pos="54900">
                  <a:schemeClr val="accent2">
                    <a:alpha val="50000"/>
                  </a:scheme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9E6027-3C9C-1632-38AE-634B86898D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61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orient="horz" pos="417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C2B5F-F54F-B944-BDEB-574A11687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96" y="1170737"/>
            <a:ext cx="11314101" cy="5038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C2E-2412-4A10-A125-5FC4E0434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4B4F8-1BD1-4296-544B-BF936A586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93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D4DF2B-E69F-E046-929F-B00355ED8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4597CF-0B06-3243-9961-B01BCDE16B2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98" y="296755"/>
            <a:ext cx="11314102" cy="644633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ED8521-5973-05E2-A790-F14A81FFFC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5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C928-FCBA-4FE4-A523-FE7101F8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CE1EA-11E9-4438-849B-A23BAD6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9DDED0-D0F6-4541-AFA8-9B3C31D2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0132DD-A914-4F07-A0BF-768D62D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38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F32E19-60F9-4403-93DC-5714A6CE215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64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7F7FB-0027-C5EE-E30E-5696ECA0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446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CBD83-B147-4051-A00B-418D4FE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50C048-D957-489A-A4E1-45EF780C0AE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70200" y="1170737"/>
            <a:ext cx="5490000" cy="503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2C7B6-7743-EB18-AA36-AFD2D60F49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561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52160-6783-C012-7A17-68C392CCC0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4773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HO logo" descr="Text&#10;&#10;Description automatically generated with low confidence">
            <a:extLst>
              <a:ext uri="{FF2B5EF4-FFF2-40B4-BE49-F238E27FC236}">
                <a16:creationId xmlns:a16="http://schemas.microsoft.com/office/drawing/2014/main" id="{6769FC14-E548-3DF8-ECFE-7EE3461D8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528" y="6237312"/>
            <a:ext cx="1149120" cy="478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C5B4-7862-3C39-A775-6A2173DCB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09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Vie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C33DE15-F049-AB7E-75C2-7FCC7DAA28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C2B5F-F54F-B944-BDEB-574A11687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96" y="1338941"/>
            <a:ext cx="11314101" cy="4522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72C74-5921-435C-952C-75687752D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C2E-2412-4A10-A125-5FC4E04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3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(+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4C2D429-E268-498B-88F8-D7E585CF5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6229065"/>
            <a:ext cx="1269578" cy="124650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footnote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7D0B3-5951-4952-BC18-9B3402C2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8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EA8A74-6950-4F9B-A1C5-FC02230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4EBDF1-F21B-423A-9BA3-E86EE1D3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C76DE1-C554-4A90-B815-3D94C43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4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4310F-E140-4D94-9EE3-6AD48335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7B1B1-1748-4AC2-B6BF-B7153477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6A22C-6CF9-4209-9510-0F439C6D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75843-BDCD-46DF-A711-FB3ED45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F50318-7AE2-4C1F-BC36-549C4D27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2FD68-08A2-44AE-9A4F-FDA41447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9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DE3F7-3412-40E3-9295-FD948BF6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FBEBE-5D29-4A30-95D0-6A7A34F0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86DD5-322C-488C-B9B9-AA2E71DE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2B52E-E1E9-43CB-8D8B-943C5585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DDEBA-A213-4213-B4D5-D051839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D354F-10D2-492C-B44B-DC1E49F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1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41DF8-06D2-4CC9-9CAD-708097A3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9BE78-47FA-4361-8FBA-A62D9EF5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71201-EE71-43D0-B682-9C225A76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9B4-FF66-4CA5-ABF0-09C361C9F190}" type="datetimeFigureOut">
              <a:rPr lang="es-PE" smtClean="0"/>
              <a:t>11/11/23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8462-9BB9-4FA5-96F9-95FD41CE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9AB14-7A34-45F3-9A8F-E2BAA848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CAC7D-F0A1-704C-8EB5-007D4E77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8" y="296755"/>
            <a:ext cx="11314102" cy="644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F013-5D76-4945-89D9-CEABDDD0B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98" y="1170737"/>
            <a:ext cx="11314102" cy="5038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ECHO logo" descr="Text&#10;&#10;Description automatically generated with low confidence">
            <a:extLst>
              <a:ext uri="{FF2B5EF4-FFF2-40B4-BE49-F238E27FC236}">
                <a16:creationId xmlns:a16="http://schemas.microsoft.com/office/drawing/2014/main" id="{ADD6A66F-F04D-FF26-AB37-34436EF10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528" y="6237312"/>
            <a:ext cx="1149120" cy="478800"/>
          </a:xfrm>
          <a:prstGeom prst="rect">
            <a:avLst/>
          </a:prstGeom>
        </p:spPr>
      </p:pic>
      <p:cxnSp>
        <p:nvCxnSpPr>
          <p:cNvPr id="8" name="Blue gradient line">
            <a:extLst>
              <a:ext uri="{FF2B5EF4-FFF2-40B4-BE49-F238E27FC236}">
                <a16:creationId xmlns:a16="http://schemas.microsoft.com/office/drawing/2014/main" id="{62409A3B-67C2-7EB8-7D3B-B13CC9626591}"/>
              </a:ext>
            </a:extLst>
          </p:cNvPr>
          <p:cNvCxnSpPr>
            <a:cxnSpLocks/>
          </p:cNvCxnSpPr>
          <p:nvPr userDrawn="1"/>
        </p:nvCxnSpPr>
        <p:spPr>
          <a:xfrm>
            <a:off x="455625" y="945235"/>
            <a:ext cx="11314102" cy="0"/>
          </a:xfrm>
          <a:prstGeom prst="line">
            <a:avLst/>
          </a:prstGeom>
          <a:ln w="13970">
            <a:gradFill flip="none" rotWithShape="1">
              <a:gsLst>
                <a:gs pos="0">
                  <a:srgbClr val="357BC0"/>
                </a:gs>
                <a:gs pos="75000">
                  <a:srgbClr val="D4DDF1"/>
                </a:gs>
                <a:gs pos="50000">
                  <a:srgbClr val="A6B9E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4FF0FE-A4D6-6EC3-FBDE-141076F0C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098" y="6439610"/>
            <a:ext cx="1269578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1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i="0" kern="1200" dirty="0" smtClean="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ahoma" panose="020B0604030504040204" pitchFamily="34" charset="0"/>
        <a:buChar char="–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ahoma" panose="020B0604030504040204" pitchFamily="34" charset="0"/>
        <a:buChar char="–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843">
          <p15:clr>
            <a:srgbClr val="F26B43"/>
          </p15:clr>
        </p15:guide>
        <p15:guide id="15" pos="7409">
          <p15:clr>
            <a:srgbClr val="F26B43"/>
          </p15:clr>
        </p15:guide>
        <p15:guide id="17" pos="281">
          <p15:clr>
            <a:srgbClr val="F26B43"/>
          </p15:clr>
        </p15:guide>
        <p15:guide id="21" pos="348">
          <p15:clr>
            <a:srgbClr val="F26B43"/>
          </p15:clr>
        </p15:guide>
        <p15:guide id="23" orient="horz" pos="593">
          <p15:clr>
            <a:srgbClr val="F26B43"/>
          </p15:clr>
        </p15:guide>
        <p15:guide id="24" orient="horz" pos="186">
          <p15:clr>
            <a:srgbClr val="F26B43"/>
          </p15:clr>
        </p15:guide>
        <p15:guide id="25" orient="horz" pos="3916">
          <p15:clr>
            <a:srgbClr val="F26B43"/>
          </p15:clr>
        </p15:guide>
        <p15:guide id="26" orient="horz" pos="4145">
          <p15:clr>
            <a:srgbClr val="547EBF"/>
          </p15:clr>
        </p15:guide>
        <p15:guide id="27" orient="horz" pos="7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FE03870-7C87-43AB-84C9-87BAAF8B7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" y="-7210"/>
            <a:ext cx="12193200" cy="68724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CAC7D-F0A1-704C-8EB5-007D4E77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8" y="296755"/>
            <a:ext cx="11314102" cy="644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F013-5D76-4945-89D9-CEABDDD0B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98" y="1338943"/>
            <a:ext cx="11314102" cy="452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i="0" kern="1200" dirty="0" smtClean="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840">
          <p15:clr>
            <a:srgbClr val="F26B43"/>
          </p15:clr>
        </p15:guide>
        <p15:guide id="15" pos="7408">
          <p15:clr>
            <a:srgbClr val="F26B43"/>
          </p15:clr>
        </p15:guide>
        <p15:guide id="17" pos="279">
          <p15:clr>
            <a:srgbClr val="F26B43"/>
          </p15:clr>
        </p15:guide>
        <p15:guide id="20" orient="horz" pos="3696">
          <p15:clr>
            <a:srgbClr val="F26B43"/>
          </p15:clr>
        </p15:guide>
        <p15:guide id="21" pos="348">
          <p15:clr>
            <a:srgbClr val="F26B43"/>
          </p15:clr>
        </p15:guide>
        <p15:guide id="22" orient="horz" pos="701">
          <p15:clr>
            <a:srgbClr val="F26B43"/>
          </p15:clr>
        </p15:guide>
        <p15:guide id="23" orient="horz" pos="593">
          <p15:clr>
            <a:srgbClr val="F26B43"/>
          </p15:clr>
        </p15:guide>
        <p15:guide id="24" orient="horz" pos="182">
          <p15:clr>
            <a:srgbClr val="F26B43"/>
          </p15:clr>
        </p15:guide>
        <p15:guide id="25" orient="horz" pos="40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CAC7D-F0A1-704C-8EB5-007D4E77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8" y="296755"/>
            <a:ext cx="11314102" cy="644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F013-5D76-4945-89D9-CEABDDD0B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98" y="1170737"/>
            <a:ext cx="11314102" cy="5038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ECHO logo" descr="Text&#10;&#10;Description automatically generated with low confidence">
            <a:extLst>
              <a:ext uri="{FF2B5EF4-FFF2-40B4-BE49-F238E27FC236}">
                <a16:creationId xmlns:a16="http://schemas.microsoft.com/office/drawing/2014/main" id="{ADD6A66F-F04D-FF26-AB37-34436EF10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528" y="6237312"/>
            <a:ext cx="1149120" cy="478800"/>
          </a:xfrm>
          <a:prstGeom prst="rect">
            <a:avLst/>
          </a:prstGeom>
        </p:spPr>
      </p:pic>
      <p:cxnSp>
        <p:nvCxnSpPr>
          <p:cNvPr id="8" name="Blue gradient line">
            <a:extLst>
              <a:ext uri="{FF2B5EF4-FFF2-40B4-BE49-F238E27FC236}">
                <a16:creationId xmlns:a16="http://schemas.microsoft.com/office/drawing/2014/main" id="{62409A3B-67C2-7EB8-7D3B-B13CC9626591}"/>
              </a:ext>
            </a:extLst>
          </p:cNvPr>
          <p:cNvCxnSpPr>
            <a:cxnSpLocks/>
          </p:cNvCxnSpPr>
          <p:nvPr userDrawn="1"/>
        </p:nvCxnSpPr>
        <p:spPr>
          <a:xfrm>
            <a:off x="455625" y="945235"/>
            <a:ext cx="11314102" cy="0"/>
          </a:xfrm>
          <a:prstGeom prst="line">
            <a:avLst/>
          </a:prstGeom>
          <a:ln w="13970">
            <a:gradFill flip="none" rotWithShape="1">
              <a:gsLst>
                <a:gs pos="0">
                  <a:srgbClr val="357BC0"/>
                </a:gs>
                <a:gs pos="75000">
                  <a:srgbClr val="D4DDF1"/>
                </a:gs>
                <a:gs pos="50000">
                  <a:srgbClr val="A6B9E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4FF0FE-A4D6-6EC3-FBDE-141076F0C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098" y="6439610"/>
            <a:ext cx="1269578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i="0" kern="1200" dirty="0" smtClean="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ahoma" panose="020B0604030504040204" pitchFamily="34" charset="0"/>
        <a:buChar char="–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ahoma" panose="020B0604030504040204" pitchFamily="34" charset="0"/>
        <a:buChar char="–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843">
          <p15:clr>
            <a:srgbClr val="F26B43"/>
          </p15:clr>
        </p15:guide>
        <p15:guide id="15" pos="7409">
          <p15:clr>
            <a:srgbClr val="F26B43"/>
          </p15:clr>
        </p15:guide>
        <p15:guide id="17" pos="281">
          <p15:clr>
            <a:srgbClr val="F26B43"/>
          </p15:clr>
        </p15:guide>
        <p15:guide id="21" pos="348">
          <p15:clr>
            <a:srgbClr val="F26B43"/>
          </p15:clr>
        </p15:guide>
        <p15:guide id="23" orient="horz" pos="593">
          <p15:clr>
            <a:srgbClr val="F26B43"/>
          </p15:clr>
        </p15:guide>
        <p15:guide id="24" orient="horz" pos="186">
          <p15:clr>
            <a:srgbClr val="F26B43"/>
          </p15:clr>
        </p15:guide>
        <p15:guide id="25" orient="horz" pos="3916">
          <p15:clr>
            <a:srgbClr val="F26B43"/>
          </p15:clr>
        </p15:guide>
        <p15:guide id="26" orient="horz" pos="4145">
          <p15:clr>
            <a:srgbClr val="547EBF"/>
          </p15:clr>
        </p15:guide>
        <p15:guide id="27" orient="horz" pos="73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D4FE-C003-41A6-AD84-C953C2510461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3058-1188-4FD1-95CA-1A7D8E986399}" type="slidenum">
              <a:rPr lang="nl-NL" smtClean="0"/>
              <a:t>‹Nº›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35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CAC7D-F0A1-704C-8EB5-007D4E77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8" y="296755"/>
            <a:ext cx="11314102" cy="644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F013-5D76-4945-89D9-CEABDDD0B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98" y="1170737"/>
            <a:ext cx="11314102" cy="5038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ECHO logo" descr="Text&#10;&#10;Description automatically generated with low confidence">
            <a:extLst>
              <a:ext uri="{FF2B5EF4-FFF2-40B4-BE49-F238E27FC236}">
                <a16:creationId xmlns:a16="http://schemas.microsoft.com/office/drawing/2014/main" id="{ADD6A66F-F04D-FF26-AB37-34436EF10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528" y="6237312"/>
            <a:ext cx="1149120" cy="478800"/>
          </a:xfrm>
          <a:prstGeom prst="rect">
            <a:avLst/>
          </a:prstGeom>
        </p:spPr>
      </p:pic>
      <p:cxnSp>
        <p:nvCxnSpPr>
          <p:cNvPr id="8" name="Blue gradient line">
            <a:extLst>
              <a:ext uri="{FF2B5EF4-FFF2-40B4-BE49-F238E27FC236}">
                <a16:creationId xmlns:a16="http://schemas.microsoft.com/office/drawing/2014/main" id="{62409A3B-67C2-7EB8-7D3B-B13CC9626591}"/>
              </a:ext>
            </a:extLst>
          </p:cNvPr>
          <p:cNvCxnSpPr>
            <a:cxnSpLocks/>
          </p:cNvCxnSpPr>
          <p:nvPr userDrawn="1"/>
        </p:nvCxnSpPr>
        <p:spPr>
          <a:xfrm>
            <a:off x="455625" y="945235"/>
            <a:ext cx="11314102" cy="0"/>
          </a:xfrm>
          <a:prstGeom prst="line">
            <a:avLst/>
          </a:prstGeom>
          <a:ln w="13970">
            <a:gradFill flip="none" rotWithShape="1">
              <a:gsLst>
                <a:gs pos="0">
                  <a:srgbClr val="357BC0"/>
                </a:gs>
                <a:gs pos="75000">
                  <a:srgbClr val="D4DDF1"/>
                </a:gs>
                <a:gs pos="50000">
                  <a:srgbClr val="A6B9E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4FF0FE-A4D6-6EC3-FBDE-141076F0C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098" y="6439610"/>
            <a:ext cx="1269578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61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i="0" kern="1200" dirty="0" smtClean="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ahoma" panose="020B0604030504040204" pitchFamily="34" charset="0"/>
        <a:buChar char="–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ahoma" panose="020B0604030504040204" pitchFamily="34" charset="0"/>
        <a:buChar char="–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843">
          <p15:clr>
            <a:srgbClr val="F26B43"/>
          </p15:clr>
        </p15:guide>
        <p15:guide id="15" pos="7409">
          <p15:clr>
            <a:srgbClr val="F26B43"/>
          </p15:clr>
        </p15:guide>
        <p15:guide id="17" pos="281">
          <p15:clr>
            <a:srgbClr val="F26B43"/>
          </p15:clr>
        </p15:guide>
        <p15:guide id="21" pos="348">
          <p15:clr>
            <a:srgbClr val="F26B43"/>
          </p15:clr>
        </p15:guide>
        <p15:guide id="23" orient="horz" pos="593">
          <p15:clr>
            <a:srgbClr val="F26B43"/>
          </p15:clr>
        </p15:guide>
        <p15:guide id="24" orient="horz" pos="186">
          <p15:clr>
            <a:srgbClr val="F26B43"/>
          </p15:clr>
        </p15:guide>
        <p15:guide id="25" orient="horz" pos="3916">
          <p15:clr>
            <a:srgbClr val="F26B43"/>
          </p15:clr>
        </p15:guide>
        <p15:guide id="26" orient="horz" pos="4145">
          <p15:clr>
            <a:srgbClr val="547EBF"/>
          </p15:clr>
        </p15:guide>
        <p15:guide id="27" orient="horz" pos="7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idroboquintero83@gmail.co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260A-6EF4-4778-B1AD-B0A6238A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736" y="3785157"/>
            <a:ext cx="9144000" cy="808966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ACTUAL DEL LDCBG:</a:t>
            </a:r>
            <a:br>
              <a:rPr lang="es-MX" sz="4400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Insatisfechas actuales</a:t>
            </a:r>
            <a:endParaRPr lang="es-PE" sz="4400" b="1" dirty="0">
              <a:solidFill>
                <a:srgbClr val="2E3E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A5591-257E-4643-88D1-3CAE78622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76" y="4765631"/>
            <a:ext cx="4419520" cy="12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6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DDAF5-8377-FC96-5F53-621B5C03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Efficacy of Pola-R-CHP was maintained with longer follow up</a:t>
            </a:r>
            <a:b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POLARIX: Pola-R-CHP vs standard R-CHOP in previously untreated DLBCL (N=879)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BFB65-C40F-B957-722D-BC6E99CB3529}"/>
              </a:ext>
            </a:extLst>
          </p:cNvPr>
          <p:cNvSpPr/>
          <p:nvPr/>
        </p:nvSpPr>
        <p:spPr bwMode="auto">
          <a:xfrm>
            <a:off x="438943" y="5406858"/>
            <a:ext cx="11314112" cy="638341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Pola-R-CHP continued to show a PFS benefit over R-CHOP at ~3 years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survival remained similar between treatment arms at primary and follow-up analyses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1,3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BCC419E-041C-C5DA-4B75-0CA36AF77166}"/>
              </a:ext>
            </a:extLst>
          </p:cNvPr>
          <p:cNvGrpSpPr/>
          <p:nvPr/>
        </p:nvGrpSpPr>
        <p:grpSpPr>
          <a:xfrm>
            <a:off x="324896" y="1183922"/>
            <a:ext cx="11181260" cy="4013698"/>
            <a:chOff x="324896" y="1183922"/>
            <a:chExt cx="11181260" cy="40136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64C4F4-7F68-97C0-C295-F0F21193EE13}"/>
                </a:ext>
              </a:extLst>
            </p:cNvPr>
            <p:cNvSpPr/>
            <p:nvPr/>
          </p:nvSpPr>
          <p:spPr bwMode="auto">
            <a:xfrm>
              <a:off x="3335184" y="1183922"/>
              <a:ext cx="5521632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Investigator-assessed progression-free survival*</a:t>
              </a:r>
              <a:r>
                <a:rPr kumimoji="0" lang="en-GB" sz="18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7537FB2-940C-3F38-B6C4-E23150C4AE69}"/>
                </a:ext>
              </a:extLst>
            </p:cNvPr>
            <p:cNvSpPr txBox="1"/>
            <p:nvPr/>
          </p:nvSpPr>
          <p:spPr>
            <a:xfrm>
              <a:off x="1545724" y="3900860"/>
              <a:ext cx="2727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3-year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PFS: 7.7%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 0.76 (95% CI: 0.60–0.97)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Median follow-up: 39.7 months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FED86E7-7705-93F4-A06C-8C045D40F000}"/>
                </a:ext>
              </a:extLst>
            </p:cNvPr>
            <p:cNvSpPr/>
            <p:nvPr/>
          </p:nvSpPr>
          <p:spPr bwMode="auto">
            <a:xfrm rot="16200000">
              <a:off x="-766048" y="2993516"/>
              <a:ext cx="3047412" cy="26314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PFS (%)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3468B6E-BD09-1F96-0E74-35AB023FEC9F}"/>
                </a:ext>
              </a:extLst>
            </p:cNvPr>
            <p:cNvSpPr/>
            <p:nvPr/>
          </p:nvSpPr>
          <p:spPr bwMode="auto">
            <a:xfrm>
              <a:off x="1830021" y="4978591"/>
              <a:ext cx="9676135" cy="21902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(months)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63CC8467-71F8-0206-6BD0-1E733F83F4D3}"/>
                </a:ext>
              </a:extLst>
            </p:cNvPr>
            <p:cNvGrpSpPr/>
            <p:nvPr/>
          </p:nvGrpSpPr>
          <p:grpSpPr>
            <a:xfrm>
              <a:off x="324896" y="1432191"/>
              <a:ext cx="11079554" cy="3481332"/>
              <a:chOff x="511231" y="1223553"/>
              <a:chExt cx="6305996" cy="4417763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70F4208D-8A0B-9AC2-20EC-4423FD56C1ED}"/>
                  </a:ext>
                </a:extLst>
              </p:cNvPr>
              <p:cNvGrpSpPr/>
              <p:nvPr/>
            </p:nvGrpSpPr>
            <p:grpSpPr>
              <a:xfrm>
                <a:off x="511231" y="1223553"/>
                <a:ext cx="681309" cy="4310453"/>
                <a:chOff x="511231" y="1223553"/>
                <a:chExt cx="681309" cy="4310453"/>
              </a:xfrm>
            </p:grpSpPr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FB69B806-EE18-78F7-466E-28B8062560B4}"/>
                    </a:ext>
                  </a:extLst>
                </p:cNvPr>
                <p:cNvSpPr/>
                <p:nvPr/>
              </p:nvSpPr>
              <p:spPr>
                <a:xfrm>
                  <a:off x="1183995" y="1356158"/>
                  <a:ext cx="8545" cy="3940951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0A8C1A69-41AA-BA21-88ED-665B0E46CF60}"/>
                    </a:ext>
                  </a:extLst>
                </p:cNvPr>
                <p:cNvSpPr/>
                <p:nvPr/>
              </p:nvSpPr>
              <p:spPr>
                <a:xfrm>
                  <a:off x="1121355" y="5327011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319EC5A8-4F8C-0117-BDB1-51B85F38267C}"/>
                    </a:ext>
                  </a:extLst>
                </p:cNvPr>
                <p:cNvSpPr/>
                <p:nvPr/>
              </p:nvSpPr>
              <p:spPr>
                <a:xfrm>
                  <a:off x="1121355" y="4550082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58B25714-3DC5-7762-3217-A77C2A5CDA71}"/>
                    </a:ext>
                  </a:extLst>
                </p:cNvPr>
                <p:cNvSpPr/>
                <p:nvPr/>
              </p:nvSpPr>
              <p:spPr>
                <a:xfrm>
                  <a:off x="1121355" y="3776016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6E6D4073-814C-F705-3D4B-7769A6E294EC}"/>
                    </a:ext>
                  </a:extLst>
                </p:cNvPr>
                <p:cNvSpPr/>
                <p:nvPr/>
              </p:nvSpPr>
              <p:spPr>
                <a:xfrm>
                  <a:off x="1121355" y="2996073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7EBBFD9-D7C0-3D3C-BE74-92AE8AF0D683}"/>
                    </a:ext>
                  </a:extLst>
                </p:cNvPr>
                <p:cNvSpPr/>
                <p:nvPr/>
              </p:nvSpPr>
              <p:spPr>
                <a:xfrm>
                  <a:off x="1121355" y="2215628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DE85E898-EAEF-84E1-0289-238B9764209B}"/>
                    </a:ext>
                  </a:extLst>
                </p:cNvPr>
                <p:cNvSpPr/>
                <p:nvPr/>
              </p:nvSpPr>
              <p:spPr>
                <a:xfrm>
                  <a:off x="1121355" y="1435685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E550804A-FEA0-B4C0-2186-8D7D7A86DA5A}"/>
                    </a:ext>
                  </a:extLst>
                </p:cNvPr>
                <p:cNvSpPr/>
                <p:nvPr/>
              </p:nvSpPr>
              <p:spPr bwMode="auto">
                <a:xfrm>
                  <a:off x="511231" y="1223553"/>
                  <a:ext cx="546460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DDF151B7-567D-BCF7-BD98-015A40BECF95}"/>
                    </a:ext>
                  </a:extLst>
                </p:cNvPr>
                <p:cNvSpPr/>
                <p:nvPr/>
              </p:nvSpPr>
              <p:spPr bwMode="auto">
                <a:xfrm>
                  <a:off x="705129" y="1984782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E01ECDC6-01F4-5103-A97C-ABAB20CC225D}"/>
                    </a:ext>
                  </a:extLst>
                </p:cNvPr>
                <p:cNvSpPr/>
                <p:nvPr/>
              </p:nvSpPr>
              <p:spPr bwMode="auto">
                <a:xfrm>
                  <a:off x="705129" y="2746011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60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EC1D8BB7-2E23-8E9C-7DE3-8563D936C179}"/>
                    </a:ext>
                  </a:extLst>
                </p:cNvPr>
                <p:cNvSpPr/>
                <p:nvPr/>
              </p:nvSpPr>
              <p:spPr bwMode="auto">
                <a:xfrm>
                  <a:off x="705129" y="3571007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36EE705D-8DD6-B547-6736-0FEC05A2FFE8}"/>
                    </a:ext>
                  </a:extLst>
                </p:cNvPr>
                <p:cNvSpPr/>
                <p:nvPr/>
              </p:nvSpPr>
              <p:spPr bwMode="auto">
                <a:xfrm>
                  <a:off x="705129" y="4338612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0890C61B-ED57-27C7-ECA8-63A30DD5D040}"/>
                    </a:ext>
                  </a:extLst>
                </p:cNvPr>
                <p:cNvSpPr/>
                <p:nvPr/>
              </p:nvSpPr>
              <p:spPr bwMode="auto">
                <a:xfrm>
                  <a:off x="705129" y="5125346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11C1B0E-91E9-4304-5BA3-4BF08377F42B}"/>
                  </a:ext>
                </a:extLst>
              </p:cNvPr>
              <p:cNvGrpSpPr/>
              <p:nvPr/>
            </p:nvGrpSpPr>
            <p:grpSpPr>
              <a:xfrm>
                <a:off x="1095793" y="5263735"/>
                <a:ext cx="5721434" cy="377581"/>
                <a:chOff x="1095793" y="5263735"/>
                <a:chExt cx="5721434" cy="377581"/>
              </a:xfrm>
            </p:grpSpPr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741F0DA-F925-BCE9-D58E-D0AF36EB6FF6}"/>
                    </a:ext>
                  </a:extLst>
                </p:cNvPr>
                <p:cNvSpPr/>
                <p:nvPr/>
              </p:nvSpPr>
              <p:spPr>
                <a:xfrm flipV="1">
                  <a:off x="1174470" y="5263735"/>
                  <a:ext cx="5642756" cy="61215"/>
                </a:xfrm>
                <a:custGeom>
                  <a:avLst/>
                  <a:gdLst>
                    <a:gd name="connsiteX0" fmla="*/ 0 w 6315075"/>
                    <a:gd name="connsiteY0" fmla="*/ 0 h 0"/>
                    <a:gd name="connsiteX1" fmla="*/ 6322790 w 63150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15075">
                      <a:moveTo>
                        <a:pt x="0" y="0"/>
                      </a:moveTo>
                      <a:lnTo>
                        <a:pt x="632279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5AF00254-8C4A-DC09-0265-B92D4F1A20D6}"/>
                    </a:ext>
                  </a:extLst>
                </p:cNvPr>
                <p:cNvSpPr/>
                <p:nvPr/>
              </p:nvSpPr>
              <p:spPr>
                <a:xfrm>
                  <a:off x="1182166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F0713AF8-B7DD-6B90-01A2-784249A391FF}"/>
                    </a:ext>
                  </a:extLst>
                </p:cNvPr>
                <p:cNvSpPr/>
                <p:nvPr/>
              </p:nvSpPr>
              <p:spPr>
                <a:xfrm>
                  <a:off x="2387674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C7021F42-FBA0-EA58-ACE4-987B1E31266B}"/>
                    </a:ext>
                  </a:extLst>
                </p:cNvPr>
                <p:cNvSpPr/>
                <p:nvPr/>
              </p:nvSpPr>
              <p:spPr>
                <a:xfrm>
                  <a:off x="3601302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5AF55871-1E5B-6441-E04B-2312520784D4}"/>
                    </a:ext>
                  </a:extLst>
                </p:cNvPr>
                <p:cNvSpPr/>
                <p:nvPr/>
              </p:nvSpPr>
              <p:spPr>
                <a:xfrm>
                  <a:off x="4793624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CF4AAEA6-9AF9-A3C3-E28A-1128B373285A}"/>
                    </a:ext>
                  </a:extLst>
                </p:cNvPr>
                <p:cNvSpPr/>
                <p:nvPr/>
              </p:nvSpPr>
              <p:spPr>
                <a:xfrm>
                  <a:off x="5996309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CDB2653D-1462-AD6C-ECF6-2AF3A62A459E}"/>
                    </a:ext>
                  </a:extLst>
                </p:cNvPr>
                <p:cNvSpPr/>
                <p:nvPr/>
              </p:nvSpPr>
              <p:spPr>
                <a:xfrm>
                  <a:off x="6691227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AE50D732-B0BD-9337-AF68-764CE8893E1A}"/>
                    </a:ext>
                  </a:extLst>
                </p:cNvPr>
                <p:cNvSpPr/>
                <p:nvPr/>
              </p:nvSpPr>
              <p:spPr bwMode="auto">
                <a:xfrm>
                  <a:off x="2278965" y="5452127"/>
                  <a:ext cx="218104" cy="189189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12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DBC81F7C-5F6E-DDCA-F36F-FD07BD850B0E}"/>
                    </a:ext>
                  </a:extLst>
                </p:cNvPr>
                <p:cNvSpPr/>
                <p:nvPr/>
              </p:nvSpPr>
              <p:spPr bwMode="auto">
                <a:xfrm>
                  <a:off x="3473581" y="5452127"/>
                  <a:ext cx="252000" cy="189189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24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C858C44E-897B-F24D-A3F2-210C1FDE6469}"/>
                    </a:ext>
                  </a:extLst>
                </p:cNvPr>
                <p:cNvSpPr/>
                <p:nvPr/>
              </p:nvSpPr>
              <p:spPr bwMode="auto">
                <a:xfrm>
                  <a:off x="4663289" y="5452127"/>
                  <a:ext cx="252000" cy="189189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36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E6FE6046-DF17-E46C-685A-3AB3693D21E6}"/>
                    </a:ext>
                  </a:extLst>
                </p:cNvPr>
                <p:cNvSpPr/>
                <p:nvPr/>
              </p:nvSpPr>
              <p:spPr bwMode="auto">
                <a:xfrm>
                  <a:off x="1095793" y="5452127"/>
                  <a:ext cx="169170" cy="189189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D7D0A211-5D55-9BB1-78CA-8B0DC04E1A7E}"/>
                    </a:ext>
                  </a:extLst>
                </p:cNvPr>
                <p:cNvSpPr/>
                <p:nvPr/>
              </p:nvSpPr>
              <p:spPr bwMode="auto">
                <a:xfrm>
                  <a:off x="5870308" y="5452127"/>
                  <a:ext cx="252000" cy="189189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48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9B7CA360-7A35-09C9-41BD-0571FB380739}"/>
                    </a:ext>
                  </a:extLst>
                </p:cNvPr>
                <p:cNvSpPr/>
                <p:nvPr/>
              </p:nvSpPr>
              <p:spPr bwMode="auto">
                <a:xfrm>
                  <a:off x="6565227" y="5452127"/>
                  <a:ext cx="252000" cy="189189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55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4EBC23-733D-E083-535A-7B14FFCF9884}"/>
                </a:ext>
              </a:extLst>
            </p:cNvPr>
            <p:cNvGrpSpPr/>
            <p:nvPr/>
          </p:nvGrpSpPr>
          <p:grpSpPr>
            <a:xfrm>
              <a:off x="8767659" y="2751893"/>
              <a:ext cx="2298101" cy="72048"/>
              <a:chOff x="8138605" y="3064318"/>
              <a:chExt cx="1812925" cy="68284"/>
            </a:xfrm>
          </p:grpSpPr>
          <p:sp>
            <p:nvSpPr>
              <p:cNvPr id="235" name="Line 394">
                <a:extLst>
                  <a:ext uri="{FF2B5EF4-FFF2-40B4-BE49-F238E27FC236}">
                    <a16:creationId xmlns:a16="http://schemas.microsoft.com/office/drawing/2014/main" id="{9A201417-482E-039F-C12D-5F0C3F4D6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153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6" name="Line 394">
                <a:extLst>
                  <a:ext uri="{FF2B5EF4-FFF2-40B4-BE49-F238E27FC236}">
                    <a16:creationId xmlns:a16="http://schemas.microsoft.com/office/drawing/2014/main" id="{3FF2B4E7-35A0-8D27-7967-3FBE51077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158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7" name="Line 394">
                <a:extLst>
                  <a:ext uri="{FF2B5EF4-FFF2-40B4-BE49-F238E27FC236}">
                    <a16:creationId xmlns:a16="http://schemas.microsoft.com/office/drawing/2014/main" id="{CCF0762C-54EF-EEC8-9731-E8B5F88C5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168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8" name="Line 394">
                <a:extLst>
                  <a:ext uri="{FF2B5EF4-FFF2-40B4-BE49-F238E27FC236}">
                    <a16:creationId xmlns:a16="http://schemas.microsoft.com/office/drawing/2014/main" id="{01EA4234-EE53-A9F5-641B-B8AD3561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77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9" name="Line 394">
                <a:extLst>
                  <a:ext uri="{FF2B5EF4-FFF2-40B4-BE49-F238E27FC236}">
                    <a16:creationId xmlns:a16="http://schemas.microsoft.com/office/drawing/2014/main" id="{5434934D-0A09-6AC3-D314-1A6CFCB44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913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0" name="Line 394">
                <a:extLst>
                  <a:ext uri="{FF2B5EF4-FFF2-40B4-BE49-F238E27FC236}">
                    <a16:creationId xmlns:a16="http://schemas.microsoft.com/office/drawing/2014/main" id="{B6CAB19F-D3D6-9FAC-A302-378B1713B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468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1" name="Line 394">
                <a:extLst>
                  <a:ext uri="{FF2B5EF4-FFF2-40B4-BE49-F238E27FC236}">
                    <a16:creationId xmlns:a16="http://schemas.microsoft.com/office/drawing/2014/main" id="{3275EC53-E592-25CE-82D4-803DBD1B0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34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2" name="Line 394">
                <a:extLst>
                  <a:ext uri="{FF2B5EF4-FFF2-40B4-BE49-F238E27FC236}">
                    <a16:creationId xmlns:a16="http://schemas.microsoft.com/office/drawing/2014/main" id="{54E826CA-387E-0971-2D1E-B2723491C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26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3" name="Line 394">
                <a:extLst>
                  <a:ext uri="{FF2B5EF4-FFF2-40B4-BE49-F238E27FC236}">
                    <a16:creationId xmlns:a16="http://schemas.microsoft.com/office/drawing/2014/main" id="{54C0EAB0-D540-84ED-5098-B9B102153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18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4" name="Line 394">
                <a:extLst>
                  <a:ext uri="{FF2B5EF4-FFF2-40B4-BE49-F238E27FC236}">
                    <a16:creationId xmlns:a16="http://schemas.microsoft.com/office/drawing/2014/main" id="{C3326E19-AD70-25D5-4D74-4E87485BD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91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5" name="Line 394">
                <a:extLst>
                  <a:ext uri="{FF2B5EF4-FFF2-40B4-BE49-F238E27FC236}">
                    <a16:creationId xmlns:a16="http://schemas.microsoft.com/office/drawing/2014/main" id="{B6179B63-58A0-D460-A9F0-8DEFFA51D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418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6" name="Line 394">
                <a:extLst>
                  <a:ext uri="{FF2B5EF4-FFF2-40B4-BE49-F238E27FC236}">
                    <a16:creationId xmlns:a16="http://schemas.microsoft.com/office/drawing/2014/main" id="{17924768-4034-423B-FCE7-38F394BCE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148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7" name="Line 394">
                <a:extLst>
                  <a:ext uri="{FF2B5EF4-FFF2-40B4-BE49-F238E27FC236}">
                    <a16:creationId xmlns:a16="http://schemas.microsoft.com/office/drawing/2014/main" id="{6413F6FB-135B-464A-FEC3-EDDE37472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95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8" name="Line 394">
                <a:extLst>
                  <a:ext uri="{FF2B5EF4-FFF2-40B4-BE49-F238E27FC236}">
                    <a16:creationId xmlns:a16="http://schemas.microsoft.com/office/drawing/2014/main" id="{B4F161F0-F627-8334-130A-530811112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02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9" name="Line 394">
                <a:extLst>
                  <a:ext uri="{FF2B5EF4-FFF2-40B4-BE49-F238E27FC236}">
                    <a16:creationId xmlns:a16="http://schemas.microsoft.com/office/drawing/2014/main" id="{A5821CB3-0510-69E3-D876-465A86EB7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1630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0" name="Line 394">
                <a:extLst>
                  <a:ext uri="{FF2B5EF4-FFF2-40B4-BE49-F238E27FC236}">
                    <a16:creationId xmlns:a16="http://schemas.microsoft.com/office/drawing/2014/main" id="{60E7D495-96E0-0008-83ED-E5307635F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21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1" name="Line 394">
                <a:extLst>
                  <a:ext uri="{FF2B5EF4-FFF2-40B4-BE49-F238E27FC236}">
                    <a16:creationId xmlns:a16="http://schemas.microsoft.com/office/drawing/2014/main" id="{4ADA2269-21B8-376F-5828-8CDF9DAD5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765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2" name="Line 394">
                <a:extLst>
                  <a:ext uri="{FF2B5EF4-FFF2-40B4-BE49-F238E27FC236}">
                    <a16:creationId xmlns:a16="http://schemas.microsoft.com/office/drawing/2014/main" id="{2FFD5041-2EF1-374C-14ED-414999D20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495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3" name="Line 394">
                <a:extLst>
                  <a:ext uri="{FF2B5EF4-FFF2-40B4-BE49-F238E27FC236}">
                    <a16:creationId xmlns:a16="http://schemas.microsoft.com/office/drawing/2014/main" id="{6E9659B4-5D06-E5DA-B253-BF6B69EA5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8605" y="3064318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Line 394">
              <a:extLst>
                <a:ext uri="{FF2B5EF4-FFF2-40B4-BE49-F238E27FC236}">
                  <a16:creationId xmlns:a16="http://schemas.microsoft.com/office/drawing/2014/main" id="{E6A72CB1-4A9C-2539-207B-5D801A724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338" y="2721741"/>
              <a:ext cx="0" cy="72048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Line 394">
              <a:extLst>
                <a:ext uri="{FF2B5EF4-FFF2-40B4-BE49-F238E27FC236}">
                  <a16:creationId xmlns:a16="http://schemas.microsoft.com/office/drawing/2014/main" id="{120832BA-FE63-EF8D-05F5-AEABBFE6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3140" y="2725073"/>
              <a:ext cx="0" cy="72048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Line 394">
              <a:extLst>
                <a:ext uri="{FF2B5EF4-FFF2-40B4-BE49-F238E27FC236}">
                  <a16:creationId xmlns:a16="http://schemas.microsoft.com/office/drawing/2014/main" id="{B1E203BC-D643-CA27-D531-3B298C002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7041" y="2725075"/>
              <a:ext cx="0" cy="72048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CB2202-12AE-E839-A072-01EF3967D601}"/>
                </a:ext>
              </a:extLst>
            </p:cNvPr>
            <p:cNvGrpSpPr/>
            <p:nvPr/>
          </p:nvGrpSpPr>
          <p:grpSpPr>
            <a:xfrm>
              <a:off x="7455608" y="2694905"/>
              <a:ext cx="1114840" cy="72048"/>
              <a:chOff x="7103555" y="3010307"/>
              <a:chExt cx="879475" cy="68284"/>
            </a:xfrm>
          </p:grpSpPr>
          <p:sp>
            <p:nvSpPr>
              <p:cNvPr id="217" name="Line 394">
                <a:extLst>
                  <a:ext uri="{FF2B5EF4-FFF2-40B4-BE49-F238E27FC236}">
                    <a16:creationId xmlns:a16="http://schemas.microsoft.com/office/drawing/2014/main" id="{6D15B204-CAC3-9015-99A6-705C716BE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3030" y="3010307"/>
                <a:ext cx="0" cy="68284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8" name="Line 394">
                <a:extLst>
                  <a:ext uri="{FF2B5EF4-FFF2-40B4-BE49-F238E27FC236}">
                    <a16:creationId xmlns:a16="http://schemas.microsoft.com/office/drawing/2014/main" id="{5680B51D-50AA-C186-5E43-51B4EB8C2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71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9" name="Line 394">
                <a:extLst>
                  <a:ext uri="{FF2B5EF4-FFF2-40B4-BE49-F238E27FC236}">
                    <a16:creationId xmlns:a16="http://schemas.microsoft.com/office/drawing/2014/main" id="{77470123-AA66-F054-A855-EB3B7EB47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128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0" name="Line 394">
                <a:extLst>
                  <a:ext uri="{FF2B5EF4-FFF2-40B4-BE49-F238E27FC236}">
                    <a16:creationId xmlns:a16="http://schemas.microsoft.com/office/drawing/2014/main" id="{0F7F44C5-6CAC-12F0-2AFC-8DBD5CECF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63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Line 394">
                <a:extLst>
                  <a:ext uri="{FF2B5EF4-FFF2-40B4-BE49-F238E27FC236}">
                    <a16:creationId xmlns:a16="http://schemas.microsoft.com/office/drawing/2014/main" id="{C1C1DF7F-D78D-E6FA-F621-A5547162D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3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2" name="Line 394">
                <a:extLst>
                  <a:ext uri="{FF2B5EF4-FFF2-40B4-BE49-F238E27FC236}">
                    <a16:creationId xmlns:a16="http://schemas.microsoft.com/office/drawing/2014/main" id="{6D5AD75D-F1B8-73E8-FA44-36C148B43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61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3" name="Line 394">
                <a:extLst>
                  <a:ext uri="{FF2B5EF4-FFF2-40B4-BE49-F238E27FC236}">
                    <a16:creationId xmlns:a16="http://schemas.microsoft.com/office/drawing/2014/main" id="{49135E3C-7AC7-2FEC-B8B1-7F5AC0AEB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218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Line 394">
                <a:extLst>
                  <a:ext uri="{FF2B5EF4-FFF2-40B4-BE49-F238E27FC236}">
                    <a16:creationId xmlns:a16="http://schemas.microsoft.com/office/drawing/2014/main" id="{45761AC0-16CC-D009-3C0A-5817E56FB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773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5" name="Line 394">
                <a:extLst>
                  <a:ext uri="{FF2B5EF4-FFF2-40B4-BE49-F238E27FC236}">
                    <a16:creationId xmlns:a16="http://schemas.microsoft.com/office/drawing/2014/main" id="{D42DAB61-4159-93F0-A53B-56218D4DB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233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Line 394">
                <a:extLst>
                  <a:ext uri="{FF2B5EF4-FFF2-40B4-BE49-F238E27FC236}">
                    <a16:creationId xmlns:a16="http://schemas.microsoft.com/office/drawing/2014/main" id="{7C8FC528-A869-28BA-4821-D4DF3B673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693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Line 394">
                <a:extLst>
                  <a:ext uri="{FF2B5EF4-FFF2-40B4-BE49-F238E27FC236}">
                    <a16:creationId xmlns:a16="http://schemas.microsoft.com/office/drawing/2014/main" id="{8EAC082A-14FD-4A21-C8F0-BA5E5C67E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470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8" name="Line 394">
                <a:extLst>
                  <a:ext uri="{FF2B5EF4-FFF2-40B4-BE49-F238E27FC236}">
                    <a16:creationId xmlns:a16="http://schemas.microsoft.com/office/drawing/2014/main" id="{5E00F383-2331-74F1-1152-F814EED1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48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Line 394">
                <a:extLst>
                  <a:ext uri="{FF2B5EF4-FFF2-40B4-BE49-F238E27FC236}">
                    <a16:creationId xmlns:a16="http://schemas.microsoft.com/office/drawing/2014/main" id="{AAE2A440-BF41-462B-EC1F-25DD76B0A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390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Line 394">
                <a:extLst>
                  <a:ext uri="{FF2B5EF4-FFF2-40B4-BE49-F238E27FC236}">
                    <a16:creationId xmlns:a16="http://schemas.microsoft.com/office/drawing/2014/main" id="{07560B83-1DED-A99D-8A16-9B235F6E5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3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1" name="Line 394">
                <a:extLst>
                  <a:ext uri="{FF2B5EF4-FFF2-40B4-BE49-F238E27FC236}">
                    <a16:creationId xmlns:a16="http://schemas.microsoft.com/office/drawing/2014/main" id="{3B61094D-19C5-DB94-E7A0-49DD08654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4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Line 394">
                <a:extLst>
                  <a:ext uri="{FF2B5EF4-FFF2-40B4-BE49-F238E27FC236}">
                    <a16:creationId xmlns:a16="http://schemas.microsoft.com/office/drawing/2014/main" id="{97622E01-4EE6-CE82-1136-74055B179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43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3" name="Line 394">
                <a:extLst>
                  <a:ext uri="{FF2B5EF4-FFF2-40B4-BE49-F238E27FC236}">
                    <a16:creationId xmlns:a16="http://schemas.microsoft.com/office/drawing/2014/main" id="{46AD4A91-1AB8-5DD8-D3EC-7C9B7F835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4830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4" name="Line 394">
                <a:extLst>
                  <a:ext uri="{FF2B5EF4-FFF2-40B4-BE49-F238E27FC236}">
                    <a16:creationId xmlns:a16="http://schemas.microsoft.com/office/drawing/2014/main" id="{37AFB50B-DCFC-F0F6-E89C-02720E8E5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3555" y="3010307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Line 394">
              <a:extLst>
                <a:ext uri="{FF2B5EF4-FFF2-40B4-BE49-F238E27FC236}">
                  <a16:creationId xmlns:a16="http://schemas.microsoft.com/office/drawing/2014/main" id="{43F5DECC-2C28-5D48-720E-2946A020D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7312" y="2681582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Line 394">
              <a:extLst>
                <a:ext uri="{FF2B5EF4-FFF2-40B4-BE49-F238E27FC236}">
                  <a16:creationId xmlns:a16="http://schemas.microsoft.com/office/drawing/2014/main" id="{3916B723-7182-ADA6-EDA1-59CBF6206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7189" y="267824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Line 394">
              <a:extLst>
                <a:ext uri="{FF2B5EF4-FFF2-40B4-BE49-F238E27FC236}">
                  <a16:creationId xmlns:a16="http://schemas.microsoft.com/office/drawing/2014/main" id="{1F53CC4D-15BA-041E-4CBF-4B4791EBA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8522" y="2644744"/>
              <a:ext cx="0" cy="72048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Line 394">
              <a:extLst>
                <a:ext uri="{FF2B5EF4-FFF2-40B4-BE49-F238E27FC236}">
                  <a16:creationId xmlns:a16="http://schemas.microsoft.com/office/drawing/2014/main" id="{40386C84-7C58-B57B-6C9D-001A1C0A4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2053" y="2651437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Line 394">
              <a:extLst>
                <a:ext uri="{FF2B5EF4-FFF2-40B4-BE49-F238E27FC236}">
                  <a16:creationId xmlns:a16="http://schemas.microsoft.com/office/drawing/2014/main" id="{9F7C1910-E090-74C0-0A26-2C9082048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1682" y="2648090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Line 394">
              <a:extLst>
                <a:ext uri="{FF2B5EF4-FFF2-40B4-BE49-F238E27FC236}">
                  <a16:creationId xmlns:a16="http://schemas.microsoft.com/office/drawing/2014/main" id="{F71EA287-EECF-C52C-A36D-A981ECC2B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3509" y="264474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Line 394">
              <a:extLst>
                <a:ext uri="{FF2B5EF4-FFF2-40B4-BE49-F238E27FC236}">
                  <a16:creationId xmlns:a16="http://schemas.microsoft.com/office/drawing/2014/main" id="{383716BA-3D7C-3EFA-80B6-41F61A1EF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3386" y="264474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Line 394">
              <a:extLst>
                <a:ext uri="{FF2B5EF4-FFF2-40B4-BE49-F238E27FC236}">
                  <a16:creationId xmlns:a16="http://schemas.microsoft.com/office/drawing/2014/main" id="{E1957419-AE5C-96C3-A8E2-91B9C1852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7164" y="264809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Line 394">
              <a:extLst>
                <a:ext uri="{FF2B5EF4-FFF2-40B4-BE49-F238E27FC236}">
                  <a16:creationId xmlns:a16="http://schemas.microsoft.com/office/drawing/2014/main" id="{A1EB1163-7F38-C888-7DBF-F943C49A6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7040" y="264809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Line 394">
              <a:extLst>
                <a:ext uri="{FF2B5EF4-FFF2-40B4-BE49-F238E27FC236}">
                  <a16:creationId xmlns:a16="http://schemas.microsoft.com/office/drawing/2014/main" id="{F305215A-0931-5153-B671-A8B3F4BB9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4843" y="265144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Line 394">
              <a:extLst>
                <a:ext uri="{FF2B5EF4-FFF2-40B4-BE49-F238E27FC236}">
                  <a16:creationId xmlns:a16="http://schemas.microsoft.com/office/drawing/2014/main" id="{67C016A8-C5B9-2010-14E1-DFD3EE03A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8744" y="2627991"/>
              <a:ext cx="0" cy="72048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Line 394">
              <a:extLst>
                <a:ext uri="{FF2B5EF4-FFF2-40B4-BE49-F238E27FC236}">
                  <a16:creationId xmlns:a16="http://schemas.microsoft.com/office/drawing/2014/main" id="{CFAE7C20-3BFA-271D-8F8A-CF0D77E9A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645" y="2621275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Line 394">
              <a:extLst>
                <a:ext uri="{FF2B5EF4-FFF2-40B4-BE49-F238E27FC236}">
                  <a16:creationId xmlns:a16="http://schemas.microsoft.com/office/drawing/2014/main" id="{ECC36BDE-97B2-BC4F-94B2-01D70625C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6546" y="2621272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Line 394">
              <a:extLst>
                <a:ext uri="{FF2B5EF4-FFF2-40B4-BE49-F238E27FC236}">
                  <a16:creationId xmlns:a16="http://schemas.microsoft.com/office/drawing/2014/main" id="{CBE3427E-F98F-BD2F-DBAC-F9F04E198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447" y="2627975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Line 394">
              <a:extLst>
                <a:ext uri="{FF2B5EF4-FFF2-40B4-BE49-F238E27FC236}">
                  <a16:creationId xmlns:a16="http://schemas.microsoft.com/office/drawing/2014/main" id="{2794949F-B069-F37A-6ADB-BF347D84E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4349" y="2627979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Line 394">
              <a:extLst>
                <a:ext uri="{FF2B5EF4-FFF2-40B4-BE49-F238E27FC236}">
                  <a16:creationId xmlns:a16="http://schemas.microsoft.com/office/drawing/2014/main" id="{014B818D-1892-9334-3E64-0A4C025B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275" y="2617932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ine 394">
              <a:extLst>
                <a:ext uri="{FF2B5EF4-FFF2-40B4-BE49-F238E27FC236}">
                  <a16:creationId xmlns:a16="http://schemas.microsoft.com/office/drawing/2014/main" id="{827B35FD-94D6-23D3-822C-E8F6260F8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0201" y="2607881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Line 394">
              <a:extLst>
                <a:ext uri="{FF2B5EF4-FFF2-40B4-BE49-F238E27FC236}">
                  <a16:creationId xmlns:a16="http://schemas.microsoft.com/office/drawing/2014/main" id="{757FD738-A401-B84B-4B99-E2E2178DA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8126" y="2594477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Line 394">
              <a:extLst>
                <a:ext uri="{FF2B5EF4-FFF2-40B4-BE49-F238E27FC236}">
                  <a16:creationId xmlns:a16="http://schemas.microsoft.com/office/drawing/2014/main" id="{40AC30EB-4D71-6D08-9E58-0FC3D12D0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6052" y="2587772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Line 394">
              <a:extLst>
                <a:ext uri="{FF2B5EF4-FFF2-40B4-BE49-F238E27FC236}">
                  <a16:creationId xmlns:a16="http://schemas.microsoft.com/office/drawing/2014/main" id="{C1D87680-66D6-0BF3-2FB7-53B99DBF8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3978" y="258442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Line 394">
              <a:extLst>
                <a:ext uri="{FF2B5EF4-FFF2-40B4-BE49-F238E27FC236}">
                  <a16:creationId xmlns:a16="http://schemas.microsoft.com/office/drawing/2014/main" id="{2C795F31-81D6-9282-31EE-90BCE965C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1904" y="2587776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Line 394">
              <a:extLst>
                <a:ext uri="{FF2B5EF4-FFF2-40B4-BE49-F238E27FC236}">
                  <a16:creationId xmlns:a16="http://schemas.microsoft.com/office/drawing/2014/main" id="{51F24E99-37AA-4C84-BFDC-A50566447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9830" y="2584428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Line 394">
              <a:extLst>
                <a:ext uri="{FF2B5EF4-FFF2-40B4-BE49-F238E27FC236}">
                  <a16:creationId xmlns:a16="http://schemas.microsoft.com/office/drawing/2014/main" id="{68F7CCE1-12CF-6B48-F38F-AF53A949E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7756" y="258443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Line 394">
              <a:extLst>
                <a:ext uri="{FF2B5EF4-FFF2-40B4-BE49-F238E27FC236}">
                  <a16:creationId xmlns:a16="http://schemas.microsoft.com/office/drawing/2014/main" id="{B960530B-77FD-6A02-09DE-11F5F5FDB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682" y="2581086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Line 394">
              <a:extLst>
                <a:ext uri="{FF2B5EF4-FFF2-40B4-BE49-F238E27FC236}">
                  <a16:creationId xmlns:a16="http://schemas.microsoft.com/office/drawing/2014/main" id="{6FDD7C96-3230-AB86-4C6B-54BD832F1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3608" y="2581089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Line 394">
              <a:extLst>
                <a:ext uri="{FF2B5EF4-FFF2-40B4-BE49-F238E27FC236}">
                  <a16:creationId xmlns:a16="http://schemas.microsoft.com/office/drawing/2014/main" id="{13CED6AE-294C-893B-9D41-F7B50C660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1534" y="2581091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Line 394">
              <a:extLst>
                <a:ext uri="{FF2B5EF4-FFF2-40B4-BE49-F238E27FC236}">
                  <a16:creationId xmlns:a16="http://schemas.microsoft.com/office/drawing/2014/main" id="{5467235B-6ED0-A4A7-4D5B-B6C8C9050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9460" y="2581095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Line 394">
              <a:extLst>
                <a:ext uri="{FF2B5EF4-FFF2-40B4-BE49-F238E27FC236}">
                  <a16:creationId xmlns:a16="http://schemas.microsoft.com/office/drawing/2014/main" id="{00539D30-D49C-39BB-AF68-BD7226FE7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7386" y="2577748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Line 394">
              <a:extLst>
                <a:ext uri="{FF2B5EF4-FFF2-40B4-BE49-F238E27FC236}">
                  <a16:creationId xmlns:a16="http://schemas.microsoft.com/office/drawing/2014/main" id="{FA715C41-88C4-191C-6A5C-8B70116D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9089" y="2577752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Line 394">
              <a:extLst>
                <a:ext uri="{FF2B5EF4-FFF2-40B4-BE49-F238E27FC236}">
                  <a16:creationId xmlns:a16="http://schemas.microsoft.com/office/drawing/2014/main" id="{72875AD9-2ADD-66D6-9C3E-4C254EBFF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2991" y="2577754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Line 394">
              <a:extLst>
                <a:ext uri="{FF2B5EF4-FFF2-40B4-BE49-F238E27FC236}">
                  <a16:creationId xmlns:a16="http://schemas.microsoft.com/office/drawing/2014/main" id="{9BF7B44D-34C5-CA94-CA6E-25BD16E70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6892" y="2577758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Line 394">
              <a:extLst>
                <a:ext uri="{FF2B5EF4-FFF2-40B4-BE49-F238E27FC236}">
                  <a16:creationId xmlns:a16="http://schemas.microsoft.com/office/drawing/2014/main" id="{6FF99340-0957-EB4F-7873-3F043B11F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0793" y="2577761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Line 394">
              <a:extLst>
                <a:ext uri="{FF2B5EF4-FFF2-40B4-BE49-F238E27FC236}">
                  <a16:creationId xmlns:a16="http://schemas.microsoft.com/office/drawing/2014/main" id="{55371EA1-FE33-9980-C81A-E13DFC9C1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4694" y="257776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Line 394">
              <a:extLst>
                <a:ext uri="{FF2B5EF4-FFF2-40B4-BE49-F238E27FC236}">
                  <a16:creationId xmlns:a16="http://schemas.microsoft.com/office/drawing/2014/main" id="{4F827C9F-D696-695B-75A0-F6DDCF39C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8595" y="2577767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Line 394">
              <a:extLst>
                <a:ext uri="{FF2B5EF4-FFF2-40B4-BE49-F238E27FC236}">
                  <a16:creationId xmlns:a16="http://schemas.microsoft.com/office/drawing/2014/main" id="{CD1AEF14-18A6-1C84-4618-DCE201D45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2497" y="2577770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Line 394">
              <a:extLst>
                <a:ext uri="{FF2B5EF4-FFF2-40B4-BE49-F238E27FC236}">
                  <a16:creationId xmlns:a16="http://schemas.microsoft.com/office/drawing/2014/main" id="{A7F4804D-0C28-FC67-236B-445DE50DF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0176" y="2564373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Line 394">
              <a:extLst>
                <a:ext uri="{FF2B5EF4-FFF2-40B4-BE49-F238E27FC236}">
                  <a16:creationId xmlns:a16="http://schemas.microsoft.com/office/drawing/2014/main" id="{7B7F0CD1-3C5C-437C-6B34-2C7A7CC27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978" y="2554326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Line 394">
              <a:extLst>
                <a:ext uri="{FF2B5EF4-FFF2-40B4-BE49-F238E27FC236}">
                  <a16:creationId xmlns:a16="http://schemas.microsoft.com/office/drawing/2014/main" id="{9A42B5D3-A5AA-0B6B-793B-CF2EA8172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929" y="2554329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Line 394">
              <a:extLst>
                <a:ext uri="{FF2B5EF4-FFF2-40B4-BE49-F238E27FC236}">
                  <a16:creationId xmlns:a16="http://schemas.microsoft.com/office/drawing/2014/main" id="{882484A2-7C0C-920F-7300-631A3DF6B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3583" y="2544288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Line 394">
              <a:extLst>
                <a:ext uri="{FF2B5EF4-FFF2-40B4-BE49-F238E27FC236}">
                  <a16:creationId xmlns:a16="http://schemas.microsoft.com/office/drawing/2014/main" id="{16DD9385-DA63-1A8F-DE47-B7EAE6083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1360" y="2527553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Line 394">
              <a:extLst>
                <a:ext uri="{FF2B5EF4-FFF2-40B4-BE49-F238E27FC236}">
                  <a16:creationId xmlns:a16="http://schemas.microsoft.com/office/drawing/2014/main" id="{0623FAF7-1EC1-314E-F040-BB6D3B7F7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916" y="2527565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Line 394">
              <a:extLst>
                <a:ext uri="{FF2B5EF4-FFF2-40B4-BE49-F238E27FC236}">
                  <a16:creationId xmlns:a16="http://schemas.microsoft.com/office/drawing/2014/main" id="{3AD55718-8CA8-9E43-0313-97EEDD0B8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2570" y="2527574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Line 394">
              <a:extLst>
                <a:ext uri="{FF2B5EF4-FFF2-40B4-BE49-F238E27FC236}">
                  <a16:creationId xmlns:a16="http://schemas.microsoft.com/office/drawing/2014/main" id="{A379D4AE-8E66-81DA-ECC2-69B7C55B8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9755" y="2524249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Line 394">
              <a:extLst>
                <a:ext uri="{FF2B5EF4-FFF2-40B4-BE49-F238E27FC236}">
                  <a16:creationId xmlns:a16="http://schemas.microsoft.com/office/drawing/2014/main" id="{0453617C-2A4F-A18A-B5AD-EB2B4CCDA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3657" y="2524249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Line 394">
              <a:extLst>
                <a:ext uri="{FF2B5EF4-FFF2-40B4-BE49-F238E27FC236}">
                  <a16:creationId xmlns:a16="http://schemas.microsoft.com/office/drawing/2014/main" id="{84FA0E91-7C1E-8493-4FAB-005A7A603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7558" y="2524249"/>
              <a:ext cx="0" cy="72047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Line 394">
              <a:extLst>
                <a:ext uri="{FF2B5EF4-FFF2-40B4-BE49-F238E27FC236}">
                  <a16:creationId xmlns:a16="http://schemas.microsoft.com/office/drawing/2014/main" id="{F8B5E835-2DCE-8A64-93A8-D6DDA3B11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1459" y="2524249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Line 394">
              <a:extLst>
                <a:ext uri="{FF2B5EF4-FFF2-40B4-BE49-F238E27FC236}">
                  <a16:creationId xmlns:a16="http://schemas.microsoft.com/office/drawing/2014/main" id="{CC28EC11-3FDB-A97E-402E-5048DACB7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4002" y="2504174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42CFB51-9D2F-34F3-CE28-7993DBD4E540}"/>
                </a:ext>
              </a:extLst>
            </p:cNvPr>
            <p:cNvGrpSpPr/>
            <p:nvPr/>
          </p:nvGrpSpPr>
          <p:grpSpPr>
            <a:xfrm>
              <a:off x="3535556" y="2155975"/>
              <a:ext cx="1384495" cy="406855"/>
              <a:chOff x="4011105" y="2499532"/>
              <a:chExt cx="1092200" cy="385600"/>
            </a:xfrm>
          </p:grpSpPr>
          <p:sp>
            <p:nvSpPr>
              <p:cNvPr id="208" name="Line 394">
                <a:extLst>
                  <a:ext uri="{FF2B5EF4-FFF2-40B4-BE49-F238E27FC236}">
                    <a16:creationId xmlns:a16="http://schemas.microsoft.com/office/drawing/2014/main" id="{ED8BB01D-3885-A19C-0E75-8D4F39CCF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3305" y="2816849"/>
                <a:ext cx="0" cy="68283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Line 394">
                <a:extLst>
                  <a:ext uri="{FF2B5EF4-FFF2-40B4-BE49-F238E27FC236}">
                    <a16:creationId xmlns:a16="http://schemas.microsoft.com/office/drawing/2014/main" id="{493565D7-4929-F803-20A9-6281ED0D8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980" y="280415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0" name="Line 394">
                <a:extLst>
                  <a:ext uri="{FF2B5EF4-FFF2-40B4-BE49-F238E27FC236}">
                    <a16:creationId xmlns:a16="http://schemas.microsoft.com/office/drawing/2014/main" id="{BF71FF73-1F84-41BE-24F4-CC22D7B71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205" y="2721624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Line 394">
                <a:extLst>
                  <a:ext uri="{FF2B5EF4-FFF2-40B4-BE49-F238E27FC236}">
                    <a16:creationId xmlns:a16="http://schemas.microsoft.com/office/drawing/2014/main" id="{56ECA39F-13A5-0A53-9332-78526A3F1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505" y="267402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Line 394">
                <a:extLst>
                  <a:ext uri="{FF2B5EF4-FFF2-40B4-BE49-F238E27FC236}">
                    <a16:creationId xmlns:a16="http://schemas.microsoft.com/office/drawing/2014/main" id="{5FC6B677-46B4-065E-D310-13D2992CB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930" y="2670879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3" name="Line 394">
                <a:extLst>
                  <a:ext uri="{FF2B5EF4-FFF2-40B4-BE49-F238E27FC236}">
                    <a16:creationId xmlns:a16="http://schemas.microsoft.com/office/drawing/2014/main" id="{84F7E727-7A7D-53A2-5409-E01DD7445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7505" y="2674079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4" name="Line 394">
                <a:extLst>
                  <a:ext uri="{FF2B5EF4-FFF2-40B4-BE49-F238E27FC236}">
                    <a16:creationId xmlns:a16="http://schemas.microsoft.com/office/drawing/2014/main" id="{1E45A49D-580F-A25A-95F6-AA529B395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080" y="2661403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Line 394">
                <a:extLst>
                  <a:ext uri="{FF2B5EF4-FFF2-40B4-BE49-F238E27FC236}">
                    <a16:creationId xmlns:a16="http://schemas.microsoft.com/office/drawing/2014/main" id="{855B22A7-322C-A7DC-E36B-DAE6CE2AC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1930" y="265508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6" name="Line 394">
                <a:extLst>
                  <a:ext uri="{FF2B5EF4-FFF2-40B4-BE49-F238E27FC236}">
                    <a16:creationId xmlns:a16="http://schemas.microsoft.com/office/drawing/2014/main" id="{131E0D6D-084D-9327-CAC3-41D863602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105" y="249953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1" name="Line 394">
              <a:extLst>
                <a:ext uri="{FF2B5EF4-FFF2-40B4-BE49-F238E27FC236}">
                  <a16:creationId xmlns:a16="http://schemas.microsoft.com/office/drawing/2014/main" id="{8AC64D81-6676-2B08-C1D9-1859E1EE9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8543" y="2018660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Line 394">
              <a:extLst>
                <a:ext uri="{FF2B5EF4-FFF2-40B4-BE49-F238E27FC236}">
                  <a16:creationId xmlns:a16="http://schemas.microsoft.com/office/drawing/2014/main" id="{C501ED05-61B2-8F5D-2181-B2AD94C610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21925" y="2004756"/>
              <a:ext cx="0" cy="8655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Line 394">
              <a:extLst>
                <a:ext uri="{FF2B5EF4-FFF2-40B4-BE49-F238E27FC236}">
                  <a16:creationId xmlns:a16="http://schemas.microsoft.com/office/drawing/2014/main" id="{1F36CE50-1A7A-381A-FEB9-41B1A5F9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938" y="1845296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Line 394">
              <a:extLst>
                <a:ext uri="{FF2B5EF4-FFF2-40B4-BE49-F238E27FC236}">
                  <a16:creationId xmlns:a16="http://schemas.microsoft.com/office/drawing/2014/main" id="{EDE81E48-C510-F0FE-A730-6F68E0FEE5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27320" y="1831393"/>
              <a:ext cx="0" cy="8655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Line 394">
              <a:extLst>
                <a:ext uri="{FF2B5EF4-FFF2-40B4-BE49-F238E27FC236}">
                  <a16:creationId xmlns:a16="http://schemas.microsoft.com/office/drawing/2014/main" id="{E7920802-FCE8-18E6-1BA8-7A44A21A0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068" y="1782483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Line 394">
              <a:extLst>
                <a:ext uri="{FF2B5EF4-FFF2-40B4-BE49-F238E27FC236}">
                  <a16:creationId xmlns:a16="http://schemas.microsoft.com/office/drawing/2014/main" id="{2C17B25E-4BDB-6087-151A-97E2CB6803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485450" y="1768580"/>
              <a:ext cx="0" cy="8655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Line 394">
              <a:extLst>
                <a:ext uri="{FF2B5EF4-FFF2-40B4-BE49-F238E27FC236}">
                  <a16:creationId xmlns:a16="http://schemas.microsoft.com/office/drawing/2014/main" id="{0366898B-2466-B53E-1325-7AFA974D6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526" y="1674446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Line 394">
              <a:extLst>
                <a:ext uri="{FF2B5EF4-FFF2-40B4-BE49-F238E27FC236}">
                  <a16:creationId xmlns:a16="http://schemas.microsoft.com/office/drawing/2014/main" id="{B26DF19E-AB8D-C0B0-0F12-650A9FE29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1317" y="1674446"/>
              <a:ext cx="0" cy="72046"/>
            </a:xfrm>
            <a:prstGeom prst="line">
              <a:avLst/>
            </a:prstGeom>
            <a:noFill/>
            <a:ln w="1905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879F7F-B926-73BD-ADC7-2591CFAAD66A}"/>
                </a:ext>
              </a:extLst>
            </p:cNvPr>
            <p:cNvSpPr/>
            <p:nvPr/>
          </p:nvSpPr>
          <p:spPr>
            <a:xfrm>
              <a:off x="1522757" y="1584029"/>
              <a:ext cx="9547027" cy="1199905"/>
            </a:xfrm>
            <a:custGeom>
              <a:avLst/>
              <a:gdLst>
                <a:gd name="connsiteX0" fmla="*/ 0 w 7540375"/>
                <a:gd name="connsiteY0" fmla="*/ 0 h 1137220"/>
                <a:gd name="connsiteX1" fmla="*/ 75907 w 7540375"/>
                <a:gd name="connsiteY1" fmla="*/ 0 h 1137220"/>
                <a:gd name="connsiteX2" fmla="*/ 75907 w 7540375"/>
                <a:gd name="connsiteY2" fmla="*/ 8075 h 1137220"/>
                <a:gd name="connsiteX3" fmla="*/ 170331 w 7540375"/>
                <a:gd name="connsiteY3" fmla="*/ 8075 h 1137220"/>
                <a:gd name="connsiteX4" fmla="*/ 170331 w 7540375"/>
                <a:gd name="connsiteY4" fmla="*/ 22061 h 1137220"/>
                <a:gd name="connsiteX5" fmla="*/ 246553 w 7540375"/>
                <a:gd name="connsiteY5" fmla="*/ 22061 h 1137220"/>
                <a:gd name="connsiteX6" fmla="*/ 246553 w 7540375"/>
                <a:gd name="connsiteY6" fmla="*/ 33198 h 1137220"/>
                <a:gd name="connsiteX7" fmla="*/ 302736 w 7540375"/>
                <a:gd name="connsiteY7" fmla="*/ 33198 h 1137220"/>
                <a:gd name="connsiteX8" fmla="*/ 302736 w 7540375"/>
                <a:gd name="connsiteY8" fmla="*/ 69562 h 1137220"/>
                <a:gd name="connsiteX9" fmla="*/ 332322 w 7540375"/>
                <a:gd name="connsiteY9" fmla="*/ 69562 h 1137220"/>
                <a:gd name="connsiteX10" fmla="*/ 332322 w 7540375"/>
                <a:gd name="connsiteY10" fmla="*/ 97482 h 1137220"/>
                <a:gd name="connsiteX11" fmla="*/ 393750 w 7540375"/>
                <a:gd name="connsiteY11" fmla="*/ 97482 h 1137220"/>
                <a:gd name="connsiteX12" fmla="*/ 393750 w 7540375"/>
                <a:gd name="connsiteY12" fmla="*/ 111785 h 1137220"/>
                <a:gd name="connsiteX13" fmla="*/ 484765 w 7540375"/>
                <a:gd name="connsiteY13" fmla="*/ 111785 h 1137220"/>
                <a:gd name="connsiteX14" fmla="*/ 484765 w 7540375"/>
                <a:gd name="connsiteY14" fmla="*/ 120441 h 1137220"/>
                <a:gd name="connsiteX15" fmla="*/ 493735 w 7540375"/>
                <a:gd name="connsiteY15" fmla="*/ 120441 h 1137220"/>
                <a:gd name="connsiteX16" fmla="*/ 493735 w 7540375"/>
                <a:gd name="connsiteY16" fmla="*/ 130997 h 1137220"/>
                <a:gd name="connsiteX17" fmla="*/ 514404 w 7540375"/>
                <a:gd name="connsiteY17" fmla="*/ 130997 h 1137220"/>
                <a:gd name="connsiteX18" fmla="*/ 514404 w 7540375"/>
                <a:gd name="connsiteY18" fmla="*/ 142186 h 1137220"/>
                <a:gd name="connsiteX19" fmla="*/ 595871 w 7540375"/>
                <a:gd name="connsiteY19" fmla="*/ 142186 h 1137220"/>
                <a:gd name="connsiteX20" fmla="*/ 595871 w 7540375"/>
                <a:gd name="connsiteY20" fmla="*/ 158336 h 1137220"/>
                <a:gd name="connsiteX21" fmla="*/ 595871 w 7540375"/>
                <a:gd name="connsiteY21" fmla="*/ 165144 h 1137220"/>
                <a:gd name="connsiteX22" fmla="*/ 701994 w 7540375"/>
                <a:gd name="connsiteY22" fmla="*/ 165144 h 1137220"/>
                <a:gd name="connsiteX23" fmla="*/ 701994 w 7540375"/>
                <a:gd name="connsiteY23" fmla="*/ 196811 h 1137220"/>
                <a:gd name="connsiteX24" fmla="*/ 734098 w 7540375"/>
                <a:gd name="connsiteY24" fmla="*/ 196811 h 1137220"/>
                <a:gd name="connsiteX25" fmla="*/ 734098 w 7540375"/>
                <a:gd name="connsiteY25" fmla="*/ 210798 h 1137220"/>
                <a:gd name="connsiteX26" fmla="*/ 818975 w 7540375"/>
                <a:gd name="connsiteY26" fmla="*/ 210798 h 1137220"/>
                <a:gd name="connsiteX27" fmla="*/ 818975 w 7540375"/>
                <a:gd name="connsiteY27" fmla="*/ 237187 h 1137220"/>
                <a:gd name="connsiteX28" fmla="*/ 835028 w 7540375"/>
                <a:gd name="connsiteY28" fmla="*/ 237187 h 1137220"/>
                <a:gd name="connsiteX29" fmla="*/ 848300 w 7540375"/>
                <a:gd name="connsiteY29" fmla="*/ 237187 h 1137220"/>
                <a:gd name="connsiteX30" fmla="*/ 848300 w 7540375"/>
                <a:gd name="connsiteY30" fmla="*/ 263576 h 1137220"/>
                <a:gd name="connsiteX31" fmla="*/ 848300 w 7540375"/>
                <a:gd name="connsiteY31" fmla="*/ 293396 h 1137220"/>
                <a:gd name="connsiteX32" fmla="*/ 864614 w 7540375"/>
                <a:gd name="connsiteY32" fmla="*/ 293396 h 1137220"/>
                <a:gd name="connsiteX33" fmla="*/ 864614 w 7540375"/>
                <a:gd name="connsiteY33" fmla="*/ 338416 h 1137220"/>
                <a:gd name="connsiteX34" fmla="*/ 882555 w 7540375"/>
                <a:gd name="connsiteY34" fmla="*/ 338416 h 1137220"/>
                <a:gd name="connsiteX35" fmla="*/ 882555 w 7540375"/>
                <a:gd name="connsiteY35" fmla="*/ 361375 h 1137220"/>
                <a:gd name="connsiteX36" fmla="*/ 918016 w 7540375"/>
                <a:gd name="connsiteY36" fmla="*/ 361375 h 1137220"/>
                <a:gd name="connsiteX37" fmla="*/ 918016 w 7540375"/>
                <a:gd name="connsiteY37" fmla="*/ 413520 h 1137220"/>
                <a:gd name="connsiteX38" fmla="*/ 942409 w 7540375"/>
                <a:gd name="connsiteY38" fmla="*/ 413520 h 1137220"/>
                <a:gd name="connsiteX39" fmla="*/ 942409 w 7540375"/>
                <a:gd name="connsiteY39" fmla="*/ 428457 h 1137220"/>
                <a:gd name="connsiteX40" fmla="*/ 963392 w 7540375"/>
                <a:gd name="connsiteY40" fmla="*/ 428457 h 1137220"/>
                <a:gd name="connsiteX41" fmla="*/ 963392 w 7540375"/>
                <a:gd name="connsiteY41" fmla="*/ 441810 h 1137220"/>
                <a:gd name="connsiteX42" fmla="*/ 984376 w 7540375"/>
                <a:gd name="connsiteY42" fmla="*/ 441810 h 1137220"/>
                <a:gd name="connsiteX43" fmla="*/ 984376 w 7540375"/>
                <a:gd name="connsiteY43" fmla="*/ 454213 h 1137220"/>
                <a:gd name="connsiteX44" fmla="*/ 1041765 w 7540375"/>
                <a:gd name="connsiteY44" fmla="*/ 454213 h 1137220"/>
                <a:gd name="connsiteX45" fmla="*/ 1041765 w 7540375"/>
                <a:gd name="connsiteY45" fmla="*/ 463818 h 1137220"/>
                <a:gd name="connsiteX46" fmla="*/ 1149147 w 7540375"/>
                <a:gd name="connsiteY46" fmla="*/ 463818 h 1137220"/>
                <a:gd name="connsiteX47" fmla="*/ 1149147 w 7540375"/>
                <a:gd name="connsiteY47" fmla="*/ 475008 h 1137220"/>
                <a:gd name="connsiteX48" fmla="*/ 1241420 w 7540375"/>
                <a:gd name="connsiteY48" fmla="*/ 475008 h 1137220"/>
                <a:gd name="connsiteX49" fmla="*/ 1241420 w 7540375"/>
                <a:gd name="connsiteY49" fmla="*/ 486830 h 1137220"/>
                <a:gd name="connsiteX50" fmla="*/ 1254692 w 7540375"/>
                <a:gd name="connsiteY50" fmla="*/ 486830 h 1137220"/>
                <a:gd name="connsiteX51" fmla="*/ 1254692 w 7540375"/>
                <a:gd name="connsiteY51" fmla="*/ 497650 h 1137220"/>
                <a:gd name="connsiteX52" fmla="*/ 1274416 w 7540375"/>
                <a:gd name="connsiteY52" fmla="*/ 497650 h 1137220"/>
                <a:gd name="connsiteX53" fmla="*/ 1274416 w 7540375"/>
                <a:gd name="connsiteY53" fmla="*/ 506675 h 1137220"/>
                <a:gd name="connsiteX54" fmla="*/ 1300960 w 7540375"/>
                <a:gd name="connsiteY54" fmla="*/ 506675 h 1137220"/>
                <a:gd name="connsiteX55" fmla="*/ 1300960 w 7540375"/>
                <a:gd name="connsiteY55" fmla="*/ 520978 h 1137220"/>
                <a:gd name="connsiteX56" fmla="*/ 1325353 w 7540375"/>
                <a:gd name="connsiteY56" fmla="*/ 520978 h 1137220"/>
                <a:gd name="connsiteX57" fmla="*/ 1325353 w 7540375"/>
                <a:gd name="connsiteY57" fmla="*/ 531797 h 1137220"/>
                <a:gd name="connsiteX58" fmla="*/ 1341983 w 7540375"/>
                <a:gd name="connsiteY58" fmla="*/ 531797 h 1137220"/>
                <a:gd name="connsiteX59" fmla="*/ 1341983 w 7540375"/>
                <a:gd name="connsiteY59" fmla="*/ 542089 h 1137220"/>
                <a:gd name="connsiteX60" fmla="*/ 1358035 w 7540375"/>
                <a:gd name="connsiteY60" fmla="*/ 542089 h 1137220"/>
                <a:gd name="connsiteX61" fmla="*/ 1358035 w 7540375"/>
                <a:gd name="connsiteY61" fmla="*/ 553225 h 1137220"/>
                <a:gd name="connsiteX62" fmla="*/ 1565401 w 7540375"/>
                <a:gd name="connsiteY62" fmla="*/ 553225 h 1137220"/>
                <a:gd name="connsiteX63" fmla="*/ 1565401 w 7540375"/>
                <a:gd name="connsiteY63" fmla="*/ 566895 h 1137220"/>
                <a:gd name="connsiteX64" fmla="*/ 1581454 w 7540375"/>
                <a:gd name="connsiteY64" fmla="*/ 566895 h 1137220"/>
                <a:gd name="connsiteX65" fmla="*/ 1581454 w 7540375"/>
                <a:gd name="connsiteY65" fmla="*/ 573756 h 1137220"/>
                <a:gd name="connsiteX66" fmla="*/ 1633912 w 7540375"/>
                <a:gd name="connsiteY66" fmla="*/ 573756 h 1137220"/>
                <a:gd name="connsiteX67" fmla="*/ 1633912 w 7540375"/>
                <a:gd name="connsiteY67" fmla="*/ 588007 h 1137220"/>
                <a:gd name="connsiteX68" fmla="*/ 1651800 w 7540375"/>
                <a:gd name="connsiteY68" fmla="*/ 588007 h 1137220"/>
                <a:gd name="connsiteX69" fmla="*/ 1651800 w 7540375"/>
                <a:gd name="connsiteY69" fmla="*/ 600146 h 1137220"/>
                <a:gd name="connsiteX70" fmla="*/ 1658934 w 7540375"/>
                <a:gd name="connsiteY70" fmla="*/ 600146 h 1137220"/>
                <a:gd name="connsiteX71" fmla="*/ 1658934 w 7540375"/>
                <a:gd name="connsiteY71" fmla="*/ 613499 h 1137220"/>
                <a:gd name="connsiteX72" fmla="*/ 1662921 w 7540375"/>
                <a:gd name="connsiteY72" fmla="*/ 613499 h 1137220"/>
                <a:gd name="connsiteX73" fmla="*/ 1662921 w 7540375"/>
                <a:gd name="connsiteY73" fmla="*/ 641418 h 1137220"/>
                <a:gd name="connsiteX74" fmla="*/ 1689465 w 7540375"/>
                <a:gd name="connsiteY74" fmla="*/ 641418 h 1137220"/>
                <a:gd name="connsiteX75" fmla="*/ 1689465 w 7540375"/>
                <a:gd name="connsiteY75" fmla="*/ 657252 h 1137220"/>
                <a:gd name="connsiteX76" fmla="*/ 1718159 w 7540375"/>
                <a:gd name="connsiteY76" fmla="*/ 657252 h 1137220"/>
                <a:gd name="connsiteX77" fmla="*/ 1718159 w 7540375"/>
                <a:gd name="connsiteY77" fmla="*/ 666858 h 1137220"/>
                <a:gd name="connsiteX78" fmla="*/ 1725871 w 7540375"/>
                <a:gd name="connsiteY78" fmla="*/ 666858 h 1137220"/>
                <a:gd name="connsiteX79" fmla="*/ 1725871 w 7540375"/>
                <a:gd name="connsiteY79" fmla="*/ 680527 h 1137220"/>
                <a:gd name="connsiteX80" fmla="*/ 1739457 w 7540375"/>
                <a:gd name="connsiteY80" fmla="*/ 680527 h 1137220"/>
                <a:gd name="connsiteX81" fmla="*/ 1739457 w 7540375"/>
                <a:gd name="connsiteY81" fmla="*/ 690767 h 1137220"/>
                <a:gd name="connsiteX82" fmla="*/ 1755824 w 7540375"/>
                <a:gd name="connsiteY82" fmla="*/ 690767 h 1137220"/>
                <a:gd name="connsiteX83" fmla="*/ 1755824 w 7540375"/>
                <a:gd name="connsiteY83" fmla="*/ 707550 h 1137220"/>
                <a:gd name="connsiteX84" fmla="*/ 1787876 w 7540375"/>
                <a:gd name="connsiteY84" fmla="*/ 707550 h 1137220"/>
                <a:gd name="connsiteX85" fmla="*/ 1787876 w 7540375"/>
                <a:gd name="connsiteY85" fmla="*/ 720270 h 1137220"/>
                <a:gd name="connsiteX86" fmla="*/ 1868766 w 7540375"/>
                <a:gd name="connsiteY86" fmla="*/ 720270 h 1137220"/>
                <a:gd name="connsiteX87" fmla="*/ 1868766 w 7540375"/>
                <a:gd name="connsiteY87" fmla="*/ 740748 h 1137220"/>
                <a:gd name="connsiteX88" fmla="*/ 1928936 w 7540375"/>
                <a:gd name="connsiteY88" fmla="*/ 740748 h 1137220"/>
                <a:gd name="connsiteX89" fmla="*/ 1928936 w 7540375"/>
                <a:gd name="connsiteY89" fmla="*/ 751304 h 1137220"/>
                <a:gd name="connsiteX90" fmla="*/ 2188761 w 7540375"/>
                <a:gd name="connsiteY90" fmla="*/ 751304 h 1137220"/>
                <a:gd name="connsiteX91" fmla="*/ 2188761 w 7540375"/>
                <a:gd name="connsiteY91" fmla="*/ 760329 h 1137220"/>
                <a:gd name="connsiteX92" fmla="*/ 2235029 w 7540375"/>
                <a:gd name="connsiteY92" fmla="*/ 760329 h 1137220"/>
                <a:gd name="connsiteX93" fmla="*/ 2235029 w 7540375"/>
                <a:gd name="connsiteY93" fmla="*/ 769037 h 1137220"/>
                <a:gd name="connsiteX94" fmla="*/ 2350437 w 7540375"/>
                <a:gd name="connsiteY94" fmla="*/ 769037 h 1137220"/>
                <a:gd name="connsiteX95" fmla="*/ 2350437 w 7540375"/>
                <a:gd name="connsiteY95" fmla="*/ 781757 h 1137220"/>
                <a:gd name="connsiteX96" fmla="*/ 2369269 w 7540375"/>
                <a:gd name="connsiteY96" fmla="*/ 781757 h 1137220"/>
                <a:gd name="connsiteX97" fmla="*/ 2369269 w 7540375"/>
                <a:gd name="connsiteY97" fmla="*/ 794793 h 1137220"/>
                <a:gd name="connsiteX98" fmla="*/ 2500991 w 7540375"/>
                <a:gd name="connsiteY98" fmla="*/ 794793 h 1137220"/>
                <a:gd name="connsiteX99" fmla="*/ 2500991 w 7540375"/>
                <a:gd name="connsiteY99" fmla="*/ 807513 h 1137220"/>
                <a:gd name="connsiteX100" fmla="*/ 2511483 w 7540375"/>
                <a:gd name="connsiteY100" fmla="*/ 807513 h 1137220"/>
                <a:gd name="connsiteX101" fmla="*/ 2511483 w 7540375"/>
                <a:gd name="connsiteY101" fmla="*/ 820866 h 1137220"/>
                <a:gd name="connsiteX102" fmla="*/ 2520453 w 7540375"/>
                <a:gd name="connsiteY102" fmla="*/ 820866 h 1137220"/>
                <a:gd name="connsiteX103" fmla="*/ 2520453 w 7540375"/>
                <a:gd name="connsiteY103" fmla="*/ 831738 h 1137220"/>
                <a:gd name="connsiteX104" fmla="*/ 2532204 w 7540375"/>
                <a:gd name="connsiteY104" fmla="*/ 831738 h 1137220"/>
                <a:gd name="connsiteX105" fmla="*/ 2532204 w 7540375"/>
                <a:gd name="connsiteY105" fmla="*/ 837333 h 1137220"/>
                <a:gd name="connsiteX106" fmla="*/ 2539915 w 7540375"/>
                <a:gd name="connsiteY106" fmla="*/ 837333 h 1137220"/>
                <a:gd name="connsiteX107" fmla="*/ 2539915 w 7540375"/>
                <a:gd name="connsiteY107" fmla="*/ 852216 h 1137220"/>
                <a:gd name="connsiteX108" fmla="*/ 2592950 w 7540375"/>
                <a:gd name="connsiteY108" fmla="*/ 852216 h 1137220"/>
                <a:gd name="connsiteX109" fmla="*/ 2592950 w 7540375"/>
                <a:gd name="connsiteY109" fmla="*/ 870847 h 1137220"/>
                <a:gd name="connsiteX110" fmla="*/ 2623848 w 7540375"/>
                <a:gd name="connsiteY110" fmla="*/ 870847 h 1137220"/>
                <a:gd name="connsiteX111" fmla="*/ 2623848 w 7540375"/>
                <a:gd name="connsiteY111" fmla="*/ 882933 h 1137220"/>
                <a:gd name="connsiteX112" fmla="*/ 2851254 w 7540375"/>
                <a:gd name="connsiteY112" fmla="*/ 882933 h 1137220"/>
                <a:gd name="connsiteX113" fmla="*/ 2851254 w 7540375"/>
                <a:gd name="connsiteY113" fmla="*/ 900034 h 1137220"/>
                <a:gd name="connsiteX114" fmla="*/ 3347769 w 7540375"/>
                <a:gd name="connsiteY114" fmla="*/ 900034 h 1137220"/>
                <a:gd name="connsiteX115" fmla="*/ 3347769 w 7540375"/>
                <a:gd name="connsiteY115" fmla="*/ 910589 h 1137220"/>
                <a:gd name="connsiteX116" fmla="*/ 3370589 w 7540375"/>
                <a:gd name="connsiteY116" fmla="*/ 910589 h 1137220"/>
                <a:gd name="connsiteX117" fmla="*/ 3370589 w 7540375"/>
                <a:gd name="connsiteY117" fmla="*/ 918031 h 1137220"/>
                <a:gd name="connsiteX118" fmla="*/ 3527018 w 7540375"/>
                <a:gd name="connsiteY118" fmla="*/ 918031 h 1137220"/>
                <a:gd name="connsiteX119" fmla="*/ 3527018 w 7540375"/>
                <a:gd name="connsiteY119" fmla="*/ 927954 h 1137220"/>
                <a:gd name="connsiteX120" fmla="*/ 3843341 w 7540375"/>
                <a:gd name="connsiteY120" fmla="*/ 927954 h 1137220"/>
                <a:gd name="connsiteX121" fmla="*/ 3843341 w 7540375"/>
                <a:gd name="connsiteY121" fmla="*/ 937612 h 1137220"/>
                <a:gd name="connsiteX122" fmla="*/ 3957489 w 7540375"/>
                <a:gd name="connsiteY122" fmla="*/ 937612 h 1137220"/>
                <a:gd name="connsiteX123" fmla="*/ 3957489 w 7540375"/>
                <a:gd name="connsiteY123" fmla="*/ 946901 h 1137220"/>
                <a:gd name="connsiteX124" fmla="*/ 3969240 w 7540375"/>
                <a:gd name="connsiteY124" fmla="*/ 946901 h 1137220"/>
                <a:gd name="connsiteX125" fmla="*/ 3969240 w 7540375"/>
                <a:gd name="connsiteY125" fmla="*/ 959040 h 1137220"/>
                <a:gd name="connsiteX126" fmla="*/ 4082182 w 7540375"/>
                <a:gd name="connsiteY126" fmla="*/ 959040 h 1137220"/>
                <a:gd name="connsiteX127" fmla="*/ 4184004 w 7540375"/>
                <a:gd name="connsiteY127" fmla="*/ 959040 h 1137220"/>
                <a:gd name="connsiteX128" fmla="*/ 4184004 w 7540375"/>
                <a:gd name="connsiteY128" fmla="*/ 978568 h 1137220"/>
                <a:gd name="connsiteX129" fmla="*/ 4222875 w 7540375"/>
                <a:gd name="connsiteY129" fmla="*/ 978568 h 1137220"/>
                <a:gd name="connsiteX130" fmla="*/ 4222875 w 7540375"/>
                <a:gd name="connsiteY130" fmla="*/ 989757 h 1137220"/>
                <a:gd name="connsiteX131" fmla="*/ 4304343 w 7540375"/>
                <a:gd name="connsiteY131" fmla="*/ 989757 h 1137220"/>
                <a:gd name="connsiteX132" fmla="*/ 4304343 w 7540375"/>
                <a:gd name="connsiteY132" fmla="*/ 1009338 h 1137220"/>
                <a:gd name="connsiteX133" fmla="*/ 4329627 w 7540375"/>
                <a:gd name="connsiteY133" fmla="*/ 1009338 h 1137220"/>
                <a:gd name="connsiteX134" fmla="*/ 4329627 w 7540375"/>
                <a:gd name="connsiteY134" fmla="*/ 1028233 h 1137220"/>
                <a:gd name="connsiteX135" fmla="*/ 4608284 w 7540375"/>
                <a:gd name="connsiteY135" fmla="*/ 1028233 h 1137220"/>
                <a:gd name="connsiteX136" fmla="*/ 4608284 w 7540375"/>
                <a:gd name="connsiteY136" fmla="*/ 1045967 h 1137220"/>
                <a:gd name="connsiteX137" fmla="*/ 4640704 w 7540375"/>
                <a:gd name="connsiteY137" fmla="*/ 1045967 h 1137220"/>
                <a:gd name="connsiteX138" fmla="*/ 4640704 w 7540375"/>
                <a:gd name="connsiteY138" fmla="*/ 1086923 h 1137220"/>
                <a:gd name="connsiteX139" fmla="*/ 5562392 w 7540375"/>
                <a:gd name="connsiteY139" fmla="*/ 1086923 h 1137220"/>
                <a:gd name="connsiteX140" fmla="*/ 5562392 w 7540375"/>
                <a:gd name="connsiteY140" fmla="*/ 1111465 h 1137220"/>
                <a:gd name="connsiteX141" fmla="*/ 5733353 w 7540375"/>
                <a:gd name="connsiteY141" fmla="*/ 1111465 h 1137220"/>
                <a:gd name="connsiteX142" fmla="*/ 5733353 w 7540375"/>
                <a:gd name="connsiteY142" fmla="*/ 1137221 h 1137220"/>
                <a:gd name="connsiteX143" fmla="*/ 7540376 w 7540375"/>
                <a:gd name="connsiteY143" fmla="*/ 1137221 h 11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540375" h="1137220">
                  <a:moveTo>
                    <a:pt x="0" y="0"/>
                  </a:moveTo>
                  <a:lnTo>
                    <a:pt x="75907" y="0"/>
                  </a:lnTo>
                  <a:lnTo>
                    <a:pt x="75907" y="8075"/>
                  </a:lnTo>
                  <a:lnTo>
                    <a:pt x="170331" y="8075"/>
                  </a:lnTo>
                  <a:lnTo>
                    <a:pt x="170331" y="22061"/>
                  </a:lnTo>
                  <a:lnTo>
                    <a:pt x="246553" y="22061"/>
                  </a:lnTo>
                  <a:lnTo>
                    <a:pt x="246553" y="33198"/>
                  </a:lnTo>
                  <a:lnTo>
                    <a:pt x="302736" y="33198"/>
                  </a:lnTo>
                  <a:lnTo>
                    <a:pt x="302736" y="69562"/>
                  </a:lnTo>
                  <a:lnTo>
                    <a:pt x="332322" y="69562"/>
                  </a:lnTo>
                  <a:lnTo>
                    <a:pt x="332322" y="97482"/>
                  </a:lnTo>
                  <a:lnTo>
                    <a:pt x="393750" y="97482"/>
                  </a:lnTo>
                  <a:lnTo>
                    <a:pt x="393750" y="111785"/>
                  </a:lnTo>
                  <a:lnTo>
                    <a:pt x="484765" y="111785"/>
                  </a:lnTo>
                  <a:lnTo>
                    <a:pt x="484765" y="120441"/>
                  </a:lnTo>
                  <a:lnTo>
                    <a:pt x="493735" y="120441"/>
                  </a:lnTo>
                  <a:lnTo>
                    <a:pt x="493735" y="130997"/>
                  </a:lnTo>
                  <a:lnTo>
                    <a:pt x="514404" y="130997"/>
                  </a:lnTo>
                  <a:lnTo>
                    <a:pt x="514404" y="142186"/>
                  </a:lnTo>
                  <a:lnTo>
                    <a:pt x="595871" y="142186"/>
                  </a:lnTo>
                  <a:lnTo>
                    <a:pt x="595871" y="158336"/>
                  </a:lnTo>
                  <a:lnTo>
                    <a:pt x="595871" y="165144"/>
                  </a:lnTo>
                  <a:lnTo>
                    <a:pt x="701994" y="165144"/>
                  </a:lnTo>
                  <a:lnTo>
                    <a:pt x="701994" y="196811"/>
                  </a:lnTo>
                  <a:lnTo>
                    <a:pt x="734098" y="196811"/>
                  </a:lnTo>
                  <a:lnTo>
                    <a:pt x="734098" y="210798"/>
                  </a:lnTo>
                  <a:lnTo>
                    <a:pt x="818975" y="210798"/>
                  </a:lnTo>
                  <a:lnTo>
                    <a:pt x="818975" y="237187"/>
                  </a:lnTo>
                  <a:lnTo>
                    <a:pt x="835028" y="237187"/>
                  </a:lnTo>
                  <a:lnTo>
                    <a:pt x="848300" y="237187"/>
                  </a:lnTo>
                  <a:lnTo>
                    <a:pt x="848300" y="263576"/>
                  </a:lnTo>
                  <a:lnTo>
                    <a:pt x="848300" y="293396"/>
                  </a:lnTo>
                  <a:lnTo>
                    <a:pt x="864614" y="293396"/>
                  </a:lnTo>
                  <a:lnTo>
                    <a:pt x="864614" y="338416"/>
                  </a:lnTo>
                  <a:lnTo>
                    <a:pt x="882555" y="338416"/>
                  </a:lnTo>
                  <a:lnTo>
                    <a:pt x="882555" y="361375"/>
                  </a:lnTo>
                  <a:lnTo>
                    <a:pt x="918016" y="361375"/>
                  </a:lnTo>
                  <a:lnTo>
                    <a:pt x="918016" y="413520"/>
                  </a:lnTo>
                  <a:lnTo>
                    <a:pt x="942409" y="413520"/>
                  </a:lnTo>
                  <a:lnTo>
                    <a:pt x="942409" y="428457"/>
                  </a:lnTo>
                  <a:lnTo>
                    <a:pt x="963392" y="428457"/>
                  </a:lnTo>
                  <a:lnTo>
                    <a:pt x="963392" y="441810"/>
                  </a:lnTo>
                  <a:lnTo>
                    <a:pt x="984376" y="441810"/>
                  </a:lnTo>
                  <a:lnTo>
                    <a:pt x="984376" y="454213"/>
                  </a:lnTo>
                  <a:lnTo>
                    <a:pt x="1041765" y="454213"/>
                  </a:lnTo>
                  <a:lnTo>
                    <a:pt x="1041765" y="463818"/>
                  </a:lnTo>
                  <a:lnTo>
                    <a:pt x="1149147" y="463818"/>
                  </a:lnTo>
                  <a:lnTo>
                    <a:pt x="1149147" y="475008"/>
                  </a:lnTo>
                  <a:lnTo>
                    <a:pt x="1241420" y="475008"/>
                  </a:lnTo>
                  <a:lnTo>
                    <a:pt x="1241420" y="486830"/>
                  </a:lnTo>
                  <a:lnTo>
                    <a:pt x="1254692" y="486830"/>
                  </a:lnTo>
                  <a:lnTo>
                    <a:pt x="1254692" y="497650"/>
                  </a:lnTo>
                  <a:lnTo>
                    <a:pt x="1274416" y="497650"/>
                  </a:lnTo>
                  <a:lnTo>
                    <a:pt x="1274416" y="506675"/>
                  </a:lnTo>
                  <a:lnTo>
                    <a:pt x="1300960" y="506675"/>
                  </a:lnTo>
                  <a:lnTo>
                    <a:pt x="1300960" y="520978"/>
                  </a:lnTo>
                  <a:lnTo>
                    <a:pt x="1325353" y="520978"/>
                  </a:lnTo>
                  <a:lnTo>
                    <a:pt x="1325353" y="531797"/>
                  </a:lnTo>
                  <a:lnTo>
                    <a:pt x="1341983" y="531797"/>
                  </a:lnTo>
                  <a:lnTo>
                    <a:pt x="1341983" y="542089"/>
                  </a:lnTo>
                  <a:lnTo>
                    <a:pt x="1358035" y="542089"/>
                  </a:lnTo>
                  <a:lnTo>
                    <a:pt x="1358035" y="553225"/>
                  </a:lnTo>
                  <a:lnTo>
                    <a:pt x="1565401" y="553225"/>
                  </a:lnTo>
                  <a:lnTo>
                    <a:pt x="1565401" y="566895"/>
                  </a:lnTo>
                  <a:lnTo>
                    <a:pt x="1581454" y="566895"/>
                  </a:lnTo>
                  <a:lnTo>
                    <a:pt x="1581454" y="573756"/>
                  </a:lnTo>
                  <a:lnTo>
                    <a:pt x="1633912" y="573756"/>
                  </a:lnTo>
                  <a:lnTo>
                    <a:pt x="1633912" y="588007"/>
                  </a:lnTo>
                  <a:lnTo>
                    <a:pt x="1651800" y="588007"/>
                  </a:lnTo>
                  <a:lnTo>
                    <a:pt x="1651800" y="600146"/>
                  </a:lnTo>
                  <a:lnTo>
                    <a:pt x="1658934" y="600146"/>
                  </a:lnTo>
                  <a:lnTo>
                    <a:pt x="1658934" y="613499"/>
                  </a:lnTo>
                  <a:lnTo>
                    <a:pt x="1662921" y="613499"/>
                  </a:lnTo>
                  <a:lnTo>
                    <a:pt x="1662921" y="641418"/>
                  </a:lnTo>
                  <a:lnTo>
                    <a:pt x="1689465" y="641418"/>
                  </a:lnTo>
                  <a:lnTo>
                    <a:pt x="1689465" y="657252"/>
                  </a:lnTo>
                  <a:lnTo>
                    <a:pt x="1718159" y="657252"/>
                  </a:lnTo>
                  <a:lnTo>
                    <a:pt x="1718159" y="666858"/>
                  </a:lnTo>
                  <a:lnTo>
                    <a:pt x="1725871" y="666858"/>
                  </a:lnTo>
                  <a:lnTo>
                    <a:pt x="1725871" y="680527"/>
                  </a:lnTo>
                  <a:lnTo>
                    <a:pt x="1739457" y="680527"/>
                  </a:lnTo>
                  <a:lnTo>
                    <a:pt x="1739457" y="690767"/>
                  </a:lnTo>
                  <a:lnTo>
                    <a:pt x="1755824" y="690767"/>
                  </a:lnTo>
                  <a:lnTo>
                    <a:pt x="1755824" y="707550"/>
                  </a:lnTo>
                  <a:lnTo>
                    <a:pt x="1787876" y="707550"/>
                  </a:lnTo>
                  <a:lnTo>
                    <a:pt x="1787876" y="720270"/>
                  </a:lnTo>
                  <a:lnTo>
                    <a:pt x="1868766" y="720270"/>
                  </a:lnTo>
                  <a:lnTo>
                    <a:pt x="1868766" y="740748"/>
                  </a:lnTo>
                  <a:lnTo>
                    <a:pt x="1928936" y="740748"/>
                  </a:lnTo>
                  <a:lnTo>
                    <a:pt x="1928936" y="751304"/>
                  </a:lnTo>
                  <a:lnTo>
                    <a:pt x="2188761" y="751304"/>
                  </a:lnTo>
                  <a:lnTo>
                    <a:pt x="2188761" y="760329"/>
                  </a:lnTo>
                  <a:lnTo>
                    <a:pt x="2235029" y="760329"/>
                  </a:lnTo>
                  <a:lnTo>
                    <a:pt x="2235029" y="769037"/>
                  </a:lnTo>
                  <a:lnTo>
                    <a:pt x="2350437" y="769037"/>
                  </a:lnTo>
                  <a:lnTo>
                    <a:pt x="2350437" y="781757"/>
                  </a:lnTo>
                  <a:lnTo>
                    <a:pt x="2369269" y="781757"/>
                  </a:lnTo>
                  <a:lnTo>
                    <a:pt x="2369269" y="794793"/>
                  </a:lnTo>
                  <a:lnTo>
                    <a:pt x="2500991" y="794793"/>
                  </a:lnTo>
                  <a:lnTo>
                    <a:pt x="2500991" y="807513"/>
                  </a:lnTo>
                  <a:lnTo>
                    <a:pt x="2511483" y="807513"/>
                  </a:lnTo>
                  <a:lnTo>
                    <a:pt x="2511483" y="820866"/>
                  </a:lnTo>
                  <a:lnTo>
                    <a:pt x="2520453" y="820866"/>
                  </a:lnTo>
                  <a:lnTo>
                    <a:pt x="2520453" y="831738"/>
                  </a:lnTo>
                  <a:lnTo>
                    <a:pt x="2532204" y="831738"/>
                  </a:lnTo>
                  <a:lnTo>
                    <a:pt x="2532204" y="837333"/>
                  </a:lnTo>
                  <a:lnTo>
                    <a:pt x="2539915" y="837333"/>
                  </a:lnTo>
                  <a:lnTo>
                    <a:pt x="2539915" y="852216"/>
                  </a:lnTo>
                  <a:lnTo>
                    <a:pt x="2592950" y="852216"/>
                  </a:lnTo>
                  <a:lnTo>
                    <a:pt x="2592950" y="870847"/>
                  </a:lnTo>
                  <a:lnTo>
                    <a:pt x="2623848" y="870847"/>
                  </a:lnTo>
                  <a:lnTo>
                    <a:pt x="2623848" y="882933"/>
                  </a:lnTo>
                  <a:lnTo>
                    <a:pt x="2851254" y="882933"/>
                  </a:lnTo>
                  <a:lnTo>
                    <a:pt x="2851254" y="900034"/>
                  </a:lnTo>
                  <a:lnTo>
                    <a:pt x="3347769" y="900034"/>
                  </a:lnTo>
                  <a:lnTo>
                    <a:pt x="3347769" y="910589"/>
                  </a:lnTo>
                  <a:lnTo>
                    <a:pt x="3370589" y="910589"/>
                  </a:lnTo>
                  <a:lnTo>
                    <a:pt x="3370589" y="918031"/>
                  </a:lnTo>
                  <a:lnTo>
                    <a:pt x="3527018" y="918031"/>
                  </a:lnTo>
                  <a:lnTo>
                    <a:pt x="3527018" y="927954"/>
                  </a:lnTo>
                  <a:lnTo>
                    <a:pt x="3843341" y="927954"/>
                  </a:lnTo>
                  <a:lnTo>
                    <a:pt x="3843341" y="937612"/>
                  </a:lnTo>
                  <a:lnTo>
                    <a:pt x="3957489" y="937612"/>
                  </a:lnTo>
                  <a:lnTo>
                    <a:pt x="3957489" y="946901"/>
                  </a:lnTo>
                  <a:lnTo>
                    <a:pt x="3969240" y="946901"/>
                  </a:lnTo>
                  <a:lnTo>
                    <a:pt x="3969240" y="959040"/>
                  </a:lnTo>
                  <a:lnTo>
                    <a:pt x="4082182" y="959040"/>
                  </a:lnTo>
                  <a:lnTo>
                    <a:pt x="4184004" y="959040"/>
                  </a:lnTo>
                  <a:lnTo>
                    <a:pt x="4184004" y="978568"/>
                  </a:lnTo>
                  <a:lnTo>
                    <a:pt x="4222875" y="978568"/>
                  </a:lnTo>
                  <a:lnTo>
                    <a:pt x="4222875" y="989757"/>
                  </a:lnTo>
                  <a:lnTo>
                    <a:pt x="4304343" y="989757"/>
                  </a:lnTo>
                  <a:lnTo>
                    <a:pt x="4304343" y="1009338"/>
                  </a:lnTo>
                  <a:lnTo>
                    <a:pt x="4329627" y="1009338"/>
                  </a:lnTo>
                  <a:lnTo>
                    <a:pt x="4329627" y="1028233"/>
                  </a:lnTo>
                  <a:lnTo>
                    <a:pt x="4608284" y="1028233"/>
                  </a:lnTo>
                  <a:lnTo>
                    <a:pt x="4608284" y="1045967"/>
                  </a:lnTo>
                  <a:lnTo>
                    <a:pt x="4640704" y="1045967"/>
                  </a:lnTo>
                  <a:lnTo>
                    <a:pt x="4640704" y="1086923"/>
                  </a:lnTo>
                  <a:lnTo>
                    <a:pt x="5562392" y="1086923"/>
                  </a:lnTo>
                  <a:lnTo>
                    <a:pt x="5562392" y="1111465"/>
                  </a:lnTo>
                  <a:lnTo>
                    <a:pt x="5733353" y="1111465"/>
                  </a:lnTo>
                  <a:lnTo>
                    <a:pt x="5733353" y="1137221"/>
                  </a:lnTo>
                  <a:lnTo>
                    <a:pt x="7540376" y="1137221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D69DAF1-55E6-BD28-F239-5E52C9EDC9F7}"/>
                </a:ext>
              </a:extLst>
            </p:cNvPr>
            <p:cNvGrpSpPr/>
            <p:nvPr/>
          </p:nvGrpSpPr>
          <p:grpSpPr>
            <a:xfrm>
              <a:off x="1483157" y="1579977"/>
              <a:ext cx="8126218" cy="1177011"/>
              <a:chOff x="2392007" y="1928224"/>
              <a:chExt cx="6410604" cy="1115521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E47162B-E01D-630D-CAE9-D4EF5DEFD71A}"/>
                  </a:ext>
                </a:extLst>
              </p:cNvPr>
              <p:cNvGrpSpPr/>
              <p:nvPr/>
            </p:nvGrpSpPr>
            <p:grpSpPr>
              <a:xfrm>
                <a:off x="2392007" y="1928224"/>
                <a:ext cx="68282" cy="68282"/>
                <a:chOff x="2392009" y="1928225"/>
                <a:chExt cx="68282" cy="68282"/>
              </a:xfrm>
            </p:grpSpPr>
            <p:sp>
              <p:nvSpPr>
                <p:cNvPr id="206" name="Line 394">
                  <a:extLst>
                    <a:ext uri="{FF2B5EF4-FFF2-40B4-BE49-F238E27FC236}">
                      <a16:creationId xmlns:a16="http://schemas.microsoft.com/office/drawing/2014/main" id="{938768E2-7110-5F39-61B8-92A446A01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Line 394">
                  <a:extLst>
                    <a:ext uri="{FF2B5EF4-FFF2-40B4-BE49-F238E27FC236}">
                      <a16:creationId xmlns:a16="http://schemas.microsoft.com/office/drawing/2014/main" id="{C5E97EB6-3098-188C-6CE4-9A404E4C4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8441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8B1146A-EAEC-EE4B-248C-E290F9D3A374}"/>
                  </a:ext>
                </a:extLst>
              </p:cNvPr>
              <p:cNvGrpSpPr/>
              <p:nvPr/>
            </p:nvGrpSpPr>
            <p:grpSpPr>
              <a:xfrm>
                <a:off x="2752347" y="1985209"/>
                <a:ext cx="68282" cy="68282"/>
                <a:chOff x="2392009" y="1928225"/>
                <a:chExt cx="68282" cy="68282"/>
              </a:xfrm>
            </p:grpSpPr>
            <p:sp>
              <p:nvSpPr>
                <p:cNvPr id="204" name="Line 394">
                  <a:extLst>
                    <a:ext uri="{FF2B5EF4-FFF2-40B4-BE49-F238E27FC236}">
                      <a16:creationId xmlns:a16="http://schemas.microsoft.com/office/drawing/2014/main" id="{34285CDA-75B1-09E3-90F4-5CB23F514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Line 394">
                  <a:extLst>
                    <a:ext uri="{FF2B5EF4-FFF2-40B4-BE49-F238E27FC236}">
                      <a16:creationId xmlns:a16="http://schemas.microsoft.com/office/drawing/2014/main" id="{870094F4-F121-ACD9-E17F-BB6684D4BD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8B88440A-AC61-D212-7E8C-BCFAA829BE64}"/>
                  </a:ext>
                </a:extLst>
              </p:cNvPr>
              <p:cNvGrpSpPr/>
              <p:nvPr/>
            </p:nvGrpSpPr>
            <p:grpSpPr>
              <a:xfrm>
                <a:off x="2786488" y="1992397"/>
                <a:ext cx="68282" cy="68282"/>
                <a:chOff x="2392009" y="1928225"/>
                <a:chExt cx="68282" cy="68282"/>
              </a:xfrm>
            </p:grpSpPr>
            <p:sp>
              <p:nvSpPr>
                <p:cNvPr id="202" name="Line 394">
                  <a:extLst>
                    <a:ext uri="{FF2B5EF4-FFF2-40B4-BE49-F238E27FC236}">
                      <a16:creationId xmlns:a16="http://schemas.microsoft.com/office/drawing/2014/main" id="{3D29C252-EC32-F6B8-4610-805E04EC2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Line 394">
                  <a:extLst>
                    <a:ext uri="{FF2B5EF4-FFF2-40B4-BE49-F238E27FC236}">
                      <a16:creationId xmlns:a16="http://schemas.microsoft.com/office/drawing/2014/main" id="{D4E33A5F-5B52-DC57-DE73-B3D023ECB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56B64AA-9A28-CBB9-1E35-ED28BE2DA4B1}"/>
                  </a:ext>
                </a:extLst>
              </p:cNvPr>
              <p:cNvGrpSpPr/>
              <p:nvPr/>
            </p:nvGrpSpPr>
            <p:grpSpPr>
              <a:xfrm>
                <a:off x="2821269" y="1999119"/>
                <a:ext cx="68282" cy="68282"/>
                <a:chOff x="2392009" y="1928225"/>
                <a:chExt cx="68282" cy="68282"/>
              </a:xfrm>
            </p:grpSpPr>
            <p:sp>
              <p:nvSpPr>
                <p:cNvPr id="200" name="Line 394">
                  <a:extLst>
                    <a:ext uri="{FF2B5EF4-FFF2-40B4-BE49-F238E27FC236}">
                      <a16:creationId xmlns:a16="http://schemas.microsoft.com/office/drawing/2014/main" id="{27C91E28-961C-5C12-54E3-3E8CC9244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Line 394">
                  <a:extLst>
                    <a:ext uri="{FF2B5EF4-FFF2-40B4-BE49-F238E27FC236}">
                      <a16:creationId xmlns:a16="http://schemas.microsoft.com/office/drawing/2014/main" id="{B98121E6-C888-38D2-8AE6-F87EC335B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6534F48-87F2-B80B-EE88-C0FAB86E2F58}"/>
                  </a:ext>
                </a:extLst>
              </p:cNvPr>
              <p:cNvGrpSpPr/>
              <p:nvPr/>
            </p:nvGrpSpPr>
            <p:grpSpPr>
              <a:xfrm>
                <a:off x="3200015" y="2115435"/>
                <a:ext cx="68282" cy="68282"/>
                <a:chOff x="2392009" y="1928225"/>
                <a:chExt cx="68282" cy="68282"/>
              </a:xfrm>
            </p:grpSpPr>
            <p:sp>
              <p:nvSpPr>
                <p:cNvPr id="198" name="Line 394">
                  <a:extLst>
                    <a:ext uri="{FF2B5EF4-FFF2-40B4-BE49-F238E27FC236}">
                      <a16:creationId xmlns:a16="http://schemas.microsoft.com/office/drawing/2014/main" id="{12449AA0-6501-5A72-C736-66518C8F4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Line 394">
                  <a:extLst>
                    <a:ext uri="{FF2B5EF4-FFF2-40B4-BE49-F238E27FC236}">
                      <a16:creationId xmlns:a16="http://schemas.microsoft.com/office/drawing/2014/main" id="{38AF4A24-7B5E-0183-AAA2-F699A2F1E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0FB537E-C923-870E-1222-FF2427BC0A7C}"/>
                  </a:ext>
                </a:extLst>
              </p:cNvPr>
              <p:cNvGrpSpPr/>
              <p:nvPr/>
            </p:nvGrpSpPr>
            <p:grpSpPr>
              <a:xfrm>
                <a:off x="3328755" y="2279763"/>
                <a:ext cx="68282" cy="68282"/>
                <a:chOff x="2392009" y="1928225"/>
                <a:chExt cx="68282" cy="68282"/>
              </a:xfrm>
            </p:grpSpPr>
            <p:sp>
              <p:nvSpPr>
                <p:cNvPr id="196" name="Line 394">
                  <a:extLst>
                    <a:ext uri="{FF2B5EF4-FFF2-40B4-BE49-F238E27FC236}">
                      <a16:creationId xmlns:a16="http://schemas.microsoft.com/office/drawing/2014/main" id="{09AA314D-F48E-080A-8D79-DCCD8E7EE8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Line 394">
                  <a:extLst>
                    <a:ext uri="{FF2B5EF4-FFF2-40B4-BE49-F238E27FC236}">
                      <a16:creationId xmlns:a16="http://schemas.microsoft.com/office/drawing/2014/main" id="{FBC42330-FA0B-B409-A78B-7DA742358A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A13D5D7-B279-1342-82AF-5CF3670FAEA9}"/>
                  </a:ext>
                </a:extLst>
              </p:cNvPr>
              <p:cNvGrpSpPr/>
              <p:nvPr/>
            </p:nvGrpSpPr>
            <p:grpSpPr>
              <a:xfrm>
                <a:off x="3533511" y="2306219"/>
                <a:ext cx="68282" cy="68282"/>
                <a:chOff x="2392009" y="1928225"/>
                <a:chExt cx="68282" cy="68282"/>
              </a:xfrm>
            </p:grpSpPr>
            <p:sp>
              <p:nvSpPr>
                <p:cNvPr id="194" name="Line 394">
                  <a:extLst>
                    <a:ext uri="{FF2B5EF4-FFF2-40B4-BE49-F238E27FC236}">
                      <a16:creationId xmlns:a16="http://schemas.microsoft.com/office/drawing/2014/main" id="{9C9C5C8E-E898-F8BC-8022-55E3CC1DA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Line 394">
                  <a:extLst>
                    <a:ext uri="{FF2B5EF4-FFF2-40B4-BE49-F238E27FC236}">
                      <a16:creationId xmlns:a16="http://schemas.microsoft.com/office/drawing/2014/main" id="{3D5E59C0-5035-B583-6D03-A861B1B89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E3F2AF4-EC00-5F17-0539-84C4EBBC43B8}"/>
                  </a:ext>
                </a:extLst>
              </p:cNvPr>
              <p:cNvGrpSpPr/>
              <p:nvPr/>
            </p:nvGrpSpPr>
            <p:grpSpPr>
              <a:xfrm>
                <a:off x="4052126" y="2414575"/>
                <a:ext cx="68282" cy="68282"/>
                <a:chOff x="2392009" y="1928225"/>
                <a:chExt cx="68282" cy="68282"/>
              </a:xfrm>
            </p:grpSpPr>
            <p:sp>
              <p:nvSpPr>
                <p:cNvPr id="192" name="Line 394">
                  <a:extLst>
                    <a:ext uri="{FF2B5EF4-FFF2-40B4-BE49-F238E27FC236}">
                      <a16:creationId xmlns:a16="http://schemas.microsoft.com/office/drawing/2014/main" id="{E756DC23-FC47-FAAC-B519-49EDD472B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Line 394">
                  <a:extLst>
                    <a:ext uri="{FF2B5EF4-FFF2-40B4-BE49-F238E27FC236}">
                      <a16:creationId xmlns:a16="http://schemas.microsoft.com/office/drawing/2014/main" id="{11FB32B3-AFDB-9CCE-6FD6-C73D9E7CA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90A4D16-DAA3-3E13-D514-A019C0AA341C}"/>
                  </a:ext>
                </a:extLst>
              </p:cNvPr>
              <p:cNvGrpSpPr/>
              <p:nvPr/>
            </p:nvGrpSpPr>
            <p:grpSpPr>
              <a:xfrm>
                <a:off x="4218262" y="2458430"/>
                <a:ext cx="68282" cy="68282"/>
                <a:chOff x="2392009" y="1928225"/>
                <a:chExt cx="68282" cy="68282"/>
              </a:xfrm>
            </p:grpSpPr>
            <p:sp>
              <p:nvSpPr>
                <p:cNvPr id="190" name="Line 394">
                  <a:extLst>
                    <a:ext uri="{FF2B5EF4-FFF2-40B4-BE49-F238E27FC236}">
                      <a16:creationId xmlns:a16="http://schemas.microsoft.com/office/drawing/2014/main" id="{03DD3645-62C9-A57E-6B5D-A14C955B5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Line 394">
                  <a:extLst>
                    <a:ext uri="{FF2B5EF4-FFF2-40B4-BE49-F238E27FC236}">
                      <a16:creationId xmlns:a16="http://schemas.microsoft.com/office/drawing/2014/main" id="{631EDB85-7E14-4124-0EBB-079CB26E0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1378C46-CA32-E6BB-2432-64EC04D8033B}"/>
                  </a:ext>
                </a:extLst>
              </p:cNvPr>
              <p:cNvGrpSpPr/>
              <p:nvPr/>
            </p:nvGrpSpPr>
            <p:grpSpPr>
              <a:xfrm>
                <a:off x="4277793" y="2460812"/>
                <a:ext cx="68282" cy="68282"/>
                <a:chOff x="2392009" y="1928225"/>
                <a:chExt cx="68282" cy="68282"/>
              </a:xfrm>
            </p:grpSpPr>
            <p:sp>
              <p:nvSpPr>
                <p:cNvPr id="188" name="Line 394">
                  <a:extLst>
                    <a:ext uri="{FF2B5EF4-FFF2-40B4-BE49-F238E27FC236}">
                      <a16:creationId xmlns:a16="http://schemas.microsoft.com/office/drawing/2014/main" id="{2232EDD1-678C-59AA-85E4-DCC9C0346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394">
                  <a:extLst>
                    <a:ext uri="{FF2B5EF4-FFF2-40B4-BE49-F238E27FC236}">
                      <a16:creationId xmlns:a16="http://schemas.microsoft.com/office/drawing/2014/main" id="{0AE7C825-8B90-1B15-C641-EF6ABF31FB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BD3EB96-40BB-411C-FFA5-E90770050E82}"/>
                  </a:ext>
                </a:extLst>
              </p:cNvPr>
              <p:cNvGrpSpPr/>
              <p:nvPr/>
            </p:nvGrpSpPr>
            <p:grpSpPr>
              <a:xfrm>
                <a:off x="4427441" y="2478080"/>
                <a:ext cx="68282" cy="68282"/>
                <a:chOff x="2392009" y="1928225"/>
                <a:chExt cx="68282" cy="68282"/>
              </a:xfrm>
            </p:grpSpPr>
            <p:sp>
              <p:nvSpPr>
                <p:cNvPr id="186" name="Line 394">
                  <a:extLst>
                    <a:ext uri="{FF2B5EF4-FFF2-40B4-BE49-F238E27FC236}">
                      <a16:creationId xmlns:a16="http://schemas.microsoft.com/office/drawing/2014/main" id="{77CAAF6A-2523-23DA-E655-D4211804B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394">
                  <a:extLst>
                    <a:ext uri="{FF2B5EF4-FFF2-40B4-BE49-F238E27FC236}">
                      <a16:creationId xmlns:a16="http://schemas.microsoft.com/office/drawing/2014/main" id="{0FD409F4-11B8-E2F4-8906-975649C89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EBE559E-39EA-7AB8-BFFC-3FB3CECFE5F0}"/>
                  </a:ext>
                </a:extLst>
              </p:cNvPr>
              <p:cNvGrpSpPr/>
              <p:nvPr/>
            </p:nvGrpSpPr>
            <p:grpSpPr>
              <a:xfrm>
                <a:off x="4856220" y="2519381"/>
                <a:ext cx="68282" cy="68282"/>
                <a:chOff x="2392009" y="1928225"/>
                <a:chExt cx="68282" cy="68282"/>
              </a:xfrm>
            </p:grpSpPr>
            <p:sp>
              <p:nvSpPr>
                <p:cNvPr id="184" name="Line 394">
                  <a:extLst>
                    <a:ext uri="{FF2B5EF4-FFF2-40B4-BE49-F238E27FC236}">
                      <a16:creationId xmlns:a16="http://schemas.microsoft.com/office/drawing/2014/main" id="{0537562F-1AC2-5242-3454-3EC2390D6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394">
                  <a:extLst>
                    <a:ext uri="{FF2B5EF4-FFF2-40B4-BE49-F238E27FC236}">
                      <a16:creationId xmlns:a16="http://schemas.microsoft.com/office/drawing/2014/main" id="{16C0150D-F116-3AA9-E753-7EBE4B9E9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9ABD6B7-CDF0-5A81-B4CE-B8977E00139A}"/>
                  </a:ext>
                </a:extLst>
              </p:cNvPr>
              <p:cNvGrpSpPr/>
              <p:nvPr/>
            </p:nvGrpSpPr>
            <p:grpSpPr>
              <a:xfrm>
                <a:off x="4888457" y="2526526"/>
                <a:ext cx="68282" cy="68282"/>
                <a:chOff x="2392009" y="1928225"/>
                <a:chExt cx="68282" cy="68282"/>
              </a:xfrm>
            </p:grpSpPr>
            <p:sp>
              <p:nvSpPr>
                <p:cNvPr id="182" name="Line 394">
                  <a:extLst>
                    <a:ext uri="{FF2B5EF4-FFF2-40B4-BE49-F238E27FC236}">
                      <a16:creationId xmlns:a16="http://schemas.microsoft.com/office/drawing/2014/main" id="{C64C74AD-A09C-5F21-FAC1-50CAD79DE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394">
                  <a:extLst>
                    <a:ext uri="{FF2B5EF4-FFF2-40B4-BE49-F238E27FC236}">
                      <a16:creationId xmlns:a16="http://schemas.microsoft.com/office/drawing/2014/main" id="{B5887BE3-AFC2-73D4-BFAD-1563AE64F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" name="Line 394">
                <a:extLst>
                  <a:ext uri="{FF2B5EF4-FFF2-40B4-BE49-F238E27FC236}">
                    <a16:creationId xmlns:a16="http://schemas.microsoft.com/office/drawing/2014/main" id="{0CCD5DA1-D0A3-B634-DB19-106806046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5044" y="2582035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Line 394">
                <a:extLst>
                  <a:ext uri="{FF2B5EF4-FFF2-40B4-BE49-F238E27FC236}">
                    <a16:creationId xmlns:a16="http://schemas.microsoft.com/office/drawing/2014/main" id="{E822907C-5871-2766-1DDB-8E621B82F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3624" y="2589174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Line 394">
                <a:extLst>
                  <a:ext uri="{FF2B5EF4-FFF2-40B4-BE49-F238E27FC236}">
                    <a16:creationId xmlns:a16="http://schemas.microsoft.com/office/drawing/2014/main" id="{50F9AD5A-6728-1B09-EB0B-145C21E96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5528" y="2591555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Line 394">
                <a:extLst>
                  <a:ext uri="{FF2B5EF4-FFF2-40B4-BE49-F238E27FC236}">
                    <a16:creationId xmlns:a16="http://schemas.microsoft.com/office/drawing/2014/main" id="{DD3E21B1-7DC9-CEBF-8533-96F4063E7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3166" y="259393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Line 394">
                <a:extLst>
                  <a:ext uri="{FF2B5EF4-FFF2-40B4-BE49-F238E27FC236}">
                    <a16:creationId xmlns:a16="http://schemas.microsoft.com/office/drawing/2014/main" id="{62A53228-EBD6-E83E-0246-FEAAAF800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4616" y="261298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Line 394">
                <a:extLst>
                  <a:ext uri="{FF2B5EF4-FFF2-40B4-BE49-F238E27FC236}">
                    <a16:creationId xmlns:a16="http://schemas.microsoft.com/office/drawing/2014/main" id="{2163AF27-C5BB-0E50-19A7-3ED3DAC6C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6044" y="2610597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Line 394">
                <a:extLst>
                  <a:ext uri="{FF2B5EF4-FFF2-40B4-BE49-F238E27FC236}">
                    <a16:creationId xmlns:a16="http://schemas.microsoft.com/office/drawing/2014/main" id="{4EAB02BA-2C77-5AD0-C7A5-051E51DB9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2235" y="2610595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Line 394">
                <a:extLst>
                  <a:ext uri="{FF2B5EF4-FFF2-40B4-BE49-F238E27FC236}">
                    <a16:creationId xmlns:a16="http://schemas.microsoft.com/office/drawing/2014/main" id="{EAFC4F56-ADE5-1EDC-0AB9-D233BABF7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8424" y="2612973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Line 394">
                <a:extLst>
                  <a:ext uri="{FF2B5EF4-FFF2-40B4-BE49-F238E27FC236}">
                    <a16:creationId xmlns:a16="http://schemas.microsoft.com/office/drawing/2014/main" id="{D7F1605E-9C2C-EE71-17BA-AB8E72044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186" y="2615354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8E2F7A7-FE53-6F4E-9D83-2ED9368E9FD1}"/>
                  </a:ext>
                </a:extLst>
              </p:cNvPr>
              <p:cNvGrpSpPr/>
              <p:nvPr/>
            </p:nvGrpSpPr>
            <p:grpSpPr>
              <a:xfrm>
                <a:off x="5856829" y="2626512"/>
                <a:ext cx="68282" cy="68282"/>
                <a:chOff x="2392009" y="1928225"/>
                <a:chExt cx="68282" cy="68282"/>
              </a:xfrm>
            </p:grpSpPr>
            <p:sp>
              <p:nvSpPr>
                <p:cNvPr id="180" name="Line 394">
                  <a:extLst>
                    <a:ext uri="{FF2B5EF4-FFF2-40B4-BE49-F238E27FC236}">
                      <a16:creationId xmlns:a16="http://schemas.microsoft.com/office/drawing/2014/main" id="{17FC1C95-9EE2-1061-4BBC-4B26C7855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150" y="192822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394">
                  <a:extLst>
                    <a:ext uri="{FF2B5EF4-FFF2-40B4-BE49-F238E27FC236}">
                      <a16:creationId xmlns:a16="http://schemas.microsoft.com/office/drawing/2014/main" id="{A9EB240C-0394-0484-B98E-52059ED03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26150" y="1926060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EFCA87B-4874-CDDF-0645-E2916A4F4B28}"/>
                  </a:ext>
                </a:extLst>
              </p:cNvPr>
              <p:cNvGrpSpPr/>
              <p:nvPr/>
            </p:nvGrpSpPr>
            <p:grpSpPr>
              <a:xfrm>
                <a:off x="6284670" y="2690770"/>
                <a:ext cx="502365" cy="68282"/>
                <a:chOff x="6284674" y="2690777"/>
                <a:chExt cx="502365" cy="68282"/>
              </a:xfrm>
            </p:grpSpPr>
            <p:sp>
              <p:nvSpPr>
                <p:cNvPr id="160" name="Line 394">
                  <a:extLst>
                    <a:ext uri="{FF2B5EF4-FFF2-40B4-BE49-F238E27FC236}">
                      <a16:creationId xmlns:a16="http://schemas.microsoft.com/office/drawing/2014/main" id="{D638BF49-76C1-F1AB-B967-5DF018191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84674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Line 394">
                  <a:extLst>
                    <a:ext uri="{FF2B5EF4-FFF2-40B4-BE49-F238E27FC236}">
                      <a16:creationId xmlns:a16="http://schemas.microsoft.com/office/drawing/2014/main" id="{1ABDA5A7-54C4-DDA5-CE4C-01950EC5B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10865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Line 394">
                  <a:extLst>
                    <a:ext uri="{FF2B5EF4-FFF2-40B4-BE49-F238E27FC236}">
                      <a16:creationId xmlns:a16="http://schemas.microsoft.com/office/drawing/2014/main" id="{C426472B-B972-1DD4-71B9-E6007EDC6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7056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Line 394">
                  <a:extLst>
                    <a:ext uri="{FF2B5EF4-FFF2-40B4-BE49-F238E27FC236}">
                      <a16:creationId xmlns:a16="http://schemas.microsoft.com/office/drawing/2014/main" id="{78305AB5-2E2C-92D9-D680-255A2F9EDE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63247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Line 394">
                  <a:extLst>
                    <a:ext uri="{FF2B5EF4-FFF2-40B4-BE49-F238E27FC236}">
                      <a16:creationId xmlns:a16="http://schemas.microsoft.com/office/drawing/2014/main" id="{F3D01C58-8BF6-D1A5-ADCF-2904C856C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9438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Line 394">
                  <a:extLst>
                    <a:ext uri="{FF2B5EF4-FFF2-40B4-BE49-F238E27FC236}">
                      <a16:creationId xmlns:a16="http://schemas.microsoft.com/office/drawing/2014/main" id="{6BC63098-B17D-1BD4-FD23-D46767FDE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20391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Line 394">
                  <a:extLst>
                    <a:ext uri="{FF2B5EF4-FFF2-40B4-BE49-F238E27FC236}">
                      <a16:creationId xmlns:a16="http://schemas.microsoft.com/office/drawing/2014/main" id="{10289417-7ED6-AD74-55BD-589858F9E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1344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394">
                  <a:extLst>
                    <a:ext uri="{FF2B5EF4-FFF2-40B4-BE49-F238E27FC236}">
                      <a16:creationId xmlns:a16="http://schemas.microsoft.com/office/drawing/2014/main" id="{4F9DAE5E-B1EB-9377-61F8-0BB67EDC47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82297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Line 394">
                  <a:extLst>
                    <a:ext uri="{FF2B5EF4-FFF2-40B4-BE49-F238E27FC236}">
                      <a16:creationId xmlns:a16="http://schemas.microsoft.com/office/drawing/2014/main" id="{D4F71A1D-089D-000F-4EC3-810B13805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27536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394">
                  <a:extLst>
                    <a:ext uri="{FF2B5EF4-FFF2-40B4-BE49-F238E27FC236}">
                      <a16:creationId xmlns:a16="http://schemas.microsoft.com/office/drawing/2014/main" id="{6E5DB27F-C195-D8CA-98CD-1A6522191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6582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Line 394">
                  <a:extLst>
                    <a:ext uri="{FF2B5EF4-FFF2-40B4-BE49-F238E27FC236}">
                      <a16:creationId xmlns:a16="http://schemas.microsoft.com/office/drawing/2014/main" id="{EA21CB01-D61B-B642-748D-A94A2C971A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65628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394">
                  <a:extLst>
                    <a:ext uri="{FF2B5EF4-FFF2-40B4-BE49-F238E27FC236}">
                      <a16:creationId xmlns:a16="http://schemas.microsoft.com/office/drawing/2014/main" id="{406F3AA2-C3A1-120A-AB76-038008C7D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96579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394">
                  <a:extLst>
                    <a:ext uri="{FF2B5EF4-FFF2-40B4-BE49-F238E27FC236}">
                      <a16:creationId xmlns:a16="http://schemas.microsoft.com/office/drawing/2014/main" id="{D2D0EF8E-0073-DA64-98C3-959618187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15625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394">
                  <a:extLst>
                    <a:ext uri="{FF2B5EF4-FFF2-40B4-BE49-F238E27FC236}">
                      <a16:creationId xmlns:a16="http://schemas.microsoft.com/office/drawing/2014/main" id="{A2EF08FE-4086-BC9E-5186-C8DFB582C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34671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394">
                  <a:extLst>
                    <a:ext uri="{FF2B5EF4-FFF2-40B4-BE49-F238E27FC236}">
                      <a16:creationId xmlns:a16="http://schemas.microsoft.com/office/drawing/2014/main" id="{B0666212-7288-58FC-24D0-5A93B81E6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53717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394">
                  <a:extLst>
                    <a:ext uri="{FF2B5EF4-FFF2-40B4-BE49-F238E27FC236}">
                      <a16:creationId xmlns:a16="http://schemas.microsoft.com/office/drawing/2014/main" id="{FF5A8A36-420C-F0CA-3CAE-EB092A107F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72763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394">
                  <a:extLst>
                    <a:ext uri="{FF2B5EF4-FFF2-40B4-BE49-F238E27FC236}">
                      <a16:creationId xmlns:a16="http://schemas.microsoft.com/office/drawing/2014/main" id="{0C2E9666-3B1E-5398-34B4-BFA7B264B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91809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394">
                  <a:extLst>
                    <a:ext uri="{FF2B5EF4-FFF2-40B4-BE49-F238E27FC236}">
                      <a16:creationId xmlns:a16="http://schemas.microsoft.com/office/drawing/2014/main" id="{DE86C728-4127-78F3-3905-224D8B958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5141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394">
                  <a:extLst>
                    <a:ext uri="{FF2B5EF4-FFF2-40B4-BE49-F238E27FC236}">
                      <a16:creationId xmlns:a16="http://schemas.microsoft.com/office/drawing/2014/main" id="{178E429A-D196-6150-66EF-E849DAC24D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72759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394">
                  <a:extLst>
                    <a:ext uri="{FF2B5EF4-FFF2-40B4-BE49-F238E27FC236}">
                      <a16:creationId xmlns:a16="http://schemas.microsoft.com/office/drawing/2014/main" id="{4C086080-698D-98DC-DBE2-DD6549A14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7039" y="2690777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Line 394">
                <a:extLst>
                  <a:ext uri="{FF2B5EF4-FFF2-40B4-BE49-F238E27FC236}">
                    <a16:creationId xmlns:a16="http://schemas.microsoft.com/office/drawing/2014/main" id="{6D87AE81-F59D-A490-A7BF-30529CC2D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1315" y="269315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Line 394">
                <a:extLst>
                  <a:ext uri="{FF2B5EF4-FFF2-40B4-BE49-F238E27FC236}">
                    <a16:creationId xmlns:a16="http://schemas.microsoft.com/office/drawing/2014/main" id="{595ADEEE-8C30-AB87-3696-C4A745306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5596" y="2709821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Line 394">
                <a:extLst>
                  <a:ext uri="{FF2B5EF4-FFF2-40B4-BE49-F238E27FC236}">
                    <a16:creationId xmlns:a16="http://schemas.microsoft.com/office/drawing/2014/main" id="{2587CC82-E3E2-C046-CD40-1766D7966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7020" y="272648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Line 394">
                <a:extLst>
                  <a:ext uri="{FF2B5EF4-FFF2-40B4-BE49-F238E27FC236}">
                    <a16:creationId xmlns:a16="http://schemas.microsoft.com/office/drawing/2014/main" id="{940ECA62-C442-5FFA-5852-859F2ABFF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1300" y="273363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Line 394">
                <a:extLst>
                  <a:ext uri="{FF2B5EF4-FFF2-40B4-BE49-F238E27FC236}">
                    <a16:creationId xmlns:a16="http://schemas.microsoft.com/office/drawing/2014/main" id="{B5B0714A-3C53-6206-F2E8-B11C85203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1775" y="272648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Line 394">
                <a:extLst>
                  <a:ext uri="{FF2B5EF4-FFF2-40B4-BE49-F238E27FC236}">
                    <a16:creationId xmlns:a16="http://schemas.microsoft.com/office/drawing/2014/main" id="{D1CE39E5-A405-EA44-D36F-2D28B2D9C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106" y="272648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Line 394">
                <a:extLst>
                  <a:ext uri="{FF2B5EF4-FFF2-40B4-BE49-F238E27FC236}">
                    <a16:creationId xmlns:a16="http://schemas.microsoft.com/office/drawing/2014/main" id="{86A53DE7-47F3-7958-783A-90203125F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4625" y="272648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Line 394">
                <a:extLst>
                  <a:ext uri="{FF2B5EF4-FFF2-40B4-BE49-F238E27FC236}">
                    <a16:creationId xmlns:a16="http://schemas.microsoft.com/office/drawing/2014/main" id="{AE5A5151-FE8C-E961-FDBE-0D7FA9151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5572" y="272648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Line 394">
                <a:extLst>
                  <a:ext uri="{FF2B5EF4-FFF2-40B4-BE49-F238E27FC236}">
                    <a16:creationId xmlns:a16="http://schemas.microsoft.com/office/drawing/2014/main" id="{7FD6BAC0-3FA6-5550-1295-33852BF10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3664" y="272648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Line 394">
                <a:extLst>
                  <a:ext uri="{FF2B5EF4-FFF2-40B4-BE49-F238E27FC236}">
                    <a16:creationId xmlns:a16="http://schemas.microsoft.com/office/drawing/2014/main" id="{957C9117-1883-F743-8D54-C82E96836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4135" y="274553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Line 394">
                <a:extLst>
                  <a:ext uri="{FF2B5EF4-FFF2-40B4-BE49-F238E27FC236}">
                    <a16:creationId xmlns:a16="http://schemas.microsoft.com/office/drawing/2014/main" id="{A8FCFFFF-0A0E-6CB3-7D56-A0F3019AD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2224" y="2743159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Line 394">
                <a:extLst>
                  <a:ext uri="{FF2B5EF4-FFF2-40B4-BE49-F238E27FC236}">
                    <a16:creationId xmlns:a16="http://schemas.microsoft.com/office/drawing/2014/main" id="{36A68AC3-81F2-34BF-7034-306C4D69F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9841" y="2740784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Line 394">
                <a:extLst>
                  <a:ext uri="{FF2B5EF4-FFF2-40B4-BE49-F238E27FC236}">
                    <a16:creationId xmlns:a16="http://schemas.microsoft.com/office/drawing/2014/main" id="{842493FB-6D16-CE99-845D-2C60E5C19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8406" y="274554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Line 394">
                <a:extLst>
                  <a:ext uri="{FF2B5EF4-FFF2-40B4-BE49-F238E27FC236}">
                    <a16:creationId xmlns:a16="http://schemas.microsoft.com/office/drawing/2014/main" id="{A8F2B76B-2BC6-B9E8-4AD7-B5D0C0AE9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0310" y="2745547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Line 394">
                <a:extLst>
                  <a:ext uri="{FF2B5EF4-FFF2-40B4-BE49-F238E27FC236}">
                    <a16:creationId xmlns:a16="http://schemas.microsoft.com/office/drawing/2014/main" id="{7A0E3DEE-387D-EBD2-80D6-20B63F031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116" y="2766978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Line 394">
                <a:extLst>
                  <a:ext uri="{FF2B5EF4-FFF2-40B4-BE49-F238E27FC236}">
                    <a16:creationId xmlns:a16="http://schemas.microsoft.com/office/drawing/2014/main" id="{194AF1AC-3EEB-4EC8-63AA-0D0F9EAF5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294465" y="2766979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3C6C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18445C8F-7C3F-ACBA-7B3E-95BB99C32239}"/>
                  </a:ext>
                </a:extLst>
              </p:cNvPr>
              <p:cNvGrpSpPr/>
              <p:nvPr/>
            </p:nvGrpSpPr>
            <p:grpSpPr>
              <a:xfrm>
                <a:off x="7356760" y="2766982"/>
                <a:ext cx="210095" cy="68282"/>
                <a:chOff x="7356762" y="2766983"/>
                <a:chExt cx="210095" cy="68282"/>
              </a:xfrm>
            </p:grpSpPr>
            <p:sp>
              <p:nvSpPr>
                <p:cNvPr id="155" name="Line 394">
                  <a:extLst>
                    <a:ext uri="{FF2B5EF4-FFF2-40B4-BE49-F238E27FC236}">
                      <a16:creationId xmlns:a16="http://schemas.microsoft.com/office/drawing/2014/main" id="{4E771274-9DF2-D4C2-01DD-F6475DC41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56762" y="276698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Line 394">
                  <a:extLst>
                    <a:ext uri="{FF2B5EF4-FFF2-40B4-BE49-F238E27FC236}">
                      <a16:creationId xmlns:a16="http://schemas.microsoft.com/office/drawing/2014/main" id="{33F91346-C1DA-92D8-CACE-075ECD37D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6069" y="276698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Line 394">
                  <a:extLst>
                    <a:ext uri="{FF2B5EF4-FFF2-40B4-BE49-F238E27FC236}">
                      <a16:creationId xmlns:a16="http://schemas.microsoft.com/office/drawing/2014/main" id="{D4F917C9-43DA-07BD-C2E5-45865D7F6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17757" y="276698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Line 394">
                  <a:extLst>
                    <a:ext uri="{FF2B5EF4-FFF2-40B4-BE49-F238E27FC236}">
                      <a16:creationId xmlns:a16="http://schemas.microsoft.com/office/drawing/2014/main" id="{E9DE9843-4920-A9BD-4A72-704EE4B04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99450" y="276698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Line 394">
                  <a:extLst>
                    <a:ext uri="{FF2B5EF4-FFF2-40B4-BE49-F238E27FC236}">
                      <a16:creationId xmlns:a16="http://schemas.microsoft.com/office/drawing/2014/main" id="{ADB5AC8D-1DF4-9492-F9A9-E0AEBBAE57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66857" y="276698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B54A110-1103-209A-5859-ABB83FE483EE}"/>
                  </a:ext>
                </a:extLst>
              </p:cNvPr>
              <p:cNvGrpSpPr/>
              <p:nvPr/>
            </p:nvGrpSpPr>
            <p:grpSpPr>
              <a:xfrm>
                <a:off x="7831909" y="2811913"/>
                <a:ext cx="970702" cy="231832"/>
                <a:chOff x="7831909" y="2811913"/>
                <a:chExt cx="970702" cy="231832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FED958C2-6F89-3354-B8CF-DC7C53E0F5B2}"/>
                    </a:ext>
                  </a:extLst>
                </p:cNvPr>
                <p:cNvGrpSpPr/>
                <p:nvPr/>
              </p:nvGrpSpPr>
              <p:grpSpPr>
                <a:xfrm>
                  <a:off x="7831909" y="2811913"/>
                  <a:ext cx="290840" cy="68282"/>
                  <a:chOff x="7831909" y="2811913"/>
                  <a:chExt cx="290840" cy="68282"/>
                </a:xfrm>
              </p:grpSpPr>
              <p:sp>
                <p:nvSpPr>
                  <p:cNvPr id="147" name="Line 394">
                    <a:extLst>
                      <a:ext uri="{FF2B5EF4-FFF2-40B4-BE49-F238E27FC236}">
                        <a16:creationId xmlns:a16="http://schemas.microsoft.com/office/drawing/2014/main" id="{872F60F2-EA53-6270-063A-4063788B63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1909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Line 394">
                    <a:extLst>
                      <a:ext uri="{FF2B5EF4-FFF2-40B4-BE49-F238E27FC236}">
                        <a16:creationId xmlns:a16="http://schemas.microsoft.com/office/drawing/2014/main" id="{44637C58-0BA4-D080-5240-FFE44DD5B8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6451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Line 394">
                    <a:extLst>
                      <a:ext uri="{FF2B5EF4-FFF2-40B4-BE49-F238E27FC236}">
                        <a16:creationId xmlns:a16="http://schemas.microsoft.com/office/drawing/2014/main" id="{F54FC7FF-4678-ED03-5743-1022AD7213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83374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Line 394">
                    <a:extLst>
                      <a:ext uri="{FF2B5EF4-FFF2-40B4-BE49-F238E27FC236}">
                        <a16:creationId xmlns:a16="http://schemas.microsoft.com/office/drawing/2014/main" id="{CBE40DB9-A219-8F32-9F7D-51BDB6BF93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34108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Line 394">
                    <a:extLst>
                      <a:ext uri="{FF2B5EF4-FFF2-40B4-BE49-F238E27FC236}">
                        <a16:creationId xmlns:a16="http://schemas.microsoft.com/office/drawing/2014/main" id="{BB0D9308-09B7-0A0C-0178-A5CA07932C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15795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Line 394">
                    <a:extLst>
                      <a:ext uri="{FF2B5EF4-FFF2-40B4-BE49-F238E27FC236}">
                        <a16:creationId xmlns:a16="http://schemas.microsoft.com/office/drawing/2014/main" id="{D21330DF-7489-C95B-14E8-934562DE92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64145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Line 394">
                    <a:extLst>
                      <a:ext uri="{FF2B5EF4-FFF2-40B4-BE49-F238E27FC236}">
                        <a16:creationId xmlns:a16="http://schemas.microsoft.com/office/drawing/2014/main" id="{9CE486CB-0E77-7A6F-7388-EE8E65F178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98209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Line 394">
                    <a:extLst>
                      <a:ext uri="{FF2B5EF4-FFF2-40B4-BE49-F238E27FC236}">
                        <a16:creationId xmlns:a16="http://schemas.microsoft.com/office/drawing/2014/main" id="{7D99C213-8ED1-DFD8-F46C-70F9735CBA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2749" y="2811913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E840D8B7-FFAD-AE28-D455-219F5ACB5108}"/>
                    </a:ext>
                  </a:extLst>
                </p:cNvPr>
                <p:cNvGrpSpPr/>
                <p:nvPr/>
              </p:nvGrpSpPr>
              <p:grpSpPr>
                <a:xfrm>
                  <a:off x="8156813" y="2833219"/>
                  <a:ext cx="152726" cy="68282"/>
                  <a:chOff x="8156813" y="2833219"/>
                  <a:chExt cx="152726" cy="68282"/>
                </a:xfrm>
              </p:grpSpPr>
              <p:sp>
                <p:nvSpPr>
                  <p:cNvPr id="139" name="Line 394">
                    <a:extLst>
                      <a:ext uri="{FF2B5EF4-FFF2-40B4-BE49-F238E27FC236}">
                        <a16:creationId xmlns:a16="http://schemas.microsoft.com/office/drawing/2014/main" id="{D7D89850-71E2-6A6E-231E-4E585271E0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6813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Line 394">
                    <a:extLst>
                      <a:ext uri="{FF2B5EF4-FFF2-40B4-BE49-F238E27FC236}">
                        <a16:creationId xmlns:a16="http://schemas.microsoft.com/office/drawing/2014/main" id="{73F21963-6290-E4D9-99FE-83239E9BE9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8496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Line 394">
                    <a:extLst>
                      <a:ext uri="{FF2B5EF4-FFF2-40B4-BE49-F238E27FC236}">
                        <a16:creationId xmlns:a16="http://schemas.microsoft.com/office/drawing/2014/main" id="{1959C09B-DAAC-9024-6021-D9F3E54F28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6368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Line 394">
                    <a:extLst>
                      <a:ext uri="{FF2B5EF4-FFF2-40B4-BE49-F238E27FC236}">
                        <a16:creationId xmlns:a16="http://schemas.microsoft.com/office/drawing/2014/main" id="{60011E6D-92FC-B06E-BD94-42A71D56EB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30431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Line 394">
                    <a:extLst>
                      <a:ext uri="{FF2B5EF4-FFF2-40B4-BE49-F238E27FC236}">
                        <a16:creationId xmlns:a16="http://schemas.microsoft.com/office/drawing/2014/main" id="{7854DF5A-218A-7207-1821-E2F0FCA434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50208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Line 394">
                    <a:extLst>
                      <a:ext uri="{FF2B5EF4-FFF2-40B4-BE49-F238E27FC236}">
                        <a16:creationId xmlns:a16="http://schemas.microsoft.com/office/drawing/2014/main" id="{CC4F5BD9-AA31-F206-355E-5500CCC4A2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69985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Line 394">
                    <a:extLst>
                      <a:ext uri="{FF2B5EF4-FFF2-40B4-BE49-F238E27FC236}">
                        <a16:creationId xmlns:a16="http://schemas.microsoft.com/office/drawing/2014/main" id="{D0449FBF-6017-D7F8-B85E-C873295797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89762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Line 394">
                    <a:extLst>
                      <a:ext uri="{FF2B5EF4-FFF2-40B4-BE49-F238E27FC236}">
                        <a16:creationId xmlns:a16="http://schemas.microsoft.com/office/drawing/2014/main" id="{ADDCBCAD-3892-ED94-6B94-79E3852BF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09539" y="2833219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rgbClr val="3C6C8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6" name="Line 394">
                  <a:extLst>
                    <a:ext uri="{FF2B5EF4-FFF2-40B4-BE49-F238E27FC236}">
                      <a16:creationId xmlns:a16="http://schemas.microsoft.com/office/drawing/2014/main" id="{48BB015A-158F-CCA0-8372-5F6B348D0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315621" y="2841315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394">
                  <a:extLst>
                    <a:ext uri="{FF2B5EF4-FFF2-40B4-BE49-F238E27FC236}">
                      <a16:creationId xmlns:a16="http://schemas.microsoft.com/office/drawing/2014/main" id="{D47509F6-4E9E-0DE2-59E1-C85EF78BE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329105" y="28969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394">
                  <a:extLst>
                    <a:ext uri="{FF2B5EF4-FFF2-40B4-BE49-F238E27FC236}">
                      <a16:creationId xmlns:a16="http://schemas.microsoft.com/office/drawing/2014/main" id="{33CD9024-9A4D-5D9A-0F16-89557F1A5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329105" y="2975149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394">
                  <a:extLst>
                    <a:ext uri="{FF2B5EF4-FFF2-40B4-BE49-F238E27FC236}">
                      <a16:creationId xmlns:a16="http://schemas.microsoft.com/office/drawing/2014/main" id="{AA7AF0C2-2211-72A6-931E-91F1DFB8B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1805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394">
                  <a:extLst>
                    <a:ext uri="{FF2B5EF4-FFF2-40B4-BE49-F238E27FC236}">
                      <a16:creationId xmlns:a16="http://schemas.microsoft.com/office/drawing/2014/main" id="{F14A3ABA-F0D7-3C0B-35FE-0CAC11CAA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63533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Line 394">
                  <a:extLst>
                    <a:ext uri="{FF2B5EF4-FFF2-40B4-BE49-F238E27FC236}">
                      <a16:creationId xmlns:a16="http://schemas.microsoft.com/office/drawing/2014/main" id="{4ED2EE71-9BDD-FD6B-8E74-C470A9761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85261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394">
                  <a:extLst>
                    <a:ext uri="{FF2B5EF4-FFF2-40B4-BE49-F238E27FC236}">
                      <a16:creationId xmlns:a16="http://schemas.microsoft.com/office/drawing/2014/main" id="{21B210E9-85C9-0056-D5AB-E5767704C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4132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394">
                  <a:extLst>
                    <a:ext uri="{FF2B5EF4-FFF2-40B4-BE49-F238E27FC236}">
                      <a16:creationId xmlns:a16="http://schemas.microsoft.com/office/drawing/2014/main" id="{83D77864-0AC6-A501-8BEF-0DB3C72C2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38241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394">
                  <a:extLst>
                    <a:ext uri="{FF2B5EF4-FFF2-40B4-BE49-F238E27FC236}">
                      <a16:creationId xmlns:a16="http://schemas.microsoft.com/office/drawing/2014/main" id="{9A6BC665-9D50-9109-DBF1-6E16F8728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3779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394">
                  <a:extLst>
                    <a:ext uri="{FF2B5EF4-FFF2-40B4-BE49-F238E27FC236}">
                      <a16:creationId xmlns:a16="http://schemas.microsoft.com/office/drawing/2014/main" id="{FEEFEBC5-5D8D-3A69-3AF9-C49F94839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6936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Line 394">
                  <a:extLst>
                    <a:ext uri="{FF2B5EF4-FFF2-40B4-BE49-F238E27FC236}">
                      <a16:creationId xmlns:a16="http://schemas.microsoft.com/office/drawing/2014/main" id="{50E5EC6F-EA60-0984-6CBA-53D768B46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62950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394">
                  <a:extLst>
                    <a:ext uri="{FF2B5EF4-FFF2-40B4-BE49-F238E27FC236}">
                      <a16:creationId xmlns:a16="http://schemas.microsoft.com/office/drawing/2014/main" id="{7C1DA7CE-8D4B-5FC2-746E-7BC88C528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60890" y="2975463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394">
                  <a:extLst>
                    <a:ext uri="{FF2B5EF4-FFF2-40B4-BE49-F238E27FC236}">
                      <a16:creationId xmlns:a16="http://schemas.microsoft.com/office/drawing/2014/main" id="{F5030847-898D-2444-BC4E-BCF8601BD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68470" y="297784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3C6C8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CDB9416-DDB8-3C11-0138-A5840C65EA0F}"/>
                </a:ext>
              </a:extLst>
            </p:cNvPr>
            <p:cNvSpPr/>
            <p:nvPr/>
          </p:nvSpPr>
          <p:spPr>
            <a:xfrm>
              <a:off x="1522757" y="1609300"/>
              <a:ext cx="8080572" cy="1108856"/>
            </a:xfrm>
            <a:custGeom>
              <a:avLst/>
              <a:gdLst>
                <a:gd name="connsiteX0" fmla="*/ 0 w 6374600"/>
                <a:gd name="connsiteY0" fmla="*/ 0 h 1050927"/>
                <a:gd name="connsiteX1" fmla="*/ 38871 w 6374600"/>
                <a:gd name="connsiteY1" fmla="*/ 0 h 1050927"/>
                <a:gd name="connsiteX2" fmla="*/ 38871 w 6374600"/>
                <a:gd name="connsiteY2" fmla="*/ 12086 h 1050927"/>
                <a:gd name="connsiteX3" fmla="*/ 137020 w 6374600"/>
                <a:gd name="connsiteY3" fmla="*/ 12086 h 1050927"/>
                <a:gd name="connsiteX4" fmla="*/ 137020 w 6374600"/>
                <a:gd name="connsiteY4" fmla="*/ 39109 h 1050927"/>
                <a:gd name="connsiteX5" fmla="*/ 366577 w 6374600"/>
                <a:gd name="connsiteY5" fmla="*/ 39109 h 1050927"/>
                <a:gd name="connsiteX6" fmla="*/ 381423 w 6374600"/>
                <a:gd name="connsiteY6" fmla="*/ 39109 h 1050927"/>
                <a:gd name="connsiteX7" fmla="*/ 381423 w 6374600"/>
                <a:gd name="connsiteY7" fmla="*/ 59006 h 1050927"/>
                <a:gd name="connsiteX8" fmla="*/ 410694 w 6374600"/>
                <a:gd name="connsiteY8" fmla="*/ 59006 h 1050927"/>
                <a:gd name="connsiteX9" fmla="*/ 410694 w 6374600"/>
                <a:gd name="connsiteY9" fmla="*/ 72359 h 1050927"/>
                <a:gd name="connsiteX10" fmla="*/ 456071 w 6374600"/>
                <a:gd name="connsiteY10" fmla="*/ 72359 h 1050927"/>
                <a:gd name="connsiteX11" fmla="*/ 456071 w 6374600"/>
                <a:gd name="connsiteY11" fmla="*/ 90938 h 1050927"/>
                <a:gd name="connsiteX12" fmla="*/ 570534 w 6374600"/>
                <a:gd name="connsiteY12" fmla="*/ 90938 h 1050927"/>
                <a:gd name="connsiteX13" fmla="*/ 570534 w 6374600"/>
                <a:gd name="connsiteY13" fmla="*/ 124821 h 1050927"/>
                <a:gd name="connsiteX14" fmla="*/ 639044 w 6374600"/>
                <a:gd name="connsiteY14" fmla="*/ 124821 h 1050927"/>
                <a:gd name="connsiteX15" fmla="*/ 639044 w 6374600"/>
                <a:gd name="connsiteY15" fmla="*/ 144033 h 1050927"/>
                <a:gd name="connsiteX16" fmla="*/ 695856 w 6374600"/>
                <a:gd name="connsiteY16" fmla="*/ 144033 h 1050927"/>
                <a:gd name="connsiteX17" fmla="*/ 695856 w 6374600"/>
                <a:gd name="connsiteY17" fmla="*/ 163614 h 1050927"/>
                <a:gd name="connsiteX18" fmla="*/ 736879 w 6374600"/>
                <a:gd name="connsiteY18" fmla="*/ 163614 h 1050927"/>
                <a:gd name="connsiteX19" fmla="*/ 736879 w 6374600"/>
                <a:gd name="connsiteY19" fmla="*/ 176333 h 1050927"/>
                <a:gd name="connsiteX20" fmla="*/ 811579 w 6374600"/>
                <a:gd name="connsiteY20" fmla="*/ 176333 h 1050927"/>
                <a:gd name="connsiteX21" fmla="*/ 811579 w 6374600"/>
                <a:gd name="connsiteY21" fmla="*/ 188736 h 1050927"/>
                <a:gd name="connsiteX22" fmla="*/ 835342 w 6374600"/>
                <a:gd name="connsiteY22" fmla="*/ 188736 h 1050927"/>
                <a:gd name="connsiteX23" fmla="*/ 835342 w 6374600"/>
                <a:gd name="connsiteY23" fmla="*/ 208951 h 1050927"/>
                <a:gd name="connsiteX24" fmla="*/ 860312 w 6374600"/>
                <a:gd name="connsiteY24" fmla="*/ 208951 h 1050927"/>
                <a:gd name="connsiteX25" fmla="*/ 860312 w 6374600"/>
                <a:gd name="connsiteY25" fmla="*/ 263893 h 1050927"/>
                <a:gd name="connsiteX26" fmla="*/ 882240 w 6374600"/>
                <a:gd name="connsiteY26" fmla="*/ 263893 h 1050927"/>
                <a:gd name="connsiteX27" fmla="*/ 882240 w 6374600"/>
                <a:gd name="connsiteY27" fmla="*/ 317305 h 1050927"/>
                <a:gd name="connsiteX28" fmla="*/ 902594 w 6374600"/>
                <a:gd name="connsiteY28" fmla="*/ 317305 h 1050927"/>
                <a:gd name="connsiteX29" fmla="*/ 902594 w 6374600"/>
                <a:gd name="connsiteY29" fmla="*/ 333719 h 1050927"/>
                <a:gd name="connsiteX30" fmla="*/ 934383 w 6374600"/>
                <a:gd name="connsiteY30" fmla="*/ 333719 h 1050927"/>
                <a:gd name="connsiteX31" fmla="*/ 934383 w 6374600"/>
                <a:gd name="connsiteY31" fmla="*/ 357628 h 1050927"/>
                <a:gd name="connsiteX32" fmla="*/ 1043286 w 6374600"/>
                <a:gd name="connsiteY32" fmla="*/ 357628 h 1050927"/>
                <a:gd name="connsiteX33" fmla="*/ 1043286 w 6374600"/>
                <a:gd name="connsiteY33" fmla="*/ 378159 h 1050927"/>
                <a:gd name="connsiteX34" fmla="*/ 1207480 w 6374600"/>
                <a:gd name="connsiteY34" fmla="*/ 378159 h 1050927"/>
                <a:gd name="connsiteX35" fmla="*/ 1207480 w 6374600"/>
                <a:gd name="connsiteY35" fmla="*/ 393359 h 1050927"/>
                <a:gd name="connsiteX36" fmla="*/ 1332435 w 6374600"/>
                <a:gd name="connsiteY36" fmla="*/ 393359 h 1050927"/>
                <a:gd name="connsiteX37" fmla="*/ 1332435 w 6374600"/>
                <a:gd name="connsiteY37" fmla="*/ 401751 h 1050927"/>
                <a:gd name="connsiteX38" fmla="*/ 1347858 w 6374600"/>
                <a:gd name="connsiteY38" fmla="*/ 401751 h 1050927"/>
                <a:gd name="connsiteX39" fmla="*/ 1347858 w 6374600"/>
                <a:gd name="connsiteY39" fmla="*/ 410723 h 1050927"/>
                <a:gd name="connsiteX40" fmla="*/ 1474072 w 6374600"/>
                <a:gd name="connsiteY40" fmla="*/ 410723 h 1050927"/>
                <a:gd name="connsiteX41" fmla="*/ 1474072 w 6374600"/>
                <a:gd name="connsiteY41" fmla="*/ 430304 h 1050927"/>
                <a:gd name="connsiteX42" fmla="*/ 1560785 w 6374600"/>
                <a:gd name="connsiteY42" fmla="*/ 430304 h 1050927"/>
                <a:gd name="connsiteX43" fmla="*/ 1560785 w 6374600"/>
                <a:gd name="connsiteY43" fmla="*/ 455110 h 1050927"/>
                <a:gd name="connsiteX44" fmla="*/ 1675563 w 6374600"/>
                <a:gd name="connsiteY44" fmla="*/ 455110 h 1050927"/>
                <a:gd name="connsiteX45" fmla="*/ 1675563 w 6374600"/>
                <a:gd name="connsiteY45" fmla="*/ 506675 h 1050927"/>
                <a:gd name="connsiteX46" fmla="*/ 1686055 w 6374600"/>
                <a:gd name="connsiteY46" fmla="*/ 506675 h 1050927"/>
                <a:gd name="connsiteX47" fmla="*/ 1686055 w 6374600"/>
                <a:gd name="connsiteY47" fmla="*/ 529000 h 1050927"/>
                <a:gd name="connsiteX48" fmla="*/ 1844059 w 6374600"/>
                <a:gd name="connsiteY48" fmla="*/ 529000 h 1050927"/>
                <a:gd name="connsiteX49" fmla="*/ 1844059 w 6374600"/>
                <a:gd name="connsiteY49" fmla="*/ 544570 h 1050927"/>
                <a:gd name="connsiteX50" fmla="*/ 1919336 w 6374600"/>
                <a:gd name="connsiteY50" fmla="*/ 544570 h 1050927"/>
                <a:gd name="connsiteX51" fmla="*/ 1919336 w 6374600"/>
                <a:gd name="connsiteY51" fmla="*/ 560984 h 1050927"/>
                <a:gd name="connsiteX52" fmla="*/ 2312772 w 6374600"/>
                <a:gd name="connsiteY52" fmla="*/ 560984 h 1050927"/>
                <a:gd name="connsiteX53" fmla="*/ 2312772 w 6374600"/>
                <a:gd name="connsiteY53" fmla="*/ 576237 h 1050927"/>
                <a:gd name="connsiteX54" fmla="*/ 2444232 w 6374600"/>
                <a:gd name="connsiteY54" fmla="*/ 576237 h 1050927"/>
                <a:gd name="connsiteX55" fmla="*/ 2444232 w 6374600"/>
                <a:gd name="connsiteY55" fmla="*/ 590170 h 1050927"/>
                <a:gd name="connsiteX56" fmla="*/ 2485254 w 6374600"/>
                <a:gd name="connsiteY56" fmla="*/ 590170 h 1050927"/>
                <a:gd name="connsiteX57" fmla="*/ 2485254 w 6374600"/>
                <a:gd name="connsiteY57" fmla="*/ 611915 h 1050927"/>
                <a:gd name="connsiteX58" fmla="*/ 2573541 w 6374600"/>
                <a:gd name="connsiteY58" fmla="*/ 611915 h 1050927"/>
                <a:gd name="connsiteX59" fmla="*/ 2573541 w 6374600"/>
                <a:gd name="connsiteY59" fmla="*/ 628065 h 1050927"/>
                <a:gd name="connsiteX60" fmla="*/ 2696345 w 6374600"/>
                <a:gd name="connsiteY60" fmla="*/ 628065 h 1050927"/>
                <a:gd name="connsiteX61" fmla="*/ 2696345 w 6374600"/>
                <a:gd name="connsiteY61" fmla="*/ 644216 h 1050927"/>
                <a:gd name="connsiteX62" fmla="*/ 2819779 w 6374600"/>
                <a:gd name="connsiteY62" fmla="*/ 644216 h 1050927"/>
                <a:gd name="connsiteX63" fmla="*/ 2819779 w 6374600"/>
                <a:gd name="connsiteY63" fmla="*/ 654455 h 1050927"/>
                <a:gd name="connsiteX64" fmla="*/ 2859280 w 6374600"/>
                <a:gd name="connsiteY64" fmla="*/ 654455 h 1050927"/>
                <a:gd name="connsiteX65" fmla="*/ 2859280 w 6374600"/>
                <a:gd name="connsiteY65" fmla="*/ 662847 h 1050927"/>
                <a:gd name="connsiteX66" fmla="*/ 2962937 w 6374600"/>
                <a:gd name="connsiteY66" fmla="*/ 662847 h 1050927"/>
                <a:gd name="connsiteX67" fmla="*/ 2962937 w 6374600"/>
                <a:gd name="connsiteY67" fmla="*/ 678364 h 1050927"/>
                <a:gd name="connsiteX68" fmla="*/ 3236978 w 6374600"/>
                <a:gd name="connsiteY68" fmla="*/ 678364 h 1050927"/>
                <a:gd name="connsiteX69" fmla="*/ 3236978 w 6374600"/>
                <a:gd name="connsiteY69" fmla="*/ 682375 h 1050927"/>
                <a:gd name="connsiteX70" fmla="*/ 3311626 w 6374600"/>
                <a:gd name="connsiteY70" fmla="*/ 682375 h 1050927"/>
                <a:gd name="connsiteX71" fmla="*/ 3311626 w 6374600"/>
                <a:gd name="connsiteY71" fmla="*/ 696361 h 1050927"/>
                <a:gd name="connsiteX72" fmla="*/ 3478285 w 6374600"/>
                <a:gd name="connsiteY72" fmla="*/ 696361 h 1050927"/>
                <a:gd name="connsiteX73" fmla="*/ 3478285 w 6374600"/>
                <a:gd name="connsiteY73" fmla="*/ 715942 h 1050927"/>
                <a:gd name="connsiteX74" fmla="*/ 3503255 w 6374600"/>
                <a:gd name="connsiteY74" fmla="*/ 715942 h 1050927"/>
                <a:gd name="connsiteX75" fmla="*/ 3503255 w 6374600"/>
                <a:gd name="connsiteY75" fmla="*/ 725864 h 1050927"/>
                <a:gd name="connsiteX76" fmla="*/ 3503255 w 6374600"/>
                <a:gd name="connsiteY76" fmla="*/ 731142 h 1050927"/>
                <a:gd name="connsiteX77" fmla="*/ 3723002 w 6374600"/>
                <a:gd name="connsiteY77" fmla="*/ 731142 h 1050927"/>
                <a:gd name="connsiteX78" fmla="*/ 3723002 w 6374600"/>
                <a:gd name="connsiteY78" fmla="*/ 750090 h 1050927"/>
                <a:gd name="connsiteX79" fmla="*/ 3796129 w 6374600"/>
                <a:gd name="connsiteY79" fmla="*/ 750090 h 1050927"/>
                <a:gd name="connsiteX80" fmla="*/ 3796129 w 6374600"/>
                <a:gd name="connsiteY80" fmla="*/ 762809 h 1050927"/>
                <a:gd name="connsiteX81" fmla="*/ 3939916 w 6374600"/>
                <a:gd name="connsiteY81" fmla="*/ 762809 h 1050927"/>
                <a:gd name="connsiteX82" fmla="*/ 3939916 w 6374600"/>
                <a:gd name="connsiteY82" fmla="*/ 772415 h 1050927"/>
                <a:gd name="connsiteX83" fmla="*/ 4126300 w 6374600"/>
                <a:gd name="connsiteY83" fmla="*/ 772415 h 1050927"/>
                <a:gd name="connsiteX84" fmla="*/ 4368813 w 6374600"/>
                <a:gd name="connsiteY84" fmla="*/ 772415 h 1050927"/>
                <a:gd name="connsiteX85" fmla="*/ 4394728 w 6374600"/>
                <a:gd name="connsiteY85" fmla="*/ 772415 h 1050927"/>
                <a:gd name="connsiteX86" fmla="*/ 4417914 w 6374600"/>
                <a:gd name="connsiteY86" fmla="*/ 772415 h 1050927"/>
                <a:gd name="connsiteX87" fmla="*/ 4417914 w 6374600"/>
                <a:gd name="connsiteY87" fmla="*/ 791679 h 1050927"/>
                <a:gd name="connsiteX88" fmla="*/ 4429612 w 6374600"/>
                <a:gd name="connsiteY88" fmla="*/ 791679 h 1050927"/>
                <a:gd name="connsiteX89" fmla="*/ 4429612 w 6374600"/>
                <a:gd name="connsiteY89" fmla="*/ 808463 h 1050927"/>
                <a:gd name="connsiteX90" fmla="*/ 4634828 w 6374600"/>
                <a:gd name="connsiteY90" fmla="*/ 808463 h 1050927"/>
                <a:gd name="connsiteX91" fmla="*/ 4634828 w 6374600"/>
                <a:gd name="connsiteY91" fmla="*/ 827674 h 1050927"/>
                <a:gd name="connsiteX92" fmla="*/ 4869631 w 6374600"/>
                <a:gd name="connsiteY92" fmla="*/ 827674 h 1050927"/>
                <a:gd name="connsiteX93" fmla="*/ 4869631 w 6374600"/>
                <a:gd name="connsiteY93" fmla="*/ 840130 h 1050927"/>
                <a:gd name="connsiteX94" fmla="*/ 4878916 w 6374600"/>
                <a:gd name="connsiteY94" fmla="*/ 840130 h 1050927"/>
                <a:gd name="connsiteX95" fmla="*/ 4878916 w 6374600"/>
                <a:gd name="connsiteY95" fmla="*/ 849102 h 1050927"/>
                <a:gd name="connsiteX96" fmla="*/ 5211552 w 6374600"/>
                <a:gd name="connsiteY96" fmla="*/ 849102 h 1050927"/>
                <a:gd name="connsiteX97" fmla="*/ 5211552 w 6374600"/>
                <a:gd name="connsiteY97" fmla="*/ 866203 h 1050927"/>
                <a:gd name="connsiteX98" fmla="*/ 5294279 w 6374600"/>
                <a:gd name="connsiteY98" fmla="*/ 866203 h 1050927"/>
                <a:gd name="connsiteX99" fmla="*/ 5294279 w 6374600"/>
                <a:gd name="connsiteY99" fmla="*/ 893489 h 1050927"/>
                <a:gd name="connsiteX100" fmla="*/ 5708383 w 6374600"/>
                <a:gd name="connsiteY100" fmla="*/ 893489 h 1050927"/>
                <a:gd name="connsiteX101" fmla="*/ 5708383 w 6374600"/>
                <a:gd name="connsiteY101" fmla="*/ 913387 h 1050927"/>
                <a:gd name="connsiteX102" fmla="*/ 5911396 w 6374600"/>
                <a:gd name="connsiteY102" fmla="*/ 913387 h 1050927"/>
                <a:gd name="connsiteX103" fmla="*/ 5911396 w 6374600"/>
                <a:gd name="connsiteY103" fmla="*/ 1050928 h 1050927"/>
                <a:gd name="connsiteX104" fmla="*/ 5943185 w 6374600"/>
                <a:gd name="connsiteY104" fmla="*/ 1050928 h 1050927"/>
                <a:gd name="connsiteX105" fmla="*/ 6374601 w 6374600"/>
                <a:gd name="connsiteY105" fmla="*/ 1050928 h 105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6374600" h="1050927">
                  <a:moveTo>
                    <a:pt x="0" y="0"/>
                  </a:moveTo>
                  <a:lnTo>
                    <a:pt x="38871" y="0"/>
                  </a:lnTo>
                  <a:lnTo>
                    <a:pt x="38871" y="12086"/>
                  </a:lnTo>
                  <a:lnTo>
                    <a:pt x="137020" y="12086"/>
                  </a:lnTo>
                  <a:lnTo>
                    <a:pt x="137020" y="39109"/>
                  </a:lnTo>
                  <a:lnTo>
                    <a:pt x="366577" y="39109"/>
                  </a:lnTo>
                  <a:lnTo>
                    <a:pt x="381423" y="39109"/>
                  </a:lnTo>
                  <a:lnTo>
                    <a:pt x="381423" y="59006"/>
                  </a:lnTo>
                  <a:lnTo>
                    <a:pt x="410694" y="59006"/>
                  </a:lnTo>
                  <a:lnTo>
                    <a:pt x="410694" y="72359"/>
                  </a:lnTo>
                  <a:lnTo>
                    <a:pt x="456071" y="72359"/>
                  </a:lnTo>
                  <a:lnTo>
                    <a:pt x="456071" y="90938"/>
                  </a:lnTo>
                  <a:lnTo>
                    <a:pt x="570534" y="90938"/>
                  </a:lnTo>
                  <a:lnTo>
                    <a:pt x="570534" y="124821"/>
                  </a:lnTo>
                  <a:lnTo>
                    <a:pt x="639044" y="124821"/>
                  </a:lnTo>
                  <a:lnTo>
                    <a:pt x="639044" y="144033"/>
                  </a:lnTo>
                  <a:lnTo>
                    <a:pt x="695856" y="144033"/>
                  </a:lnTo>
                  <a:lnTo>
                    <a:pt x="695856" y="163614"/>
                  </a:lnTo>
                  <a:lnTo>
                    <a:pt x="736879" y="163614"/>
                  </a:lnTo>
                  <a:lnTo>
                    <a:pt x="736879" y="176333"/>
                  </a:lnTo>
                  <a:lnTo>
                    <a:pt x="811579" y="176333"/>
                  </a:lnTo>
                  <a:lnTo>
                    <a:pt x="811579" y="188736"/>
                  </a:lnTo>
                  <a:lnTo>
                    <a:pt x="835342" y="188736"/>
                  </a:lnTo>
                  <a:lnTo>
                    <a:pt x="835342" y="208951"/>
                  </a:lnTo>
                  <a:lnTo>
                    <a:pt x="860312" y="208951"/>
                  </a:lnTo>
                  <a:lnTo>
                    <a:pt x="860312" y="263893"/>
                  </a:lnTo>
                  <a:lnTo>
                    <a:pt x="882240" y="263893"/>
                  </a:lnTo>
                  <a:lnTo>
                    <a:pt x="882240" y="317305"/>
                  </a:lnTo>
                  <a:lnTo>
                    <a:pt x="902594" y="317305"/>
                  </a:lnTo>
                  <a:lnTo>
                    <a:pt x="902594" y="333719"/>
                  </a:lnTo>
                  <a:lnTo>
                    <a:pt x="934383" y="333719"/>
                  </a:lnTo>
                  <a:lnTo>
                    <a:pt x="934383" y="357628"/>
                  </a:lnTo>
                  <a:lnTo>
                    <a:pt x="1043286" y="357628"/>
                  </a:lnTo>
                  <a:lnTo>
                    <a:pt x="1043286" y="378159"/>
                  </a:lnTo>
                  <a:lnTo>
                    <a:pt x="1207480" y="378159"/>
                  </a:lnTo>
                  <a:lnTo>
                    <a:pt x="1207480" y="393359"/>
                  </a:lnTo>
                  <a:lnTo>
                    <a:pt x="1332435" y="393359"/>
                  </a:lnTo>
                  <a:lnTo>
                    <a:pt x="1332435" y="401751"/>
                  </a:lnTo>
                  <a:lnTo>
                    <a:pt x="1347858" y="401751"/>
                  </a:lnTo>
                  <a:lnTo>
                    <a:pt x="1347858" y="410723"/>
                  </a:lnTo>
                  <a:lnTo>
                    <a:pt x="1474072" y="410723"/>
                  </a:lnTo>
                  <a:lnTo>
                    <a:pt x="1474072" y="430304"/>
                  </a:lnTo>
                  <a:lnTo>
                    <a:pt x="1560785" y="430304"/>
                  </a:lnTo>
                  <a:lnTo>
                    <a:pt x="1560785" y="455110"/>
                  </a:lnTo>
                  <a:lnTo>
                    <a:pt x="1675563" y="455110"/>
                  </a:lnTo>
                  <a:lnTo>
                    <a:pt x="1675563" y="506675"/>
                  </a:lnTo>
                  <a:lnTo>
                    <a:pt x="1686055" y="506675"/>
                  </a:lnTo>
                  <a:lnTo>
                    <a:pt x="1686055" y="529000"/>
                  </a:lnTo>
                  <a:lnTo>
                    <a:pt x="1844059" y="529000"/>
                  </a:lnTo>
                  <a:lnTo>
                    <a:pt x="1844059" y="544570"/>
                  </a:lnTo>
                  <a:lnTo>
                    <a:pt x="1919336" y="544570"/>
                  </a:lnTo>
                  <a:lnTo>
                    <a:pt x="1919336" y="560984"/>
                  </a:lnTo>
                  <a:lnTo>
                    <a:pt x="2312772" y="560984"/>
                  </a:lnTo>
                  <a:lnTo>
                    <a:pt x="2312772" y="576237"/>
                  </a:lnTo>
                  <a:lnTo>
                    <a:pt x="2444232" y="576237"/>
                  </a:lnTo>
                  <a:lnTo>
                    <a:pt x="2444232" y="590170"/>
                  </a:lnTo>
                  <a:lnTo>
                    <a:pt x="2485254" y="590170"/>
                  </a:lnTo>
                  <a:lnTo>
                    <a:pt x="2485254" y="611915"/>
                  </a:lnTo>
                  <a:lnTo>
                    <a:pt x="2573541" y="611915"/>
                  </a:lnTo>
                  <a:lnTo>
                    <a:pt x="2573541" y="628065"/>
                  </a:lnTo>
                  <a:lnTo>
                    <a:pt x="2696345" y="628065"/>
                  </a:lnTo>
                  <a:lnTo>
                    <a:pt x="2696345" y="644216"/>
                  </a:lnTo>
                  <a:lnTo>
                    <a:pt x="2819779" y="644216"/>
                  </a:lnTo>
                  <a:lnTo>
                    <a:pt x="2819779" y="654455"/>
                  </a:lnTo>
                  <a:lnTo>
                    <a:pt x="2859280" y="654455"/>
                  </a:lnTo>
                  <a:lnTo>
                    <a:pt x="2859280" y="662847"/>
                  </a:lnTo>
                  <a:lnTo>
                    <a:pt x="2962937" y="662847"/>
                  </a:lnTo>
                  <a:lnTo>
                    <a:pt x="2962937" y="678364"/>
                  </a:lnTo>
                  <a:lnTo>
                    <a:pt x="3236978" y="678364"/>
                  </a:lnTo>
                  <a:lnTo>
                    <a:pt x="3236978" y="682375"/>
                  </a:lnTo>
                  <a:lnTo>
                    <a:pt x="3311626" y="682375"/>
                  </a:lnTo>
                  <a:lnTo>
                    <a:pt x="3311626" y="696361"/>
                  </a:lnTo>
                  <a:lnTo>
                    <a:pt x="3478285" y="696361"/>
                  </a:lnTo>
                  <a:lnTo>
                    <a:pt x="3478285" y="715942"/>
                  </a:lnTo>
                  <a:lnTo>
                    <a:pt x="3503255" y="715942"/>
                  </a:lnTo>
                  <a:lnTo>
                    <a:pt x="3503255" y="725864"/>
                  </a:lnTo>
                  <a:lnTo>
                    <a:pt x="3503255" y="731142"/>
                  </a:lnTo>
                  <a:lnTo>
                    <a:pt x="3723002" y="731142"/>
                  </a:lnTo>
                  <a:lnTo>
                    <a:pt x="3723002" y="750090"/>
                  </a:lnTo>
                  <a:lnTo>
                    <a:pt x="3796129" y="750090"/>
                  </a:lnTo>
                  <a:lnTo>
                    <a:pt x="3796129" y="762809"/>
                  </a:lnTo>
                  <a:lnTo>
                    <a:pt x="3939916" y="762809"/>
                  </a:lnTo>
                  <a:lnTo>
                    <a:pt x="3939916" y="772415"/>
                  </a:lnTo>
                  <a:lnTo>
                    <a:pt x="4126300" y="772415"/>
                  </a:lnTo>
                  <a:lnTo>
                    <a:pt x="4368813" y="772415"/>
                  </a:lnTo>
                  <a:lnTo>
                    <a:pt x="4394728" y="772415"/>
                  </a:lnTo>
                  <a:lnTo>
                    <a:pt x="4417914" y="772415"/>
                  </a:lnTo>
                  <a:lnTo>
                    <a:pt x="4417914" y="791679"/>
                  </a:lnTo>
                  <a:lnTo>
                    <a:pt x="4429612" y="791679"/>
                  </a:lnTo>
                  <a:lnTo>
                    <a:pt x="4429612" y="808463"/>
                  </a:lnTo>
                  <a:lnTo>
                    <a:pt x="4634828" y="808463"/>
                  </a:lnTo>
                  <a:lnTo>
                    <a:pt x="4634828" y="827674"/>
                  </a:lnTo>
                  <a:lnTo>
                    <a:pt x="4869631" y="827674"/>
                  </a:lnTo>
                  <a:lnTo>
                    <a:pt x="4869631" y="840130"/>
                  </a:lnTo>
                  <a:lnTo>
                    <a:pt x="4878916" y="840130"/>
                  </a:lnTo>
                  <a:lnTo>
                    <a:pt x="4878916" y="849102"/>
                  </a:lnTo>
                  <a:lnTo>
                    <a:pt x="5211552" y="849102"/>
                  </a:lnTo>
                  <a:lnTo>
                    <a:pt x="5211552" y="866203"/>
                  </a:lnTo>
                  <a:lnTo>
                    <a:pt x="5294279" y="866203"/>
                  </a:lnTo>
                  <a:lnTo>
                    <a:pt x="5294279" y="893489"/>
                  </a:lnTo>
                  <a:lnTo>
                    <a:pt x="5708383" y="893489"/>
                  </a:lnTo>
                  <a:lnTo>
                    <a:pt x="5708383" y="913387"/>
                  </a:lnTo>
                  <a:lnTo>
                    <a:pt x="5911396" y="913387"/>
                  </a:lnTo>
                  <a:lnTo>
                    <a:pt x="5911396" y="1050928"/>
                  </a:lnTo>
                  <a:lnTo>
                    <a:pt x="5943185" y="1050928"/>
                  </a:lnTo>
                  <a:lnTo>
                    <a:pt x="6374601" y="1050928"/>
                  </a:lnTo>
                </a:path>
              </a:pathLst>
            </a:custGeom>
            <a:noFill/>
            <a:ln w="2540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BE2376-5C4A-CFD6-E401-60733A3B0587}"/>
                </a:ext>
              </a:extLst>
            </p:cNvPr>
            <p:cNvSpPr/>
            <p:nvPr/>
          </p:nvSpPr>
          <p:spPr bwMode="auto">
            <a:xfrm>
              <a:off x="8444123" y="3278825"/>
              <a:ext cx="2915405" cy="1119452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9CF115-1CF7-4604-C8A9-E2F7E83D3821}"/>
                </a:ext>
              </a:extLst>
            </p:cNvPr>
            <p:cNvSpPr txBox="1"/>
            <p:nvPr/>
          </p:nvSpPr>
          <p:spPr>
            <a:xfrm>
              <a:off x="8847378" y="3367675"/>
              <a:ext cx="2433669" cy="94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Pola-R-CHP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(N=440)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R-CHOP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(N=439)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Censored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FF9BC1-EA90-7CE5-3175-34AAA6F10612}"/>
                </a:ext>
              </a:extLst>
            </p:cNvPr>
            <p:cNvCxnSpPr>
              <a:cxnSpLocks/>
            </p:cNvCxnSpPr>
            <p:nvPr/>
          </p:nvCxnSpPr>
          <p:spPr>
            <a:xfrm>
              <a:off x="8570449" y="3528628"/>
              <a:ext cx="313611" cy="0"/>
            </a:xfrm>
            <a:prstGeom prst="line">
              <a:avLst/>
            </a:prstGeom>
            <a:ln w="25400">
              <a:solidFill>
                <a:srgbClr val="3C6C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B39048-5B84-4D2E-6BF6-29B69B2AD236}"/>
                </a:ext>
              </a:extLst>
            </p:cNvPr>
            <p:cNvCxnSpPr>
              <a:cxnSpLocks/>
            </p:cNvCxnSpPr>
            <p:nvPr/>
          </p:nvCxnSpPr>
          <p:spPr>
            <a:xfrm>
              <a:off x="8570449" y="3830129"/>
              <a:ext cx="313611" cy="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EEAA24-B381-19CB-36EE-12977C8124D4}"/>
                </a:ext>
              </a:extLst>
            </p:cNvPr>
            <p:cNvGrpSpPr/>
            <p:nvPr/>
          </p:nvGrpSpPr>
          <p:grpSpPr>
            <a:xfrm>
              <a:off x="8617109" y="4053597"/>
              <a:ext cx="220291" cy="183362"/>
              <a:chOff x="7983030" y="4298018"/>
              <a:chExt cx="173783" cy="17378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F46FC1F-7CC9-6DAF-3F64-3ECCC0E03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3030" y="4384910"/>
                <a:ext cx="173783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DD71660-159C-3AD0-5CCB-0665C34EB3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983030" y="4384910"/>
                <a:ext cx="173783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529CBF-0DE1-D2B3-6C38-17C401D228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7008329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Clinical data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cutoff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June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Herrera AF,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1297–1300 (Oral);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Thomas C,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Front Oncol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10.3389/fonc.2022.1098375;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Tilly H,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</a:t>
            </a:r>
            <a:r>
              <a:rPr kumimoji="0" lang="en-GB" sz="9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386: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351–363</a:t>
            </a:r>
          </a:p>
        </p:txBody>
      </p:sp>
    </p:spTree>
    <p:extLst>
      <p:ext uri="{BB962C8B-B14F-4D97-AF65-F5344CB8AC3E}">
        <p14:creationId xmlns:p14="http://schemas.microsoft.com/office/powerpoint/2010/main" val="389708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BA43A-A8F3-B26D-3EDE-EDD8ECDF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Efficacy demonstrated in </a:t>
            </a:r>
            <a:r>
              <a:rPr lang="en-GB" kern="0" dirty="0">
                <a:solidFill>
                  <a:srgbClr val="263358"/>
                </a:solidFill>
                <a:latin typeface="Arial"/>
                <a:cs typeface="+mj-cs"/>
              </a:rPr>
              <a:t>elderly and high-risk 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patients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POLARIX: Pola-R-CHP vs standard R-CHOP in previously untreated DLBCL (N=879)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FDF57-3912-5540-F8CB-5767E50DE3CC}"/>
              </a:ext>
            </a:extLst>
          </p:cNvPr>
          <p:cNvSpPr/>
          <p:nvPr/>
        </p:nvSpPr>
        <p:spPr bwMode="auto">
          <a:xfrm>
            <a:off x="1577330" y="1045919"/>
            <a:ext cx="9037339" cy="248269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Subgroup analysis of investigator-assessed PFS (ITT population)</a:t>
            </a:r>
          </a:p>
        </p:txBody>
      </p:sp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id="{3290620F-B906-A843-5C9D-51B0DA1F7D46}"/>
              </a:ext>
            </a:extLst>
          </p:cNvPr>
          <p:cNvGraphicFramePr>
            <a:graphicFrameLocks noGrp="1"/>
          </p:cNvGraphicFramePr>
          <p:nvPr/>
        </p:nvGraphicFramePr>
        <p:xfrm>
          <a:off x="552450" y="1479527"/>
          <a:ext cx="11205212" cy="444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24">
                  <a:extLst>
                    <a:ext uri="{9D8B030D-6E8A-4147-A177-3AD203B41FA5}">
                      <a16:colId xmlns:a16="http://schemas.microsoft.com/office/drawing/2014/main" val="2387190025"/>
                    </a:ext>
                  </a:extLst>
                </a:gridCol>
                <a:gridCol w="461555">
                  <a:extLst>
                    <a:ext uri="{9D8B030D-6E8A-4147-A177-3AD203B41FA5}">
                      <a16:colId xmlns:a16="http://schemas.microsoft.com/office/drawing/2014/main" val="673261996"/>
                    </a:ext>
                  </a:extLst>
                </a:gridCol>
                <a:gridCol w="814998">
                  <a:extLst>
                    <a:ext uri="{9D8B030D-6E8A-4147-A177-3AD203B41FA5}">
                      <a16:colId xmlns:a16="http://schemas.microsoft.com/office/drawing/2014/main" val="686982432"/>
                    </a:ext>
                  </a:extLst>
                </a:gridCol>
                <a:gridCol w="814998">
                  <a:extLst>
                    <a:ext uri="{9D8B030D-6E8A-4147-A177-3AD203B41FA5}">
                      <a16:colId xmlns:a16="http://schemas.microsoft.com/office/drawing/2014/main" val="1711134359"/>
                    </a:ext>
                  </a:extLst>
                </a:gridCol>
                <a:gridCol w="814998">
                  <a:extLst>
                    <a:ext uri="{9D8B030D-6E8A-4147-A177-3AD203B41FA5}">
                      <a16:colId xmlns:a16="http://schemas.microsoft.com/office/drawing/2014/main" val="3380705220"/>
                    </a:ext>
                  </a:extLst>
                </a:gridCol>
                <a:gridCol w="814998">
                  <a:extLst>
                    <a:ext uri="{9D8B030D-6E8A-4147-A177-3AD203B41FA5}">
                      <a16:colId xmlns:a16="http://schemas.microsoft.com/office/drawing/2014/main" val="26404334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34167677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65241040"/>
                    </a:ext>
                  </a:extLst>
                </a:gridCol>
                <a:gridCol w="1662921">
                  <a:extLst>
                    <a:ext uri="{9D8B030D-6E8A-4147-A177-3AD203B41FA5}">
                      <a16:colId xmlns:a16="http://schemas.microsoft.com/office/drawing/2014/main" val="465677142"/>
                    </a:ext>
                  </a:extLst>
                </a:gridCol>
                <a:gridCol w="1944920">
                  <a:extLst>
                    <a:ext uri="{9D8B030D-6E8A-4147-A177-3AD203B41FA5}">
                      <a16:colId xmlns:a16="http://schemas.microsoft.com/office/drawing/2014/main" val="1428603294"/>
                    </a:ext>
                  </a:extLst>
                </a:gridCol>
              </a:tblGrid>
              <a:tr h="229918">
                <a:tc row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Baseline Risk Factors</a:t>
                      </a: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</a:rPr>
                        <a:t>Pola-R-CHP</a:t>
                      </a:r>
                      <a:b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</a:rPr>
                        <a:t>(N=440)</a:t>
                      </a:r>
                    </a:p>
                  </a:txBody>
                  <a:tcPr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C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</a:rPr>
                        <a:t>R-CHOP</a:t>
                      </a:r>
                      <a:b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</a:rPr>
                        <a:t>N=439)</a:t>
                      </a: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Hazard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Ratio</a:t>
                      </a: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95% Wald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CI</a:t>
                      </a: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Pola-R-CHP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Better</a:t>
                      </a:r>
                    </a:p>
                  </a:txBody>
                  <a:tcPr marR="108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R-CHOP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Better</a:t>
                      </a:r>
                    </a:p>
                  </a:txBody>
                  <a:tcPr marL="108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88288"/>
                  </a:ext>
                </a:extLst>
              </a:tr>
              <a:tr h="1385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2-year Rate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2-year Rate</a:t>
                      </a: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04349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Age group</a:t>
                      </a: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≤60</a:t>
                      </a: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&gt;60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0" anchor="ctr">
                    <a:lnL w="12700" cmpd="sng">
                      <a:noFill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271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608</a:t>
                      </a:r>
                    </a:p>
                  </a:txBody>
                  <a:tcPr marT="1800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140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T="1800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74.1%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77.9%</a:t>
                      </a:r>
                    </a:p>
                  </a:txBody>
                  <a:tcPr marT="1800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131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308</a:t>
                      </a:r>
                    </a:p>
                  </a:txBody>
                  <a:tcPr marT="1800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71.9%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69.5%</a:t>
                      </a:r>
                    </a:p>
                  </a:txBody>
                  <a:tcPr marT="1800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T="1800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(0.6–1.5)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(0.5–0.9)</a:t>
                      </a:r>
                    </a:p>
                  </a:txBody>
                  <a:tcPr marT="1800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21378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Sex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Male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Female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473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406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239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77.7%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234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205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65.9%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75.2%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(0.5–0.9)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(0.6–1.4)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24412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ECOG PS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0–1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737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374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78.4%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67.2%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363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71.2%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65%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(0.6–1.0)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1.4)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57220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IPI score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IPI 2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IPI 3–5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334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545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167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273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79.3%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75.2%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167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272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78.5%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65.1%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1.0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(0.6 to 1.6)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0.9)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13185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Bulky disease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Absent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Present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494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385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247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193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82.7%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69%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247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192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70.7%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69.7%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0.6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(0.4 to 0.8)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(0.7 to 1.5)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20940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Ann Arbor stage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I–II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III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99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232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548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124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269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89.1%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80.7%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72.6%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52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279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85.5%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73.6%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66.1%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0.6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(0.2 to 1.8)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1.3)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(0.6 to 1.1)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40328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Baseline LDH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≤ULN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&gt;ULN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575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146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291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78.9%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75.4%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154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284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75.6%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67.2%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1.3)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1.0)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67768"/>
                  </a:ext>
                </a:extLst>
              </a:tr>
              <a:tr h="32213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No. of 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extranodal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 sites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0–1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≥2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453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426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227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213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80.2%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73.0%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226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213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74.5%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65.8%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1.1)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1.0)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826529"/>
                  </a:ext>
                </a:extLst>
              </a:tr>
              <a:tr h="52331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Cell-of-origin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GCB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ABC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Unclassified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352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95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211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184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102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75.1%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83.9%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73%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73.8%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168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119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51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76.9%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58.8%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86.2%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64.3%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1.0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0.4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1.9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(0.7 to 1.5)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(0.2 to 0.6)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(0.8 to 4.5)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(0.4 to 1.2)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38390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Double expressor by IHC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DEL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Non DEL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290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438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139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223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75.5%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77.7%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76%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151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215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63.1%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75.7%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69.8%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0.6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(0.4 to 1.0)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(0.6 to 1.3)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(0.4 to 1.5)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9154"/>
                  </a:ext>
                </a:extLst>
              </a:tr>
              <a:tr h="44806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Double- or triple-hit lymphoma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Yes 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marL="47625" indent="-3175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 marT="1800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620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214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305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109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76.8%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78.5%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b="1" dirty="0"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88.9%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70.3%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b="1" dirty="0">
                          <a:latin typeface="+mn-lt"/>
                        </a:rPr>
                        <a:t>66.4%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3.8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(0.8 to 17.6)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(0.5 to 1.0)</a:t>
                      </a: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(0.4 to 1.1)</a:t>
                      </a:r>
                    </a:p>
                  </a:txBody>
                  <a:tcPr marT="1800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n-GB" sz="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1800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0246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F07299-A56F-2D9D-1838-090A97146F39}"/>
              </a:ext>
            </a:extLst>
          </p:cNvPr>
          <p:cNvCxnSpPr>
            <a:cxnSpLocks/>
          </p:cNvCxnSpPr>
          <p:nvPr/>
        </p:nvCxnSpPr>
        <p:spPr>
          <a:xfrm>
            <a:off x="9803049" y="1868685"/>
            <a:ext cx="9872" cy="401457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09E0A1-FAE2-A4F2-D772-A84735FE9793}"/>
              </a:ext>
            </a:extLst>
          </p:cNvPr>
          <p:cNvGrpSpPr/>
          <p:nvPr/>
        </p:nvGrpSpPr>
        <p:grpSpPr>
          <a:xfrm>
            <a:off x="8183263" y="5902859"/>
            <a:ext cx="3487009" cy="139856"/>
            <a:chOff x="8183263" y="5756263"/>
            <a:chExt cx="3487009" cy="1398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EEAE21-D096-BDE4-C81B-D92E5595C718}"/>
                </a:ext>
              </a:extLst>
            </p:cNvPr>
            <p:cNvGrpSpPr/>
            <p:nvPr/>
          </p:nvGrpSpPr>
          <p:grpSpPr>
            <a:xfrm>
              <a:off x="8312150" y="5756263"/>
              <a:ext cx="3248025" cy="48578"/>
              <a:chOff x="8167370" y="5741473"/>
              <a:chExt cx="3248025" cy="9724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12CCA66-8C12-A1EF-C579-D79210A37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7370" y="5741473"/>
                <a:ext cx="3248025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2F04940-6617-8D8D-40C1-F4C568BB4C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8285" y="5742909"/>
                <a:ext cx="0" cy="9101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A766940-FA92-E3F3-252E-3570A0FC7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7655" y="5747704"/>
                <a:ext cx="0" cy="9101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BDF9017-CACD-B20B-4BF6-22675F5E87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07555" y="5742890"/>
                <a:ext cx="0" cy="9101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C45A9B-0166-2C89-68D7-426F254BC30D}"/>
                </a:ext>
              </a:extLst>
            </p:cNvPr>
            <p:cNvSpPr txBox="1"/>
            <p:nvPr/>
          </p:nvSpPr>
          <p:spPr>
            <a:xfrm>
              <a:off x="8183263" y="5764084"/>
              <a:ext cx="284052" cy="132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2C65FB-27D7-87AE-2497-463B11EE05E1}"/>
                </a:ext>
              </a:extLst>
            </p:cNvPr>
            <p:cNvSpPr txBox="1"/>
            <p:nvPr/>
          </p:nvSpPr>
          <p:spPr>
            <a:xfrm>
              <a:off x="9695254" y="5764084"/>
              <a:ext cx="234359" cy="132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DA5481-343A-E0B4-4CFE-44E321439B15}"/>
                </a:ext>
              </a:extLst>
            </p:cNvPr>
            <p:cNvSpPr txBox="1"/>
            <p:nvPr/>
          </p:nvSpPr>
          <p:spPr>
            <a:xfrm>
              <a:off x="11435913" y="5764084"/>
              <a:ext cx="234359" cy="132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4A1E732-C8BD-5D87-537B-A06B658AC5E9}"/>
              </a:ext>
            </a:extLst>
          </p:cNvPr>
          <p:cNvSpPr/>
          <p:nvPr/>
        </p:nvSpPr>
        <p:spPr bwMode="auto">
          <a:xfrm>
            <a:off x="549912" y="1857798"/>
            <a:ext cx="11207749" cy="296122"/>
          </a:xfrm>
          <a:prstGeom prst="rect">
            <a:avLst/>
          </a:prstGeom>
          <a:noFill/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F508684-C7B7-E070-B191-2E7EC4276EB5}"/>
              </a:ext>
            </a:extLst>
          </p:cNvPr>
          <p:cNvSpPr/>
          <p:nvPr/>
        </p:nvSpPr>
        <p:spPr bwMode="auto">
          <a:xfrm>
            <a:off x="549913" y="2809955"/>
            <a:ext cx="11207749" cy="337689"/>
          </a:xfrm>
          <a:prstGeom prst="rect">
            <a:avLst/>
          </a:prstGeom>
          <a:noFill/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296FD8A-A75E-B614-A2B0-7ED5894E9B25}"/>
              </a:ext>
            </a:extLst>
          </p:cNvPr>
          <p:cNvSpPr/>
          <p:nvPr/>
        </p:nvSpPr>
        <p:spPr bwMode="auto">
          <a:xfrm>
            <a:off x="549913" y="4510493"/>
            <a:ext cx="11207749" cy="523027"/>
          </a:xfrm>
          <a:prstGeom prst="rect">
            <a:avLst/>
          </a:prstGeom>
          <a:noFill/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3BDA64E-6F78-4BDB-C7D5-EDC84D76F9A8}"/>
              </a:ext>
            </a:extLst>
          </p:cNvPr>
          <p:cNvGrpSpPr/>
          <p:nvPr/>
        </p:nvGrpSpPr>
        <p:grpSpPr>
          <a:xfrm>
            <a:off x="8755519" y="1964509"/>
            <a:ext cx="1527357" cy="1469240"/>
            <a:chOff x="4397851" y="1546102"/>
            <a:chExt cx="1527357" cy="1315214"/>
          </a:xfrm>
        </p:grpSpPr>
        <p:sp>
          <p:nvSpPr>
            <p:cNvPr id="96" name="Arrow: Up-Down 95">
              <a:extLst>
                <a:ext uri="{FF2B5EF4-FFF2-40B4-BE49-F238E27FC236}">
                  <a16:creationId xmlns:a16="http://schemas.microsoft.com/office/drawing/2014/main" id="{90E2A530-9903-47A0-2B2B-D5EF5C46E8CA}"/>
                </a:ext>
              </a:extLst>
            </p:cNvPr>
            <p:cNvSpPr/>
            <p:nvPr/>
          </p:nvSpPr>
          <p:spPr bwMode="auto">
            <a:xfrm rot="16200000">
              <a:off x="5333376" y="1065396"/>
              <a:ext cx="76518" cy="1037929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Arrow: Up-Down 96">
              <a:extLst>
                <a:ext uri="{FF2B5EF4-FFF2-40B4-BE49-F238E27FC236}">
                  <a16:creationId xmlns:a16="http://schemas.microsoft.com/office/drawing/2014/main" id="{C05CBBA1-1FDC-0FD9-C1C0-5B1D854F1BAA}"/>
                </a:ext>
              </a:extLst>
            </p:cNvPr>
            <p:cNvSpPr/>
            <p:nvPr/>
          </p:nvSpPr>
          <p:spPr bwMode="auto">
            <a:xfrm rot="16200000">
              <a:off x="5016745" y="1343312"/>
              <a:ext cx="76518" cy="647551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Arrow: Up-Down 97">
              <a:extLst>
                <a:ext uri="{FF2B5EF4-FFF2-40B4-BE49-F238E27FC236}">
                  <a16:creationId xmlns:a16="http://schemas.microsoft.com/office/drawing/2014/main" id="{83181285-DA67-694D-4663-9667DFEA0026}"/>
                </a:ext>
              </a:extLst>
            </p:cNvPr>
            <p:cNvSpPr/>
            <p:nvPr/>
          </p:nvSpPr>
          <p:spPr bwMode="auto">
            <a:xfrm rot="16200000">
              <a:off x="4950079" y="1520084"/>
              <a:ext cx="76518" cy="704692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Arrow: Up-Down 98">
              <a:extLst>
                <a:ext uri="{FF2B5EF4-FFF2-40B4-BE49-F238E27FC236}">
                  <a16:creationId xmlns:a16="http://schemas.microsoft.com/office/drawing/2014/main" id="{1D2C9EF6-71F4-A824-158B-5DAA1D4426D1}"/>
                </a:ext>
              </a:extLst>
            </p:cNvPr>
            <p:cNvSpPr/>
            <p:nvPr/>
          </p:nvSpPr>
          <p:spPr bwMode="auto">
            <a:xfrm rot="16200000">
              <a:off x="5322740" y="1530708"/>
              <a:ext cx="76518" cy="869011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Arrow: Up-Down 99">
              <a:extLst>
                <a:ext uri="{FF2B5EF4-FFF2-40B4-BE49-F238E27FC236}">
                  <a16:creationId xmlns:a16="http://schemas.microsoft.com/office/drawing/2014/main" id="{71777B42-4539-8929-D282-A5CA6B2B164D}"/>
                </a:ext>
              </a:extLst>
            </p:cNvPr>
            <p:cNvSpPr/>
            <p:nvPr/>
          </p:nvSpPr>
          <p:spPr bwMode="auto">
            <a:xfrm rot="16200000">
              <a:off x="5095292" y="1851080"/>
              <a:ext cx="76518" cy="623660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Arrow: Up-Down 100">
              <a:extLst>
                <a:ext uri="{FF2B5EF4-FFF2-40B4-BE49-F238E27FC236}">
                  <a16:creationId xmlns:a16="http://schemas.microsoft.com/office/drawing/2014/main" id="{06036B18-3DE7-9615-1C7B-A2FC84630626}"/>
                </a:ext>
              </a:extLst>
            </p:cNvPr>
            <p:cNvSpPr/>
            <p:nvPr/>
          </p:nvSpPr>
          <p:spPr bwMode="auto">
            <a:xfrm rot="16200000">
              <a:off x="5176851" y="1628408"/>
              <a:ext cx="76518" cy="1234455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Arrow: Up-Down 101">
              <a:extLst>
                <a:ext uri="{FF2B5EF4-FFF2-40B4-BE49-F238E27FC236}">
                  <a16:creationId xmlns:a16="http://schemas.microsoft.com/office/drawing/2014/main" id="{BF05BFC6-B2E5-18CE-AB8D-26AD23C09720}"/>
                </a:ext>
              </a:extLst>
            </p:cNvPr>
            <p:cNvSpPr/>
            <p:nvPr/>
          </p:nvSpPr>
          <p:spPr bwMode="auto">
            <a:xfrm rot="16200000">
              <a:off x="5397118" y="1928085"/>
              <a:ext cx="76518" cy="979662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Arrow: Up-Down 102">
              <a:extLst>
                <a:ext uri="{FF2B5EF4-FFF2-40B4-BE49-F238E27FC236}">
                  <a16:creationId xmlns:a16="http://schemas.microsoft.com/office/drawing/2014/main" id="{C73986B1-F701-FD31-703D-BFB0CE1A5A99}"/>
                </a:ext>
              </a:extLst>
            </p:cNvPr>
            <p:cNvSpPr/>
            <p:nvPr/>
          </p:nvSpPr>
          <p:spPr bwMode="auto">
            <a:xfrm rot="16200000">
              <a:off x="4976156" y="2187207"/>
              <a:ext cx="76518" cy="671152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Arrow: Up-Down 103">
              <a:extLst>
                <a:ext uri="{FF2B5EF4-FFF2-40B4-BE49-F238E27FC236}">
                  <a16:creationId xmlns:a16="http://schemas.microsoft.com/office/drawing/2014/main" id="{18612228-D4FD-00DA-9EBE-223B74D6166A}"/>
                </a:ext>
              </a:extLst>
            </p:cNvPr>
            <p:cNvSpPr/>
            <p:nvPr/>
          </p:nvSpPr>
          <p:spPr bwMode="auto">
            <a:xfrm rot="16200000">
              <a:off x="4754790" y="2345133"/>
              <a:ext cx="76518" cy="790395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Arrow: Up-Down 104">
              <a:extLst>
                <a:ext uri="{FF2B5EF4-FFF2-40B4-BE49-F238E27FC236}">
                  <a16:creationId xmlns:a16="http://schemas.microsoft.com/office/drawing/2014/main" id="{163C8D32-BA0E-369C-8ED5-43F3D6BB4EE4}"/>
                </a:ext>
              </a:extLst>
            </p:cNvPr>
            <p:cNvSpPr/>
            <p:nvPr/>
          </p:nvSpPr>
          <p:spPr bwMode="auto">
            <a:xfrm rot="16200000">
              <a:off x="5432517" y="2443079"/>
              <a:ext cx="76518" cy="759956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666D8EB-2192-016D-7D3F-93C814D88915}"/>
                </a:ext>
              </a:extLst>
            </p:cNvPr>
            <p:cNvSpPr/>
            <p:nvPr/>
          </p:nvSpPr>
          <p:spPr bwMode="auto">
            <a:xfrm>
              <a:off x="5380720" y="1555483"/>
              <a:ext cx="111664" cy="57592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70DEA56-0CF9-6652-69D1-D0144F56F94D}"/>
                </a:ext>
              </a:extLst>
            </p:cNvPr>
            <p:cNvSpPr/>
            <p:nvPr/>
          </p:nvSpPr>
          <p:spPr bwMode="auto">
            <a:xfrm>
              <a:off x="4978913" y="1636395"/>
              <a:ext cx="149188" cy="5940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91B3504-9851-F84A-D07C-0F31960FA528}"/>
                </a:ext>
              </a:extLst>
            </p:cNvPr>
            <p:cNvSpPr/>
            <p:nvPr/>
          </p:nvSpPr>
          <p:spPr bwMode="auto">
            <a:xfrm>
              <a:off x="4920481" y="1847859"/>
              <a:ext cx="134595" cy="58644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497533-E54D-7EEB-CE54-5EBFA16E3B56}"/>
                </a:ext>
              </a:extLst>
            </p:cNvPr>
            <p:cNvSpPr/>
            <p:nvPr/>
          </p:nvSpPr>
          <p:spPr bwMode="auto">
            <a:xfrm>
              <a:off x="5297387" y="1934337"/>
              <a:ext cx="134595" cy="58644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989F34E-F17F-424E-A323-3B51E257F447}"/>
                </a:ext>
              </a:extLst>
            </p:cNvPr>
            <p:cNvSpPr/>
            <p:nvPr/>
          </p:nvSpPr>
          <p:spPr bwMode="auto">
            <a:xfrm>
              <a:off x="5053507" y="2123660"/>
              <a:ext cx="165875" cy="76995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D023473-4A99-859B-22C0-E0AE63DEE743}"/>
                </a:ext>
              </a:extLst>
            </p:cNvPr>
            <p:cNvSpPr/>
            <p:nvPr/>
          </p:nvSpPr>
          <p:spPr bwMode="auto">
            <a:xfrm>
              <a:off x="5216892" y="2227715"/>
              <a:ext cx="80494" cy="4067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B363643-542D-7138-F1B9-BE8954E7A450}"/>
                </a:ext>
              </a:extLst>
            </p:cNvPr>
            <p:cNvSpPr/>
            <p:nvPr/>
          </p:nvSpPr>
          <p:spPr bwMode="auto">
            <a:xfrm>
              <a:off x="5388609" y="2389092"/>
              <a:ext cx="118905" cy="5826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4559564-B8CF-81E0-0D94-43BA76022017}"/>
                </a:ext>
              </a:extLst>
            </p:cNvPr>
            <p:cNvSpPr/>
            <p:nvPr/>
          </p:nvSpPr>
          <p:spPr bwMode="auto">
            <a:xfrm>
              <a:off x="4945546" y="2485611"/>
              <a:ext cx="142868" cy="69165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3F3059A-1769-9C82-1FD1-3C45E48F2235}"/>
                </a:ext>
              </a:extLst>
            </p:cNvPr>
            <p:cNvSpPr/>
            <p:nvPr/>
          </p:nvSpPr>
          <p:spPr bwMode="auto">
            <a:xfrm>
              <a:off x="4745530" y="2706621"/>
              <a:ext cx="142868" cy="69165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37B5253-9C14-E860-E168-28885AD59DAE}"/>
                </a:ext>
              </a:extLst>
            </p:cNvPr>
            <p:cNvSpPr/>
            <p:nvPr/>
          </p:nvSpPr>
          <p:spPr bwMode="auto">
            <a:xfrm>
              <a:off x="5419339" y="2792030"/>
              <a:ext cx="118905" cy="5826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E1CD8FF-ED8E-4F6C-F39D-C33188689D58}"/>
              </a:ext>
            </a:extLst>
          </p:cNvPr>
          <p:cNvGrpSpPr/>
          <p:nvPr/>
        </p:nvGrpSpPr>
        <p:grpSpPr>
          <a:xfrm>
            <a:off x="8320123" y="3528981"/>
            <a:ext cx="3221250" cy="2350863"/>
            <a:chOff x="3960458" y="3431649"/>
            <a:chExt cx="3221250" cy="2069022"/>
          </a:xfrm>
        </p:grpSpPr>
        <p:sp>
          <p:nvSpPr>
            <p:cNvPr id="118" name="Arrow: Up-Down 117">
              <a:extLst>
                <a:ext uri="{FF2B5EF4-FFF2-40B4-BE49-F238E27FC236}">
                  <a16:creationId xmlns:a16="http://schemas.microsoft.com/office/drawing/2014/main" id="{FDDE3D8D-6A9C-9B75-F074-1C6C4C726B1A}"/>
                </a:ext>
              </a:extLst>
            </p:cNvPr>
            <p:cNvSpPr/>
            <p:nvPr/>
          </p:nvSpPr>
          <p:spPr bwMode="auto">
            <a:xfrm rot="16200000">
              <a:off x="5117230" y="2984882"/>
              <a:ext cx="76518" cy="1148558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Arrow: Up-Down 118">
              <a:extLst>
                <a:ext uri="{FF2B5EF4-FFF2-40B4-BE49-F238E27FC236}">
                  <a16:creationId xmlns:a16="http://schemas.microsoft.com/office/drawing/2014/main" id="{8AD72884-4AFF-93B2-7754-2EDC0A6F8786}"/>
                </a:ext>
              </a:extLst>
            </p:cNvPr>
            <p:cNvSpPr/>
            <p:nvPr/>
          </p:nvSpPr>
          <p:spPr bwMode="auto">
            <a:xfrm rot="16200000">
              <a:off x="5138461" y="3330599"/>
              <a:ext cx="76518" cy="648101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Arrow: Up-Down 119">
              <a:extLst>
                <a:ext uri="{FF2B5EF4-FFF2-40B4-BE49-F238E27FC236}">
                  <a16:creationId xmlns:a16="http://schemas.microsoft.com/office/drawing/2014/main" id="{54641DAB-9BD9-CDB3-BDFE-2FA11021E531}"/>
                </a:ext>
              </a:extLst>
            </p:cNvPr>
            <p:cNvSpPr/>
            <p:nvPr/>
          </p:nvSpPr>
          <p:spPr bwMode="auto">
            <a:xfrm rot="16200000">
              <a:off x="5192241" y="3367917"/>
              <a:ext cx="76518" cy="998539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D46FBD-3545-A37E-B0CA-B660BD5D8C2C}"/>
                </a:ext>
              </a:extLst>
            </p:cNvPr>
            <p:cNvGrpSpPr/>
            <p:nvPr/>
          </p:nvGrpSpPr>
          <p:grpSpPr>
            <a:xfrm>
              <a:off x="3960458" y="3431649"/>
              <a:ext cx="2157455" cy="76518"/>
              <a:chOff x="8182732" y="3910304"/>
              <a:chExt cx="2157455" cy="86016"/>
            </a:xfrm>
          </p:grpSpPr>
          <p:sp>
            <p:nvSpPr>
              <p:cNvPr id="156" name="Arrow: Up-Down 44">
                <a:extLst>
                  <a:ext uri="{FF2B5EF4-FFF2-40B4-BE49-F238E27FC236}">
                    <a16:creationId xmlns:a16="http://schemas.microsoft.com/office/drawing/2014/main" id="{F3E5DB92-1B8F-5729-50C6-6FFE0316DD25}"/>
                  </a:ext>
                </a:extLst>
              </p:cNvPr>
              <p:cNvSpPr/>
              <p:nvPr/>
            </p:nvSpPr>
            <p:spPr bwMode="auto">
              <a:xfrm rot="16200000">
                <a:off x="9247839" y="2903972"/>
                <a:ext cx="86016" cy="2098680"/>
              </a:xfrm>
              <a:custGeom>
                <a:avLst/>
                <a:gdLst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86016 w 86016"/>
                  <a:gd name="connsiteY2" fmla="*/ 0 h 2098680"/>
                  <a:gd name="connsiteX3" fmla="*/ 43008 w 86016"/>
                  <a:gd name="connsiteY3" fmla="*/ 0 h 2098680"/>
                  <a:gd name="connsiteX4" fmla="*/ 43008 w 86016"/>
                  <a:gd name="connsiteY4" fmla="*/ 2098680 h 2098680"/>
                  <a:gd name="connsiteX5" fmla="*/ 86016 w 86016"/>
                  <a:gd name="connsiteY5" fmla="*/ 2098680 h 2098680"/>
                  <a:gd name="connsiteX6" fmla="*/ 43008 w 86016"/>
                  <a:gd name="connsiteY6" fmla="*/ 2098680 h 2098680"/>
                  <a:gd name="connsiteX7" fmla="*/ 0 w 86016"/>
                  <a:gd name="connsiteY7" fmla="*/ 2098680 h 2098680"/>
                  <a:gd name="connsiteX8" fmla="*/ 43008 w 86016"/>
                  <a:gd name="connsiteY8" fmla="*/ 2098680 h 2098680"/>
                  <a:gd name="connsiteX9" fmla="*/ 43008 w 86016"/>
                  <a:gd name="connsiteY9" fmla="*/ 0 h 2098680"/>
                  <a:gd name="connsiteX10" fmla="*/ 0 w 86016"/>
                  <a:gd name="connsiteY10" fmla="*/ 0 h 2098680"/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86016 w 86016"/>
                  <a:gd name="connsiteY2" fmla="*/ 0 h 2098680"/>
                  <a:gd name="connsiteX3" fmla="*/ 43008 w 86016"/>
                  <a:gd name="connsiteY3" fmla="*/ 0 h 2098680"/>
                  <a:gd name="connsiteX4" fmla="*/ 43008 w 86016"/>
                  <a:gd name="connsiteY4" fmla="*/ 2098680 h 2098680"/>
                  <a:gd name="connsiteX5" fmla="*/ 86016 w 86016"/>
                  <a:gd name="connsiteY5" fmla="*/ 2098680 h 2098680"/>
                  <a:gd name="connsiteX6" fmla="*/ 43008 w 86016"/>
                  <a:gd name="connsiteY6" fmla="*/ 2098680 h 2098680"/>
                  <a:gd name="connsiteX7" fmla="*/ 0 w 86016"/>
                  <a:gd name="connsiteY7" fmla="*/ 2098680 h 2098680"/>
                  <a:gd name="connsiteX8" fmla="*/ 43008 w 86016"/>
                  <a:gd name="connsiteY8" fmla="*/ 2098680 h 2098680"/>
                  <a:gd name="connsiteX9" fmla="*/ 0 w 86016"/>
                  <a:gd name="connsiteY9" fmla="*/ 0 h 2098680"/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43008 w 86016"/>
                  <a:gd name="connsiteY2" fmla="*/ 0 h 2098680"/>
                  <a:gd name="connsiteX3" fmla="*/ 43008 w 86016"/>
                  <a:gd name="connsiteY3" fmla="*/ 2098680 h 2098680"/>
                  <a:gd name="connsiteX4" fmla="*/ 86016 w 86016"/>
                  <a:gd name="connsiteY4" fmla="*/ 2098680 h 2098680"/>
                  <a:gd name="connsiteX5" fmla="*/ 43008 w 86016"/>
                  <a:gd name="connsiteY5" fmla="*/ 2098680 h 2098680"/>
                  <a:gd name="connsiteX6" fmla="*/ 0 w 86016"/>
                  <a:gd name="connsiteY6" fmla="*/ 2098680 h 2098680"/>
                  <a:gd name="connsiteX7" fmla="*/ 43008 w 86016"/>
                  <a:gd name="connsiteY7" fmla="*/ 2098680 h 2098680"/>
                  <a:gd name="connsiteX8" fmla="*/ 0 w 86016"/>
                  <a:gd name="connsiteY8" fmla="*/ 0 h 2098680"/>
                  <a:gd name="connsiteX0" fmla="*/ 43008 w 86016"/>
                  <a:gd name="connsiteY0" fmla="*/ 2098680 h 2098680"/>
                  <a:gd name="connsiteX1" fmla="*/ 43008 w 86016"/>
                  <a:gd name="connsiteY1" fmla="*/ 0 h 2098680"/>
                  <a:gd name="connsiteX2" fmla="*/ 43008 w 86016"/>
                  <a:gd name="connsiteY2" fmla="*/ 0 h 2098680"/>
                  <a:gd name="connsiteX3" fmla="*/ 43008 w 86016"/>
                  <a:gd name="connsiteY3" fmla="*/ 2098680 h 2098680"/>
                  <a:gd name="connsiteX4" fmla="*/ 86016 w 86016"/>
                  <a:gd name="connsiteY4" fmla="*/ 2098680 h 2098680"/>
                  <a:gd name="connsiteX5" fmla="*/ 43008 w 86016"/>
                  <a:gd name="connsiteY5" fmla="*/ 2098680 h 2098680"/>
                  <a:gd name="connsiteX6" fmla="*/ 0 w 86016"/>
                  <a:gd name="connsiteY6" fmla="*/ 2098680 h 2098680"/>
                  <a:gd name="connsiteX7" fmla="*/ 43008 w 86016"/>
                  <a:gd name="connsiteY7" fmla="*/ 2098680 h 20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16" h="2098680">
                    <a:moveTo>
                      <a:pt x="43008" y="2098680"/>
                    </a:moveTo>
                    <a:lnTo>
                      <a:pt x="43008" y="0"/>
                    </a:lnTo>
                    <a:lnTo>
                      <a:pt x="43008" y="0"/>
                    </a:lnTo>
                    <a:lnTo>
                      <a:pt x="43008" y="2098680"/>
                    </a:lnTo>
                    <a:lnTo>
                      <a:pt x="86016" y="2098680"/>
                    </a:lnTo>
                    <a:lnTo>
                      <a:pt x="43008" y="2098680"/>
                    </a:lnTo>
                    <a:lnTo>
                      <a:pt x="0" y="2098680"/>
                    </a:lnTo>
                    <a:lnTo>
                      <a:pt x="43008" y="209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9D688C95-A3E9-9CB4-52CD-573B18362F38}"/>
                  </a:ext>
                </a:extLst>
              </p:cNvPr>
              <p:cNvSpPr/>
              <p:nvPr/>
            </p:nvSpPr>
            <p:spPr bwMode="auto">
              <a:xfrm rot="16200000">
                <a:off x="8189119" y="3914417"/>
                <a:ext cx="65017" cy="77791"/>
              </a:xfrm>
              <a:prstGeom prst="triangle">
                <a:avLst/>
              </a:prstGeom>
              <a:solidFill>
                <a:srgbClr val="1F2C4D"/>
              </a:solidFill>
              <a:ln w="63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Arrow: Up-Down 121">
              <a:extLst>
                <a:ext uri="{FF2B5EF4-FFF2-40B4-BE49-F238E27FC236}">
                  <a16:creationId xmlns:a16="http://schemas.microsoft.com/office/drawing/2014/main" id="{4CA39274-A3CC-F47F-3582-F40612F4903B}"/>
                </a:ext>
              </a:extLst>
            </p:cNvPr>
            <p:cNvSpPr/>
            <p:nvPr/>
          </p:nvSpPr>
          <p:spPr bwMode="auto">
            <a:xfrm rot="16200000">
              <a:off x="5084574" y="3627363"/>
              <a:ext cx="76518" cy="645099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Arrow: Up-Down 122">
              <a:extLst>
                <a:ext uri="{FF2B5EF4-FFF2-40B4-BE49-F238E27FC236}">
                  <a16:creationId xmlns:a16="http://schemas.microsoft.com/office/drawing/2014/main" id="{EB627E19-2C96-8892-0EE4-4D918F9F1778}"/>
                </a:ext>
              </a:extLst>
            </p:cNvPr>
            <p:cNvSpPr/>
            <p:nvPr/>
          </p:nvSpPr>
          <p:spPr bwMode="auto">
            <a:xfrm rot="16200000">
              <a:off x="5145304" y="3740897"/>
              <a:ext cx="76518" cy="814167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Arrow: Up-Down 123">
              <a:extLst>
                <a:ext uri="{FF2B5EF4-FFF2-40B4-BE49-F238E27FC236}">
                  <a16:creationId xmlns:a16="http://schemas.microsoft.com/office/drawing/2014/main" id="{68316D9C-52F5-F326-E64B-29D8D92208A8}"/>
                </a:ext>
              </a:extLst>
            </p:cNvPr>
            <p:cNvSpPr/>
            <p:nvPr/>
          </p:nvSpPr>
          <p:spPr bwMode="auto">
            <a:xfrm rot="16200000">
              <a:off x="5084487" y="3875706"/>
              <a:ext cx="76518" cy="735400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Arrow: Up-Down 124">
              <a:extLst>
                <a:ext uri="{FF2B5EF4-FFF2-40B4-BE49-F238E27FC236}">
                  <a16:creationId xmlns:a16="http://schemas.microsoft.com/office/drawing/2014/main" id="{71B15593-6364-E2F2-D305-10144CAA94D9}"/>
                </a:ext>
              </a:extLst>
            </p:cNvPr>
            <p:cNvSpPr/>
            <p:nvPr/>
          </p:nvSpPr>
          <p:spPr bwMode="auto">
            <a:xfrm rot="16200000">
              <a:off x="5429711" y="3992249"/>
              <a:ext cx="76518" cy="901987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BAF6B48-E3D1-2A74-9088-8339B06740E3}"/>
                </a:ext>
              </a:extLst>
            </p:cNvPr>
            <p:cNvGrpSpPr/>
            <p:nvPr/>
          </p:nvGrpSpPr>
          <p:grpSpPr>
            <a:xfrm>
              <a:off x="3960458" y="4485032"/>
              <a:ext cx="939836" cy="76518"/>
              <a:chOff x="8182732" y="3924690"/>
              <a:chExt cx="939836" cy="86016"/>
            </a:xfrm>
          </p:grpSpPr>
          <p:sp>
            <p:nvSpPr>
              <p:cNvPr id="154" name="Arrow: Up-Down 44">
                <a:extLst>
                  <a:ext uri="{FF2B5EF4-FFF2-40B4-BE49-F238E27FC236}">
                    <a16:creationId xmlns:a16="http://schemas.microsoft.com/office/drawing/2014/main" id="{3936BE14-2761-49C2-750E-CB6D625A1B17}"/>
                  </a:ext>
                </a:extLst>
              </p:cNvPr>
              <p:cNvSpPr/>
              <p:nvPr/>
            </p:nvSpPr>
            <p:spPr bwMode="auto">
              <a:xfrm rot="16200000">
                <a:off x="8639030" y="3527167"/>
                <a:ext cx="86016" cy="881061"/>
              </a:xfrm>
              <a:custGeom>
                <a:avLst/>
                <a:gdLst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86016 w 86016"/>
                  <a:gd name="connsiteY2" fmla="*/ 0 h 2098680"/>
                  <a:gd name="connsiteX3" fmla="*/ 43008 w 86016"/>
                  <a:gd name="connsiteY3" fmla="*/ 0 h 2098680"/>
                  <a:gd name="connsiteX4" fmla="*/ 43008 w 86016"/>
                  <a:gd name="connsiteY4" fmla="*/ 2098680 h 2098680"/>
                  <a:gd name="connsiteX5" fmla="*/ 86016 w 86016"/>
                  <a:gd name="connsiteY5" fmla="*/ 2098680 h 2098680"/>
                  <a:gd name="connsiteX6" fmla="*/ 43008 w 86016"/>
                  <a:gd name="connsiteY6" fmla="*/ 2098680 h 2098680"/>
                  <a:gd name="connsiteX7" fmla="*/ 0 w 86016"/>
                  <a:gd name="connsiteY7" fmla="*/ 2098680 h 2098680"/>
                  <a:gd name="connsiteX8" fmla="*/ 43008 w 86016"/>
                  <a:gd name="connsiteY8" fmla="*/ 2098680 h 2098680"/>
                  <a:gd name="connsiteX9" fmla="*/ 43008 w 86016"/>
                  <a:gd name="connsiteY9" fmla="*/ 0 h 2098680"/>
                  <a:gd name="connsiteX10" fmla="*/ 0 w 86016"/>
                  <a:gd name="connsiteY10" fmla="*/ 0 h 2098680"/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86016 w 86016"/>
                  <a:gd name="connsiteY2" fmla="*/ 0 h 2098680"/>
                  <a:gd name="connsiteX3" fmla="*/ 43008 w 86016"/>
                  <a:gd name="connsiteY3" fmla="*/ 0 h 2098680"/>
                  <a:gd name="connsiteX4" fmla="*/ 43008 w 86016"/>
                  <a:gd name="connsiteY4" fmla="*/ 2098680 h 2098680"/>
                  <a:gd name="connsiteX5" fmla="*/ 86016 w 86016"/>
                  <a:gd name="connsiteY5" fmla="*/ 2098680 h 2098680"/>
                  <a:gd name="connsiteX6" fmla="*/ 43008 w 86016"/>
                  <a:gd name="connsiteY6" fmla="*/ 2098680 h 2098680"/>
                  <a:gd name="connsiteX7" fmla="*/ 0 w 86016"/>
                  <a:gd name="connsiteY7" fmla="*/ 2098680 h 2098680"/>
                  <a:gd name="connsiteX8" fmla="*/ 43008 w 86016"/>
                  <a:gd name="connsiteY8" fmla="*/ 2098680 h 2098680"/>
                  <a:gd name="connsiteX9" fmla="*/ 0 w 86016"/>
                  <a:gd name="connsiteY9" fmla="*/ 0 h 2098680"/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43008 w 86016"/>
                  <a:gd name="connsiteY2" fmla="*/ 0 h 2098680"/>
                  <a:gd name="connsiteX3" fmla="*/ 43008 w 86016"/>
                  <a:gd name="connsiteY3" fmla="*/ 2098680 h 2098680"/>
                  <a:gd name="connsiteX4" fmla="*/ 86016 w 86016"/>
                  <a:gd name="connsiteY4" fmla="*/ 2098680 h 2098680"/>
                  <a:gd name="connsiteX5" fmla="*/ 43008 w 86016"/>
                  <a:gd name="connsiteY5" fmla="*/ 2098680 h 2098680"/>
                  <a:gd name="connsiteX6" fmla="*/ 0 w 86016"/>
                  <a:gd name="connsiteY6" fmla="*/ 2098680 h 2098680"/>
                  <a:gd name="connsiteX7" fmla="*/ 43008 w 86016"/>
                  <a:gd name="connsiteY7" fmla="*/ 2098680 h 2098680"/>
                  <a:gd name="connsiteX8" fmla="*/ 0 w 86016"/>
                  <a:gd name="connsiteY8" fmla="*/ 0 h 2098680"/>
                  <a:gd name="connsiteX0" fmla="*/ 43008 w 86016"/>
                  <a:gd name="connsiteY0" fmla="*/ 2098680 h 2098680"/>
                  <a:gd name="connsiteX1" fmla="*/ 43008 w 86016"/>
                  <a:gd name="connsiteY1" fmla="*/ 0 h 2098680"/>
                  <a:gd name="connsiteX2" fmla="*/ 43008 w 86016"/>
                  <a:gd name="connsiteY2" fmla="*/ 0 h 2098680"/>
                  <a:gd name="connsiteX3" fmla="*/ 43008 w 86016"/>
                  <a:gd name="connsiteY3" fmla="*/ 2098680 h 2098680"/>
                  <a:gd name="connsiteX4" fmla="*/ 86016 w 86016"/>
                  <a:gd name="connsiteY4" fmla="*/ 2098680 h 2098680"/>
                  <a:gd name="connsiteX5" fmla="*/ 43008 w 86016"/>
                  <a:gd name="connsiteY5" fmla="*/ 2098680 h 2098680"/>
                  <a:gd name="connsiteX6" fmla="*/ 0 w 86016"/>
                  <a:gd name="connsiteY6" fmla="*/ 2098680 h 2098680"/>
                  <a:gd name="connsiteX7" fmla="*/ 43008 w 86016"/>
                  <a:gd name="connsiteY7" fmla="*/ 2098680 h 20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16" h="2098680">
                    <a:moveTo>
                      <a:pt x="43008" y="2098680"/>
                    </a:moveTo>
                    <a:lnTo>
                      <a:pt x="43008" y="0"/>
                    </a:lnTo>
                    <a:lnTo>
                      <a:pt x="43008" y="0"/>
                    </a:lnTo>
                    <a:lnTo>
                      <a:pt x="43008" y="2098680"/>
                    </a:lnTo>
                    <a:lnTo>
                      <a:pt x="86016" y="2098680"/>
                    </a:lnTo>
                    <a:lnTo>
                      <a:pt x="43008" y="2098680"/>
                    </a:lnTo>
                    <a:lnTo>
                      <a:pt x="0" y="2098680"/>
                    </a:lnTo>
                    <a:lnTo>
                      <a:pt x="43008" y="209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CD45E8ED-21ED-4987-9B9D-63D88AFB2103}"/>
                  </a:ext>
                </a:extLst>
              </p:cNvPr>
              <p:cNvSpPr/>
              <p:nvPr/>
            </p:nvSpPr>
            <p:spPr bwMode="auto">
              <a:xfrm rot="16200000">
                <a:off x="8189119" y="3928803"/>
                <a:ext cx="65017" cy="77791"/>
              </a:xfrm>
              <a:prstGeom prst="triangle">
                <a:avLst/>
              </a:prstGeom>
              <a:solidFill>
                <a:srgbClr val="1F2C4D"/>
              </a:solidFill>
              <a:ln w="63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7" name="Arrow: Up-Down 126">
              <a:extLst>
                <a:ext uri="{FF2B5EF4-FFF2-40B4-BE49-F238E27FC236}">
                  <a16:creationId xmlns:a16="http://schemas.microsoft.com/office/drawing/2014/main" id="{8B4048E4-8DFF-632B-38E2-988CF6F2AAD3}"/>
                </a:ext>
              </a:extLst>
            </p:cNvPr>
            <p:cNvSpPr/>
            <p:nvPr/>
          </p:nvSpPr>
          <p:spPr bwMode="auto">
            <a:xfrm rot="16200000">
              <a:off x="6069735" y="3639741"/>
              <a:ext cx="76518" cy="1934366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Arrow: Up-Down 127">
              <a:extLst>
                <a:ext uri="{FF2B5EF4-FFF2-40B4-BE49-F238E27FC236}">
                  <a16:creationId xmlns:a16="http://schemas.microsoft.com/office/drawing/2014/main" id="{A600C384-9FDB-107C-2CCB-EDBA9BD4CF39}"/>
                </a:ext>
              </a:extLst>
            </p:cNvPr>
            <p:cNvSpPr/>
            <p:nvPr/>
          </p:nvSpPr>
          <p:spPr bwMode="auto">
            <a:xfrm rot="16200000">
              <a:off x="5069921" y="4131726"/>
              <a:ext cx="76518" cy="1115850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Arrow: Up-Down 128">
              <a:extLst>
                <a:ext uri="{FF2B5EF4-FFF2-40B4-BE49-F238E27FC236}">
                  <a16:creationId xmlns:a16="http://schemas.microsoft.com/office/drawing/2014/main" id="{DC9923CE-73F4-201F-FFF9-747C62207CF6}"/>
                </a:ext>
              </a:extLst>
            </p:cNvPr>
            <p:cNvSpPr/>
            <p:nvPr/>
          </p:nvSpPr>
          <p:spPr bwMode="auto">
            <a:xfrm rot="16200000">
              <a:off x="4940982" y="4416502"/>
              <a:ext cx="76518" cy="934180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Arrow: Up-Down 129">
              <a:extLst>
                <a:ext uri="{FF2B5EF4-FFF2-40B4-BE49-F238E27FC236}">
                  <a16:creationId xmlns:a16="http://schemas.microsoft.com/office/drawing/2014/main" id="{3BED7EA5-F7B3-2767-F42F-C74FBB28DF8F}"/>
                </a:ext>
              </a:extLst>
            </p:cNvPr>
            <p:cNvSpPr/>
            <p:nvPr/>
          </p:nvSpPr>
          <p:spPr bwMode="auto">
            <a:xfrm rot="16200000">
              <a:off x="5255477" y="4568154"/>
              <a:ext cx="76518" cy="826570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Arrow: Up-Down 130">
              <a:extLst>
                <a:ext uri="{FF2B5EF4-FFF2-40B4-BE49-F238E27FC236}">
                  <a16:creationId xmlns:a16="http://schemas.microsoft.com/office/drawing/2014/main" id="{6E0CFE8B-E0EC-DC0C-5B33-CAD81F50B624}"/>
                </a:ext>
              </a:extLst>
            </p:cNvPr>
            <p:cNvSpPr/>
            <p:nvPr/>
          </p:nvSpPr>
          <p:spPr bwMode="auto">
            <a:xfrm rot="16200000">
              <a:off x="5130577" y="4394530"/>
              <a:ext cx="76518" cy="1357807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9827867-F133-7535-3FC1-CC1D998B40B9}"/>
                </a:ext>
              </a:extLst>
            </p:cNvPr>
            <p:cNvGrpSpPr/>
            <p:nvPr/>
          </p:nvGrpSpPr>
          <p:grpSpPr>
            <a:xfrm flipH="1">
              <a:off x="5235396" y="5209824"/>
              <a:ext cx="1946312" cy="76518"/>
              <a:chOff x="7176256" y="3885061"/>
              <a:chExt cx="1946312" cy="86016"/>
            </a:xfrm>
          </p:grpSpPr>
          <p:sp>
            <p:nvSpPr>
              <p:cNvPr id="152" name="Arrow: Up-Down 44">
                <a:extLst>
                  <a:ext uri="{FF2B5EF4-FFF2-40B4-BE49-F238E27FC236}">
                    <a16:creationId xmlns:a16="http://schemas.microsoft.com/office/drawing/2014/main" id="{82C51C2B-ECA7-9024-6A3C-6A5BAA1827AB}"/>
                  </a:ext>
                </a:extLst>
              </p:cNvPr>
              <p:cNvSpPr/>
              <p:nvPr/>
            </p:nvSpPr>
            <p:spPr bwMode="auto">
              <a:xfrm rot="16200000">
                <a:off x="8145304" y="2993812"/>
                <a:ext cx="86016" cy="1868513"/>
              </a:xfrm>
              <a:custGeom>
                <a:avLst/>
                <a:gdLst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86016 w 86016"/>
                  <a:gd name="connsiteY2" fmla="*/ 0 h 2098680"/>
                  <a:gd name="connsiteX3" fmla="*/ 43008 w 86016"/>
                  <a:gd name="connsiteY3" fmla="*/ 0 h 2098680"/>
                  <a:gd name="connsiteX4" fmla="*/ 43008 w 86016"/>
                  <a:gd name="connsiteY4" fmla="*/ 2098680 h 2098680"/>
                  <a:gd name="connsiteX5" fmla="*/ 86016 w 86016"/>
                  <a:gd name="connsiteY5" fmla="*/ 2098680 h 2098680"/>
                  <a:gd name="connsiteX6" fmla="*/ 43008 w 86016"/>
                  <a:gd name="connsiteY6" fmla="*/ 2098680 h 2098680"/>
                  <a:gd name="connsiteX7" fmla="*/ 0 w 86016"/>
                  <a:gd name="connsiteY7" fmla="*/ 2098680 h 2098680"/>
                  <a:gd name="connsiteX8" fmla="*/ 43008 w 86016"/>
                  <a:gd name="connsiteY8" fmla="*/ 2098680 h 2098680"/>
                  <a:gd name="connsiteX9" fmla="*/ 43008 w 86016"/>
                  <a:gd name="connsiteY9" fmla="*/ 0 h 2098680"/>
                  <a:gd name="connsiteX10" fmla="*/ 0 w 86016"/>
                  <a:gd name="connsiteY10" fmla="*/ 0 h 2098680"/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86016 w 86016"/>
                  <a:gd name="connsiteY2" fmla="*/ 0 h 2098680"/>
                  <a:gd name="connsiteX3" fmla="*/ 43008 w 86016"/>
                  <a:gd name="connsiteY3" fmla="*/ 0 h 2098680"/>
                  <a:gd name="connsiteX4" fmla="*/ 43008 w 86016"/>
                  <a:gd name="connsiteY4" fmla="*/ 2098680 h 2098680"/>
                  <a:gd name="connsiteX5" fmla="*/ 86016 w 86016"/>
                  <a:gd name="connsiteY5" fmla="*/ 2098680 h 2098680"/>
                  <a:gd name="connsiteX6" fmla="*/ 43008 w 86016"/>
                  <a:gd name="connsiteY6" fmla="*/ 2098680 h 2098680"/>
                  <a:gd name="connsiteX7" fmla="*/ 0 w 86016"/>
                  <a:gd name="connsiteY7" fmla="*/ 2098680 h 2098680"/>
                  <a:gd name="connsiteX8" fmla="*/ 43008 w 86016"/>
                  <a:gd name="connsiteY8" fmla="*/ 2098680 h 2098680"/>
                  <a:gd name="connsiteX9" fmla="*/ 0 w 86016"/>
                  <a:gd name="connsiteY9" fmla="*/ 0 h 2098680"/>
                  <a:gd name="connsiteX0" fmla="*/ 0 w 86016"/>
                  <a:gd name="connsiteY0" fmla="*/ 0 h 2098680"/>
                  <a:gd name="connsiteX1" fmla="*/ 43008 w 86016"/>
                  <a:gd name="connsiteY1" fmla="*/ 0 h 2098680"/>
                  <a:gd name="connsiteX2" fmla="*/ 43008 w 86016"/>
                  <a:gd name="connsiteY2" fmla="*/ 0 h 2098680"/>
                  <a:gd name="connsiteX3" fmla="*/ 43008 w 86016"/>
                  <a:gd name="connsiteY3" fmla="*/ 2098680 h 2098680"/>
                  <a:gd name="connsiteX4" fmla="*/ 86016 w 86016"/>
                  <a:gd name="connsiteY4" fmla="*/ 2098680 h 2098680"/>
                  <a:gd name="connsiteX5" fmla="*/ 43008 w 86016"/>
                  <a:gd name="connsiteY5" fmla="*/ 2098680 h 2098680"/>
                  <a:gd name="connsiteX6" fmla="*/ 0 w 86016"/>
                  <a:gd name="connsiteY6" fmla="*/ 2098680 h 2098680"/>
                  <a:gd name="connsiteX7" fmla="*/ 43008 w 86016"/>
                  <a:gd name="connsiteY7" fmla="*/ 2098680 h 2098680"/>
                  <a:gd name="connsiteX8" fmla="*/ 0 w 86016"/>
                  <a:gd name="connsiteY8" fmla="*/ 0 h 2098680"/>
                  <a:gd name="connsiteX0" fmla="*/ 43008 w 86016"/>
                  <a:gd name="connsiteY0" fmla="*/ 2098680 h 2098680"/>
                  <a:gd name="connsiteX1" fmla="*/ 43008 w 86016"/>
                  <a:gd name="connsiteY1" fmla="*/ 0 h 2098680"/>
                  <a:gd name="connsiteX2" fmla="*/ 43008 w 86016"/>
                  <a:gd name="connsiteY2" fmla="*/ 0 h 2098680"/>
                  <a:gd name="connsiteX3" fmla="*/ 43008 w 86016"/>
                  <a:gd name="connsiteY3" fmla="*/ 2098680 h 2098680"/>
                  <a:gd name="connsiteX4" fmla="*/ 86016 w 86016"/>
                  <a:gd name="connsiteY4" fmla="*/ 2098680 h 2098680"/>
                  <a:gd name="connsiteX5" fmla="*/ 43008 w 86016"/>
                  <a:gd name="connsiteY5" fmla="*/ 2098680 h 2098680"/>
                  <a:gd name="connsiteX6" fmla="*/ 0 w 86016"/>
                  <a:gd name="connsiteY6" fmla="*/ 2098680 h 2098680"/>
                  <a:gd name="connsiteX7" fmla="*/ 43008 w 86016"/>
                  <a:gd name="connsiteY7" fmla="*/ 2098680 h 20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16" h="2098680">
                    <a:moveTo>
                      <a:pt x="43008" y="2098680"/>
                    </a:moveTo>
                    <a:lnTo>
                      <a:pt x="43008" y="0"/>
                    </a:lnTo>
                    <a:lnTo>
                      <a:pt x="43008" y="0"/>
                    </a:lnTo>
                    <a:lnTo>
                      <a:pt x="43008" y="2098680"/>
                    </a:lnTo>
                    <a:lnTo>
                      <a:pt x="86016" y="2098680"/>
                    </a:lnTo>
                    <a:lnTo>
                      <a:pt x="43008" y="2098680"/>
                    </a:lnTo>
                    <a:lnTo>
                      <a:pt x="0" y="2098680"/>
                    </a:lnTo>
                    <a:lnTo>
                      <a:pt x="43008" y="209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Isosceles Triangle 152">
                <a:extLst>
                  <a:ext uri="{FF2B5EF4-FFF2-40B4-BE49-F238E27FC236}">
                    <a16:creationId xmlns:a16="http://schemas.microsoft.com/office/drawing/2014/main" id="{3393637C-7849-0699-7263-F6AC517510D2}"/>
                  </a:ext>
                </a:extLst>
              </p:cNvPr>
              <p:cNvSpPr/>
              <p:nvPr/>
            </p:nvSpPr>
            <p:spPr bwMode="auto">
              <a:xfrm rot="16200000">
                <a:off x="7182643" y="3889173"/>
                <a:ext cx="65017" cy="77791"/>
              </a:xfrm>
              <a:prstGeom prst="triangle">
                <a:avLst/>
              </a:prstGeom>
              <a:solidFill>
                <a:srgbClr val="1F2C4D"/>
              </a:solidFill>
              <a:ln w="63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3" name="Arrow: Up-Down 132">
              <a:extLst>
                <a:ext uri="{FF2B5EF4-FFF2-40B4-BE49-F238E27FC236}">
                  <a16:creationId xmlns:a16="http://schemas.microsoft.com/office/drawing/2014/main" id="{4147EF27-E083-776E-6947-87AFCB9EBBAF}"/>
                </a:ext>
              </a:extLst>
            </p:cNvPr>
            <p:cNvSpPr/>
            <p:nvPr/>
          </p:nvSpPr>
          <p:spPr bwMode="auto">
            <a:xfrm rot="16200000">
              <a:off x="5083966" y="5011801"/>
              <a:ext cx="76518" cy="691492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Arrow: Up-Down 133">
              <a:extLst>
                <a:ext uri="{FF2B5EF4-FFF2-40B4-BE49-F238E27FC236}">
                  <a16:creationId xmlns:a16="http://schemas.microsoft.com/office/drawing/2014/main" id="{26931719-072D-DE50-56A2-DA267EA4DD40}"/>
                </a:ext>
              </a:extLst>
            </p:cNvPr>
            <p:cNvSpPr/>
            <p:nvPr/>
          </p:nvSpPr>
          <p:spPr bwMode="auto">
            <a:xfrm rot="16200000">
              <a:off x="4917958" y="4904046"/>
              <a:ext cx="76518" cy="1116731"/>
            </a:xfrm>
            <a:prstGeom prst="upDownArrow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0A938E2-076D-F87A-2654-D30BFC3D0E31}"/>
                </a:ext>
              </a:extLst>
            </p:cNvPr>
            <p:cNvSpPr/>
            <p:nvPr/>
          </p:nvSpPr>
          <p:spPr bwMode="auto">
            <a:xfrm>
              <a:off x="4886507" y="3450937"/>
              <a:ext cx="75357" cy="4067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0C3D37A-97BE-126F-0A0C-0E2AC1C470DD}"/>
                </a:ext>
              </a:extLst>
            </p:cNvPr>
            <p:cNvSpPr/>
            <p:nvPr/>
          </p:nvSpPr>
          <p:spPr bwMode="auto">
            <a:xfrm>
              <a:off x="5108180" y="3532893"/>
              <a:ext cx="80067" cy="4278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CA27ED6-82C0-711F-4469-C6D28694F375}"/>
                </a:ext>
              </a:extLst>
            </p:cNvPr>
            <p:cNvSpPr/>
            <p:nvPr/>
          </p:nvSpPr>
          <p:spPr bwMode="auto">
            <a:xfrm>
              <a:off x="5100777" y="3618987"/>
              <a:ext cx="149562" cy="71303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0662D9E-B668-ACE3-65DC-06763FCBD8CC}"/>
                </a:ext>
              </a:extLst>
            </p:cNvPr>
            <p:cNvSpPr/>
            <p:nvPr/>
          </p:nvSpPr>
          <p:spPr bwMode="auto">
            <a:xfrm>
              <a:off x="5168013" y="3845159"/>
              <a:ext cx="113282" cy="50138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053632D-86EF-0DC0-3FB9-EE1CA5A2E412}"/>
                </a:ext>
              </a:extLst>
            </p:cNvPr>
            <p:cNvSpPr/>
            <p:nvPr/>
          </p:nvSpPr>
          <p:spPr bwMode="auto">
            <a:xfrm>
              <a:off x="5036745" y="3914260"/>
              <a:ext cx="149562" cy="80597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E88029B-B773-A721-43AF-8234273179AC}"/>
                </a:ext>
              </a:extLst>
            </p:cNvPr>
            <p:cNvSpPr/>
            <p:nvPr/>
          </p:nvSpPr>
          <p:spPr bwMode="auto">
            <a:xfrm>
              <a:off x="5108180" y="4119833"/>
              <a:ext cx="132634" cy="59327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0954F06-1FD8-C1C5-719A-EFFB7A3E2191}"/>
                </a:ext>
              </a:extLst>
            </p:cNvPr>
            <p:cNvSpPr/>
            <p:nvPr/>
          </p:nvSpPr>
          <p:spPr bwMode="auto">
            <a:xfrm>
              <a:off x="5057982" y="4212620"/>
              <a:ext cx="132634" cy="59327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19BFE00-8181-AF35-AAEA-5EF27C6BBBB5}"/>
                </a:ext>
              </a:extLst>
            </p:cNvPr>
            <p:cNvSpPr/>
            <p:nvPr/>
          </p:nvSpPr>
          <p:spPr bwMode="auto">
            <a:xfrm>
              <a:off x="5419339" y="4419480"/>
              <a:ext cx="114368" cy="59327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E9E9F10-A79F-8662-36BD-0B0D74AFE1CD}"/>
                </a:ext>
              </a:extLst>
            </p:cNvPr>
            <p:cNvSpPr/>
            <p:nvPr/>
          </p:nvSpPr>
          <p:spPr bwMode="auto">
            <a:xfrm>
              <a:off x="4259343" y="4505047"/>
              <a:ext cx="100408" cy="42697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9891E5B-FE01-BCBF-EF1C-280DF30B45E3}"/>
                </a:ext>
              </a:extLst>
            </p:cNvPr>
            <p:cNvSpPr/>
            <p:nvPr/>
          </p:nvSpPr>
          <p:spPr bwMode="auto">
            <a:xfrm>
              <a:off x="5047805" y="4669315"/>
              <a:ext cx="100408" cy="4067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55A623D-C143-61F9-3591-AF3E3CDA2A5C}"/>
                </a:ext>
              </a:extLst>
            </p:cNvPr>
            <p:cNvSpPr/>
            <p:nvPr/>
          </p:nvSpPr>
          <p:spPr bwMode="auto">
            <a:xfrm>
              <a:off x="6066275" y="4589381"/>
              <a:ext cx="79414" cy="4067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A790F7E-0554-2855-059D-84B33EF9888A}"/>
                </a:ext>
              </a:extLst>
            </p:cNvPr>
            <p:cNvSpPr/>
            <p:nvPr/>
          </p:nvSpPr>
          <p:spPr bwMode="auto">
            <a:xfrm>
              <a:off x="4914006" y="4855166"/>
              <a:ext cx="102969" cy="50153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2541423-6EE1-93C5-9DA3-FB7BF3377D13}"/>
                </a:ext>
              </a:extLst>
            </p:cNvPr>
            <p:cNvSpPr/>
            <p:nvPr/>
          </p:nvSpPr>
          <p:spPr bwMode="auto">
            <a:xfrm>
              <a:off x="5236953" y="4954841"/>
              <a:ext cx="113038" cy="52116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3BF7242-39D2-D6D6-4F0D-05E517936387}"/>
                </a:ext>
              </a:extLst>
            </p:cNvPr>
            <p:cNvSpPr/>
            <p:nvPr/>
          </p:nvSpPr>
          <p:spPr bwMode="auto">
            <a:xfrm>
              <a:off x="5123127" y="5047092"/>
              <a:ext cx="79588" cy="4823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C3FC112-06E9-6236-CDAE-A767CBBDBD87}"/>
                </a:ext>
              </a:extLst>
            </p:cNvPr>
            <p:cNvSpPr/>
            <p:nvPr/>
          </p:nvSpPr>
          <p:spPr bwMode="auto">
            <a:xfrm>
              <a:off x="6854302" y="5232003"/>
              <a:ext cx="70055" cy="4067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A578A23-968E-3F88-D1A3-793401C8A661}"/>
                </a:ext>
              </a:extLst>
            </p:cNvPr>
            <p:cNvSpPr/>
            <p:nvPr/>
          </p:nvSpPr>
          <p:spPr bwMode="auto">
            <a:xfrm>
              <a:off x="5027954" y="5316413"/>
              <a:ext cx="158353" cy="8404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B985E79-D00A-82EA-E089-AE2D704B62FE}"/>
                </a:ext>
              </a:extLst>
            </p:cNvPr>
            <p:cNvSpPr/>
            <p:nvPr/>
          </p:nvSpPr>
          <p:spPr bwMode="auto">
            <a:xfrm>
              <a:off x="4905752" y="5439857"/>
              <a:ext cx="82026" cy="48892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EEBFFD-592A-BD4C-8303-D04F534034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2391680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Tilly H,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</a:t>
            </a:r>
            <a:r>
              <a:rPr kumimoji="0" lang="en-GB" sz="9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Engl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 Med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2022;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386: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351–363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3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75B7DA-E192-ACE5-C88D-B9D16B42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R-CHOP responses vary according to DLBCL molecular subtype</a:t>
            </a:r>
            <a:br>
              <a:rPr lang="en-GB" b="0" dirty="0"/>
            </a:br>
            <a:r>
              <a:rPr lang="en-GB" sz="1800" b="0" dirty="0"/>
              <a:t>Gene expression profiling in pre-treatment biopsy samples from patients treated with 1L R-CHOP (N=233)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4FC-3063-8D6C-FCED-CB38A3402914}"/>
              </a:ext>
            </a:extLst>
          </p:cNvPr>
          <p:cNvSpPr/>
          <p:nvPr/>
        </p:nvSpPr>
        <p:spPr>
          <a:xfrm>
            <a:off x="1138053" y="1956857"/>
            <a:ext cx="10106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Gene expression predictors of survival among patients with DLBCL treated with R-CHOP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E7442C9-C544-2EC2-51D0-084DC870A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4278" r="45598" b="27663"/>
          <a:stretch/>
        </p:blipFill>
        <p:spPr>
          <a:xfrm>
            <a:off x="1348656" y="2316306"/>
            <a:ext cx="4471119" cy="2702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BB594-BF79-F0D6-70CA-076B62C86027}"/>
              </a:ext>
            </a:extLst>
          </p:cNvPr>
          <p:cNvSpPr/>
          <p:nvPr/>
        </p:nvSpPr>
        <p:spPr bwMode="auto">
          <a:xfrm>
            <a:off x="438943" y="5549901"/>
            <a:ext cx="11314112" cy="6667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71D49"/>
              </a:buClr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R-CHOP is effective in GCB and ABC molecular subtypes, but differences in long-term survival have been observed</a:t>
            </a:r>
            <a:br>
              <a:rPr kumimoji="0" lang="da-DK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GCB-DLBCL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~80% at 5 years; ABC-DLBCL: ~50% at 5 years</a:t>
            </a:r>
            <a:r>
              <a:rPr kumimoji="0" lang="da-DK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D6EB0-65DF-07BD-5862-351453641A56}"/>
              </a:ext>
            </a:extLst>
          </p:cNvPr>
          <p:cNvSpPr txBox="1"/>
          <p:nvPr/>
        </p:nvSpPr>
        <p:spPr>
          <a:xfrm>
            <a:off x="446098" y="1155056"/>
            <a:ext cx="11314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71D4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R-CHOP is curative in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&gt;60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% of patients, while the remainder are either refractory to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treatment (~10–15%)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or relapse after initial CR (~20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–25%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)</a:t>
            </a:r>
            <a:r>
              <a:rPr kumimoji="0" lang="da-DK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da-DK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CE36F-CFAA-988C-0BE2-2EECF612ECFD}"/>
              </a:ext>
            </a:extLst>
          </p:cNvPr>
          <p:cNvSpPr txBox="1"/>
          <p:nvPr/>
        </p:nvSpPr>
        <p:spPr>
          <a:xfrm rot="19672006">
            <a:off x="7697404" y="3479059"/>
            <a:ext cx="235663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to be redrawn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C6963-F440-08D3-260E-79373F21CD8A}"/>
              </a:ext>
            </a:extLst>
          </p:cNvPr>
          <p:cNvSpPr/>
          <p:nvPr/>
        </p:nvSpPr>
        <p:spPr bwMode="auto">
          <a:xfrm rot="16200000">
            <a:off x="61915" y="3382567"/>
            <a:ext cx="2152275" cy="418007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PFS (probability)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E9FEEB3-818F-15B4-A9A7-FFBB6D0E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8" t="4278" r="1352" b="27663"/>
          <a:stretch/>
        </p:blipFill>
        <p:spPr>
          <a:xfrm>
            <a:off x="6773328" y="2367970"/>
            <a:ext cx="4471119" cy="2598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3E9496-FE7F-DDB8-4BB2-074E6982ECC7}"/>
              </a:ext>
            </a:extLst>
          </p:cNvPr>
          <p:cNvSpPr/>
          <p:nvPr/>
        </p:nvSpPr>
        <p:spPr bwMode="auto">
          <a:xfrm rot="16200000">
            <a:off x="5505093" y="3382566"/>
            <a:ext cx="2152275" cy="418007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 (probability)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3FCD0C-CAE9-02CB-276C-9D4E21FE486E}"/>
              </a:ext>
            </a:extLst>
          </p:cNvPr>
          <p:cNvSpPr/>
          <p:nvPr/>
        </p:nvSpPr>
        <p:spPr bwMode="auto">
          <a:xfrm>
            <a:off x="2384349" y="4897654"/>
            <a:ext cx="2590231" cy="379793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(years)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0F8F10-5BE4-3B9F-E41E-A9C55EF4AC35}"/>
              </a:ext>
            </a:extLst>
          </p:cNvPr>
          <p:cNvSpPr/>
          <p:nvPr/>
        </p:nvSpPr>
        <p:spPr bwMode="auto">
          <a:xfrm>
            <a:off x="7768819" y="4897653"/>
            <a:ext cx="2590231" cy="379793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(years)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8753B-D8F2-2B92-E557-FB39408D3BD6}"/>
              </a:ext>
            </a:extLst>
          </p:cNvPr>
          <p:cNvSpPr/>
          <p:nvPr/>
        </p:nvSpPr>
        <p:spPr bwMode="auto">
          <a:xfrm>
            <a:off x="3505768" y="2628963"/>
            <a:ext cx="2590231" cy="379793"/>
          </a:xfrm>
          <a:prstGeom prst="rect">
            <a:avLst/>
          </a:prstGeom>
          <a:solidFill>
            <a:schemeClr val="bg1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Germinal-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center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B-cell-like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0304BE-474C-DD32-2E80-481619AF6636}"/>
              </a:ext>
            </a:extLst>
          </p:cNvPr>
          <p:cNvSpPr/>
          <p:nvPr/>
        </p:nvSpPr>
        <p:spPr bwMode="auto">
          <a:xfrm>
            <a:off x="3404516" y="3897470"/>
            <a:ext cx="2590231" cy="379793"/>
          </a:xfrm>
          <a:prstGeom prst="rect">
            <a:avLst/>
          </a:prstGeom>
          <a:solidFill>
            <a:schemeClr val="bg1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Activated B-cell-like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16095A-EB44-BF60-62AB-5F19DD394008}"/>
              </a:ext>
            </a:extLst>
          </p:cNvPr>
          <p:cNvSpPr/>
          <p:nvPr/>
        </p:nvSpPr>
        <p:spPr bwMode="auto">
          <a:xfrm>
            <a:off x="1888504" y="4179520"/>
            <a:ext cx="751378" cy="311456"/>
          </a:xfrm>
          <a:prstGeom prst="rect">
            <a:avLst/>
          </a:prstGeom>
          <a:solidFill>
            <a:schemeClr val="bg1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&lt;0.001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84229A-2E67-789E-6AE8-7895F9A31610}"/>
              </a:ext>
            </a:extLst>
          </p:cNvPr>
          <p:cNvSpPr/>
          <p:nvPr/>
        </p:nvSpPr>
        <p:spPr bwMode="auto">
          <a:xfrm>
            <a:off x="7342686" y="4179520"/>
            <a:ext cx="751378" cy="311456"/>
          </a:xfrm>
          <a:prstGeom prst="rect">
            <a:avLst/>
          </a:prstGeom>
          <a:solidFill>
            <a:schemeClr val="bg1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&lt;0.001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AF306A-DC3C-B117-85C6-804EB2EB2BC1}"/>
              </a:ext>
            </a:extLst>
          </p:cNvPr>
          <p:cNvSpPr/>
          <p:nvPr/>
        </p:nvSpPr>
        <p:spPr bwMode="auto">
          <a:xfrm>
            <a:off x="8672721" y="2496494"/>
            <a:ext cx="2590231" cy="379793"/>
          </a:xfrm>
          <a:prstGeom prst="rect">
            <a:avLst/>
          </a:prstGeom>
          <a:solidFill>
            <a:schemeClr val="bg1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Germinal-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center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B-cell-like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1B18A-1175-E79D-CAD5-C0A61D845C7A}"/>
              </a:ext>
            </a:extLst>
          </p:cNvPr>
          <p:cNvSpPr/>
          <p:nvPr/>
        </p:nvSpPr>
        <p:spPr bwMode="auto">
          <a:xfrm>
            <a:off x="9055318" y="3648336"/>
            <a:ext cx="2003208" cy="379793"/>
          </a:xfrm>
          <a:prstGeom prst="rect">
            <a:avLst/>
          </a:prstGeom>
          <a:solidFill>
            <a:schemeClr val="bg1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Activated B-cell-like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2828BF-F7B3-7AC9-42F6-31D26FFDFD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5738750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Sehn LH &amp; Salles G.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2021;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384: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842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Miriam" panose="020B0502050101010101" pitchFamily="34" charset="-79"/>
              </a:rPr>
              <a:t>–858; 2. 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Lenz G, </a:t>
            </a: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et al. N Engl J Med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2008; 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359: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2313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–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2323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92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C6DB5A-A87D-1758-D4B0-47E52C49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DLBCL subtypes: Implications for pathogenesis and therapy</a:t>
            </a:r>
            <a:br>
              <a:rPr lang="en-GB" b="0" dirty="0"/>
            </a:br>
            <a:r>
              <a:rPr lang="en-GB" sz="2000" b="0" dirty="0"/>
              <a:t>Improvements in our understanding of DLBCL subtypes will support tailored treatment in the future</a:t>
            </a:r>
            <a:endParaRPr lang="en-GB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9C4665-A26F-3D00-79BF-10165508A374}"/>
              </a:ext>
            </a:extLst>
          </p:cNvPr>
          <p:cNvGrpSpPr/>
          <p:nvPr/>
        </p:nvGrpSpPr>
        <p:grpSpPr>
          <a:xfrm>
            <a:off x="476608" y="1403695"/>
            <a:ext cx="4717692" cy="4552603"/>
            <a:chOff x="514708" y="1112838"/>
            <a:chExt cx="4717692" cy="46928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0A6AB4-E0C2-52CD-EFA8-320043320EC1}"/>
                </a:ext>
              </a:extLst>
            </p:cNvPr>
            <p:cNvGrpSpPr/>
            <p:nvPr/>
          </p:nvGrpSpPr>
          <p:grpSpPr>
            <a:xfrm>
              <a:off x="514708" y="1112838"/>
              <a:ext cx="4717692" cy="4692863"/>
              <a:chOff x="514708" y="1112838"/>
              <a:chExt cx="4717692" cy="469286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F3BC8E-D070-32E8-3676-201BB4BCC990}"/>
                  </a:ext>
                </a:extLst>
              </p:cNvPr>
              <p:cNvSpPr/>
              <p:nvPr/>
            </p:nvSpPr>
            <p:spPr bwMode="auto">
              <a:xfrm>
                <a:off x="1249427" y="3519488"/>
                <a:ext cx="3350008" cy="45719"/>
              </a:xfrm>
              <a:custGeom>
                <a:avLst/>
                <a:gdLst>
                  <a:gd name="connsiteX0" fmla="*/ 0 w 3009900"/>
                  <a:gd name="connsiteY0" fmla="*/ 47625 h 47625"/>
                  <a:gd name="connsiteX1" fmla="*/ 3009900 w 3009900"/>
                  <a:gd name="connsiteY1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9900" h="47625">
                    <a:moveTo>
                      <a:pt x="0" y="47625"/>
                    </a:moveTo>
                    <a:lnTo>
                      <a:pt x="3009900" y="0"/>
                    </a:lnTo>
                  </a:path>
                </a:pathLst>
              </a:custGeom>
              <a:noFill/>
              <a:ln w="279400">
                <a:gradFill>
                  <a:gsLst>
                    <a:gs pos="24000">
                      <a:srgbClr val="646464"/>
                    </a:gs>
                    <a:gs pos="67000">
                      <a:srgbClr val="C30FEF"/>
                    </a:gs>
                  </a:gsLst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82076E-7758-B5EE-F2E2-DE2CFCCBEF68}"/>
                  </a:ext>
                </a:extLst>
              </p:cNvPr>
              <p:cNvSpPr/>
              <p:nvPr/>
            </p:nvSpPr>
            <p:spPr bwMode="auto">
              <a:xfrm>
                <a:off x="1418085" y="1422765"/>
                <a:ext cx="3225800" cy="872115"/>
              </a:xfrm>
              <a:custGeom>
                <a:avLst/>
                <a:gdLst>
                  <a:gd name="connsiteX0" fmla="*/ 0 w 2876550"/>
                  <a:gd name="connsiteY0" fmla="*/ 845977 h 845977"/>
                  <a:gd name="connsiteX1" fmla="*/ 619125 w 2876550"/>
                  <a:gd name="connsiteY1" fmla="*/ 722152 h 845977"/>
                  <a:gd name="connsiteX2" fmla="*/ 1409700 w 2876550"/>
                  <a:gd name="connsiteY2" fmla="*/ 293527 h 845977"/>
                  <a:gd name="connsiteX3" fmla="*/ 2238375 w 2876550"/>
                  <a:gd name="connsiteY3" fmla="*/ 36352 h 845977"/>
                  <a:gd name="connsiteX4" fmla="*/ 2876550 w 2876550"/>
                  <a:gd name="connsiteY4" fmla="*/ 7777 h 845977"/>
                  <a:gd name="connsiteX0" fmla="*/ 0 w 3175000"/>
                  <a:gd name="connsiteY0" fmla="*/ 877727 h 877727"/>
                  <a:gd name="connsiteX1" fmla="*/ 917575 w 3175000"/>
                  <a:gd name="connsiteY1" fmla="*/ 722152 h 877727"/>
                  <a:gd name="connsiteX2" fmla="*/ 1708150 w 3175000"/>
                  <a:gd name="connsiteY2" fmla="*/ 293527 h 877727"/>
                  <a:gd name="connsiteX3" fmla="*/ 2536825 w 3175000"/>
                  <a:gd name="connsiteY3" fmla="*/ 36352 h 877727"/>
                  <a:gd name="connsiteX4" fmla="*/ 3175000 w 3175000"/>
                  <a:gd name="connsiteY4" fmla="*/ 7777 h 877727"/>
                  <a:gd name="connsiteX0" fmla="*/ 0 w 3219450"/>
                  <a:gd name="connsiteY0" fmla="*/ 903865 h 903865"/>
                  <a:gd name="connsiteX1" fmla="*/ 917575 w 3219450"/>
                  <a:gd name="connsiteY1" fmla="*/ 748290 h 903865"/>
                  <a:gd name="connsiteX2" fmla="*/ 1708150 w 3219450"/>
                  <a:gd name="connsiteY2" fmla="*/ 319665 h 903865"/>
                  <a:gd name="connsiteX3" fmla="*/ 2536825 w 3219450"/>
                  <a:gd name="connsiteY3" fmla="*/ 62490 h 903865"/>
                  <a:gd name="connsiteX4" fmla="*/ 3219450 w 3219450"/>
                  <a:gd name="connsiteY4" fmla="*/ 2165 h 903865"/>
                  <a:gd name="connsiteX0" fmla="*/ 0 w 3219450"/>
                  <a:gd name="connsiteY0" fmla="*/ 903865 h 903865"/>
                  <a:gd name="connsiteX1" fmla="*/ 873125 w 3219450"/>
                  <a:gd name="connsiteY1" fmla="*/ 722890 h 903865"/>
                  <a:gd name="connsiteX2" fmla="*/ 1708150 w 3219450"/>
                  <a:gd name="connsiteY2" fmla="*/ 319665 h 903865"/>
                  <a:gd name="connsiteX3" fmla="*/ 2536825 w 3219450"/>
                  <a:gd name="connsiteY3" fmla="*/ 62490 h 903865"/>
                  <a:gd name="connsiteX4" fmla="*/ 3219450 w 3219450"/>
                  <a:gd name="connsiteY4" fmla="*/ 2165 h 903865"/>
                  <a:gd name="connsiteX0" fmla="*/ 0 w 3219450"/>
                  <a:gd name="connsiteY0" fmla="*/ 903865 h 903865"/>
                  <a:gd name="connsiteX1" fmla="*/ 892175 w 3219450"/>
                  <a:gd name="connsiteY1" fmla="*/ 741940 h 903865"/>
                  <a:gd name="connsiteX2" fmla="*/ 1708150 w 3219450"/>
                  <a:gd name="connsiteY2" fmla="*/ 319665 h 903865"/>
                  <a:gd name="connsiteX3" fmla="*/ 2536825 w 3219450"/>
                  <a:gd name="connsiteY3" fmla="*/ 62490 h 903865"/>
                  <a:gd name="connsiteX4" fmla="*/ 3219450 w 3219450"/>
                  <a:gd name="connsiteY4" fmla="*/ 2165 h 903865"/>
                  <a:gd name="connsiteX0" fmla="*/ 0 w 3219450"/>
                  <a:gd name="connsiteY0" fmla="*/ 903865 h 903865"/>
                  <a:gd name="connsiteX1" fmla="*/ 892175 w 3219450"/>
                  <a:gd name="connsiteY1" fmla="*/ 741940 h 903865"/>
                  <a:gd name="connsiteX2" fmla="*/ 1727200 w 3219450"/>
                  <a:gd name="connsiteY2" fmla="*/ 345065 h 903865"/>
                  <a:gd name="connsiteX3" fmla="*/ 2536825 w 3219450"/>
                  <a:gd name="connsiteY3" fmla="*/ 62490 h 903865"/>
                  <a:gd name="connsiteX4" fmla="*/ 3219450 w 3219450"/>
                  <a:gd name="connsiteY4" fmla="*/ 2165 h 903865"/>
                  <a:gd name="connsiteX0" fmla="*/ 0 w 3219450"/>
                  <a:gd name="connsiteY0" fmla="*/ 903865 h 903865"/>
                  <a:gd name="connsiteX1" fmla="*/ 892175 w 3219450"/>
                  <a:gd name="connsiteY1" fmla="*/ 741940 h 903865"/>
                  <a:gd name="connsiteX2" fmla="*/ 1727200 w 3219450"/>
                  <a:gd name="connsiteY2" fmla="*/ 345065 h 903865"/>
                  <a:gd name="connsiteX3" fmla="*/ 2536825 w 3219450"/>
                  <a:gd name="connsiteY3" fmla="*/ 62490 h 903865"/>
                  <a:gd name="connsiteX4" fmla="*/ 3219450 w 3219450"/>
                  <a:gd name="connsiteY4" fmla="*/ 2165 h 903865"/>
                  <a:gd name="connsiteX0" fmla="*/ 0 w 3225800"/>
                  <a:gd name="connsiteY0" fmla="*/ 872115 h 872115"/>
                  <a:gd name="connsiteX1" fmla="*/ 898525 w 3225800"/>
                  <a:gd name="connsiteY1" fmla="*/ 741940 h 872115"/>
                  <a:gd name="connsiteX2" fmla="*/ 1733550 w 3225800"/>
                  <a:gd name="connsiteY2" fmla="*/ 345065 h 872115"/>
                  <a:gd name="connsiteX3" fmla="*/ 2543175 w 3225800"/>
                  <a:gd name="connsiteY3" fmla="*/ 62490 h 872115"/>
                  <a:gd name="connsiteX4" fmla="*/ 3225800 w 3225800"/>
                  <a:gd name="connsiteY4" fmla="*/ 2165 h 87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800" h="872115">
                    <a:moveTo>
                      <a:pt x="0" y="872115"/>
                    </a:moveTo>
                    <a:cubicBezTo>
                      <a:pt x="192087" y="856240"/>
                      <a:pt x="609600" y="829782"/>
                      <a:pt x="898525" y="741940"/>
                    </a:cubicBezTo>
                    <a:cubicBezTo>
                      <a:pt x="1187450" y="654098"/>
                      <a:pt x="1459442" y="458307"/>
                      <a:pt x="1733550" y="345065"/>
                    </a:cubicBezTo>
                    <a:cubicBezTo>
                      <a:pt x="2007658" y="231823"/>
                      <a:pt x="2298700" y="110115"/>
                      <a:pt x="2543175" y="62490"/>
                    </a:cubicBezTo>
                    <a:cubicBezTo>
                      <a:pt x="2787650" y="14865"/>
                      <a:pt x="3028950" y="-7360"/>
                      <a:pt x="3225800" y="2165"/>
                    </a:cubicBezTo>
                  </a:path>
                </a:pathLst>
              </a:custGeom>
              <a:noFill/>
              <a:ln w="384175">
                <a:gradFill>
                  <a:gsLst>
                    <a:gs pos="0">
                      <a:srgbClr val="2600F5"/>
                    </a:gs>
                    <a:gs pos="62000">
                      <a:srgbClr val="7092BF"/>
                    </a:gs>
                  </a:gsLst>
                  <a:lin ang="5400000" scaled="1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84CE93F-2760-3B0E-F118-32CF2B555669}"/>
                  </a:ext>
                </a:extLst>
              </p:cNvPr>
              <p:cNvSpPr/>
              <p:nvPr/>
            </p:nvSpPr>
            <p:spPr bwMode="auto">
              <a:xfrm>
                <a:off x="1752600" y="2169256"/>
                <a:ext cx="3048000" cy="339197"/>
              </a:xfrm>
              <a:custGeom>
                <a:avLst/>
                <a:gdLst>
                  <a:gd name="connsiteX0" fmla="*/ 0 w 3048000"/>
                  <a:gd name="connsiteY0" fmla="*/ 338994 h 339197"/>
                  <a:gd name="connsiteX1" fmla="*/ 457200 w 3048000"/>
                  <a:gd name="connsiteY1" fmla="*/ 326294 h 339197"/>
                  <a:gd name="connsiteX2" fmla="*/ 965200 w 3048000"/>
                  <a:gd name="connsiteY2" fmla="*/ 256444 h 339197"/>
                  <a:gd name="connsiteX3" fmla="*/ 1612900 w 3048000"/>
                  <a:gd name="connsiteY3" fmla="*/ 129444 h 339197"/>
                  <a:gd name="connsiteX4" fmla="*/ 2279650 w 3048000"/>
                  <a:gd name="connsiteY4" fmla="*/ 27844 h 339197"/>
                  <a:gd name="connsiteX5" fmla="*/ 2774950 w 3048000"/>
                  <a:gd name="connsiteY5" fmla="*/ 2444 h 339197"/>
                  <a:gd name="connsiteX6" fmla="*/ 3048000 w 3048000"/>
                  <a:gd name="connsiteY6" fmla="*/ 2444 h 3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0" h="339197">
                    <a:moveTo>
                      <a:pt x="0" y="338994"/>
                    </a:moveTo>
                    <a:cubicBezTo>
                      <a:pt x="148166" y="339523"/>
                      <a:pt x="296333" y="340052"/>
                      <a:pt x="457200" y="326294"/>
                    </a:cubicBezTo>
                    <a:cubicBezTo>
                      <a:pt x="618067" y="312536"/>
                      <a:pt x="772583" y="289252"/>
                      <a:pt x="965200" y="256444"/>
                    </a:cubicBezTo>
                    <a:cubicBezTo>
                      <a:pt x="1157817" y="223636"/>
                      <a:pt x="1393825" y="167544"/>
                      <a:pt x="1612900" y="129444"/>
                    </a:cubicBezTo>
                    <a:cubicBezTo>
                      <a:pt x="1831975" y="91344"/>
                      <a:pt x="2085975" y="49011"/>
                      <a:pt x="2279650" y="27844"/>
                    </a:cubicBezTo>
                    <a:cubicBezTo>
                      <a:pt x="2473325" y="6677"/>
                      <a:pt x="2646892" y="6677"/>
                      <a:pt x="2774950" y="2444"/>
                    </a:cubicBezTo>
                    <a:cubicBezTo>
                      <a:pt x="2903008" y="-1789"/>
                      <a:pt x="2975504" y="327"/>
                      <a:pt x="3048000" y="2444"/>
                    </a:cubicBezTo>
                  </a:path>
                </a:pathLst>
              </a:custGeom>
              <a:noFill/>
              <a:ln w="76200">
                <a:gradFill>
                  <a:gsLst>
                    <a:gs pos="0">
                      <a:srgbClr val="5FB81D"/>
                    </a:gs>
                    <a:gs pos="39000">
                      <a:srgbClr val="7092BF"/>
                    </a:gs>
                  </a:gsLst>
                  <a:lin ang="5400000" scaled="1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72136A-4B43-EA83-C577-19DE56601DBF}"/>
                  </a:ext>
                </a:extLst>
              </p:cNvPr>
              <p:cNvSpPr/>
              <p:nvPr/>
            </p:nvSpPr>
            <p:spPr bwMode="auto">
              <a:xfrm>
                <a:off x="1689100" y="2667000"/>
                <a:ext cx="3003550" cy="108385"/>
              </a:xfrm>
              <a:custGeom>
                <a:avLst/>
                <a:gdLst>
                  <a:gd name="connsiteX0" fmla="*/ 0 w 2825750"/>
                  <a:gd name="connsiteY0" fmla="*/ 0 h 140971"/>
                  <a:gd name="connsiteX1" fmla="*/ 584200 w 2825750"/>
                  <a:gd name="connsiteY1" fmla="*/ 6350 h 140971"/>
                  <a:gd name="connsiteX2" fmla="*/ 1187450 w 2825750"/>
                  <a:gd name="connsiteY2" fmla="*/ 31750 h 140971"/>
                  <a:gd name="connsiteX3" fmla="*/ 2095500 w 2825750"/>
                  <a:gd name="connsiteY3" fmla="*/ 88900 h 140971"/>
                  <a:gd name="connsiteX4" fmla="*/ 2654300 w 2825750"/>
                  <a:gd name="connsiteY4" fmla="*/ 139700 h 140971"/>
                  <a:gd name="connsiteX5" fmla="*/ 2825750 w 2825750"/>
                  <a:gd name="connsiteY5" fmla="*/ 120650 h 140971"/>
                  <a:gd name="connsiteX0" fmla="*/ 0 w 2825750"/>
                  <a:gd name="connsiteY0" fmla="*/ 0 h 123865"/>
                  <a:gd name="connsiteX1" fmla="*/ 584200 w 2825750"/>
                  <a:gd name="connsiteY1" fmla="*/ 6350 h 123865"/>
                  <a:gd name="connsiteX2" fmla="*/ 1187450 w 2825750"/>
                  <a:gd name="connsiteY2" fmla="*/ 31750 h 123865"/>
                  <a:gd name="connsiteX3" fmla="*/ 2095500 w 2825750"/>
                  <a:gd name="connsiteY3" fmla="*/ 88900 h 123865"/>
                  <a:gd name="connsiteX4" fmla="*/ 2654300 w 2825750"/>
                  <a:gd name="connsiteY4" fmla="*/ 101600 h 123865"/>
                  <a:gd name="connsiteX5" fmla="*/ 2825750 w 2825750"/>
                  <a:gd name="connsiteY5" fmla="*/ 120650 h 123865"/>
                  <a:gd name="connsiteX0" fmla="*/ 0 w 2921000"/>
                  <a:gd name="connsiteY0" fmla="*/ 0 h 108385"/>
                  <a:gd name="connsiteX1" fmla="*/ 584200 w 2921000"/>
                  <a:gd name="connsiteY1" fmla="*/ 6350 h 108385"/>
                  <a:gd name="connsiteX2" fmla="*/ 1187450 w 2921000"/>
                  <a:gd name="connsiteY2" fmla="*/ 31750 h 108385"/>
                  <a:gd name="connsiteX3" fmla="*/ 2095500 w 2921000"/>
                  <a:gd name="connsiteY3" fmla="*/ 88900 h 108385"/>
                  <a:gd name="connsiteX4" fmla="*/ 2654300 w 2921000"/>
                  <a:gd name="connsiteY4" fmla="*/ 101600 h 108385"/>
                  <a:gd name="connsiteX5" fmla="*/ 2921000 w 2921000"/>
                  <a:gd name="connsiteY5" fmla="*/ 101600 h 108385"/>
                  <a:gd name="connsiteX0" fmla="*/ 0 w 3003550"/>
                  <a:gd name="connsiteY0" fmla="*/ 0 h 108385"/>
                  <a:gd name="connsiteX1" fmla="*/ 666750 w 3003550"/>
                  <a:gd name="connsiteY1" fmla="*/ 6350 h 108385"/>
                  <a:gd name="connsiteX2" fmla="*/ 1270000 w 3003550"/>
                  <a:gd name="connsiteY2" fmla="*/ 31750 h 108385"/>
                  <a:gd name="connsiteX3" fmla="*/ 2178050 w 3003550"/>
                  <a:gd name="connsiteY3" fmla="*/ 88900 h 108385"/>
                  <a:gd name="connsiteX4" fmla="*/ 2736850 w 3003550"/>
                  <a:gd name="connsiteY4" fmla="*/ 101600 h 108385"/>
                  <a:gd name="connsiteX5" fmla="*/ 3003550 w 3003550"/>
                  <a:gd name="connsiteY5" fmla="*/ 101600 h 1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3550" h="108385">
                    <a:moveTo>
                      <a:pt x="0" y="0"/>
                    </a:moveTo>
                    <a:lnTo>
                      <a:pt x="666750" y="6350"/>
                    </a:lnTo>
                    <a:cubicBezTo>
                      <a:pt x="864658" y="11642"/>
                      <a:pt x="1270000" y="31750"/>
                      <a:pt x="1270000" y="31750"/>
                    </a:cubicBezTo>
                    <a:lnTo>
                      <a:pt x="2178050" y="88900"/>
                    </a:lnTo>
                    <a:cubicBezTo>
                      <a:pt x="2422525" y="106892"/>
                      <a:pt x="2615142" y="96308"/>
                      <a:pt x="2736850" y="101600"/>
                    </a:cubicBezTo>
                    <a:cubicBezTo>
                      <a:pt x="2858558" y="106892"/>
                      <a:pt x="2978679" y="113771"/>
                      <a:pt x="3003550" y="101600"/>
                    </a:cubicBezTo>
                  </a:path>
                </a:pathLst>
              </a:custGeom>
              <a:noFill/>
              <a:ln w="212725">
                <a:gradFill flip="none" rotWithShape="1">
                  <a:gsLst>
                    <a:gs pos="0">
                      <a:srgbClr val="030303"/>
                    </a:gs>
                    <a:gs pos="54000">
                      <a:srgbClr val="7092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86AFE6-B77C-92E3-873E-10E6504F0190}"/>
                  </a:ext>
                </a:extLst>
              </p:cNvPr>
              <p:cNvSpPr/>
              <p:nvPr/>
            </p:nvSpPr>
            <p:spPr bwMode="auto">
              <a:xfrm>
                <a:off x="1652587" y="2879085"/>
                <a:ext cx="3032126" cy="425450"/>
              </a:xfrm>
              <a:custGeom>
                <a:avLst/>
                <a:gdLst>
                  <a:gd name="connsiteX0" fmla="*/ 0 w 3054350"/>
                  <a:gd name="connsiteY0" fmla="*/ 0 h 463550"/>
                  <a:gd name="connsiteX1" fmla="*/ 482600 w 3054350"/>
                  <a:gd name="connsiteY1" fmla="*/ 31750 h 463550"/>
                  <a:gd name="connsiteX2" fmla="*/ 1162050 w 3054350"/>
                  <a:gd name="connsiteY2" fmla="*/ 139700 h 463550"/>
                  <a:gd name="connsiteX3" fmla="*/ 1841500 w 3054350"/>
                  <a:gd name="connsiteY3" fmla="*/ 317500 h 463550"/>
                  <a:gd name="connsiteX4" fmla="*/ 2457450 w 3054350"/>
                  <a:gd name="connsiteY4" fmla="*/ 431800 h 463550"/>
                  <a:gd name="connsiteX5" fmla="*/ 3054350 w 3054350"/>
                  <a:gd name="connsiteY5" fmla="*/ 463550 h 463550"/>
                  <a:gd name="connsiteX0" fmla="*/ 0 w 3054350"/>
                  <a:gd name="connsiteY0" fmla="*/ 0 h 463550"/>
                  <a:gd name="connsiteX1" fmla="*/ 482600 w 3054350"/>
                  <a:gd name="connsiteY1" fmla="*/ 31750 h 463550"/>
                  <a:gd name="connsiteX2" fmla="*/ 1162050 w 3054350"/>
                  <a:gd name="connsiteY2" fmla="*/ 139700 h 463550"/>
                  <a:gd name="connsiteX3" fmla="*/ 1841500 w 3054350"/>
                  <a:gd name="connsiteY3" fmla="*/ 317500 h 463550"/>
                  <a:gd name="connsiteX4" fmla="*/ 2457450 w 3054350"/>
                  <a:gd name="connsiteY4" fmla="*/ 425450 h 463550"/>
                  <a:gd name="connsiteX5" fmla="*/ 3054350 w 3054350"/>
                  <a:gd name="connsiteY5" fmla="*/ 463550 h 463550"/>
                  <a:gd name="connsiteX0" fmla="*/ 0 w 3067197"/>
                  <a:gd name="connsiteY0" fmla="*/ 0 h 435491"/>
                  <a:gd name="connsiteX1" fmla="*/ 482600 w 3067197"/>
                  <a:gd name="connsiteY1" fmla="*/ 31750 h 435491"/>
                  <a:gd name="connsiteX2" fmla="*/ 1162050 w 3067197"/>
                  <a:gd name="connsiteY2" fmla="*/ 139700 h 435491"/>
                  <a:gd name="connsiteX3" fmla="*/ 1841500 w 3067197"/>
                  <a:gd name="connsiteY3" fmla="*/ 317500 h 435491"/>
                  <a:gd name="connsiteX4" fmla="*/ 2457450 w 3067197"/>
                  <a:gd name="connsiteY4" fmla="*/ 425450 h 435491"/>
                  <a:gd name="connsiteX5" fmla="*/ 3067197 w 3067197"/>
                  <a:gd name="connsiteY5" fmla="*/ 425450 h 435491"/>
                  <a:gd name="connsiteX0" fmla="*/ 0 w 3067197"/>
                  <a:gd name="connsiteY0" fmla="*/ 0 h 425450"/>
                  <a:gd name="connsiteX1" fmla="*/ 482600 w 3067197"/>
                  <a:gd name="connsiteY1" fmla="*/ 31750 h 425450"/>
                  <a:gd name="connsiteX2" fmla="*/ 1162050 w 3067197"/>
                  <a:gd name="connsiteY2" fmla="*/ 139700 h 425450"/>
                  <a:gd name="connsiteX3" fmla="*/ 1841500 w 3067197"/>
                  <a:gd name="connsiteY3" fmla="*/ 317500 h 425450"/>
                  <a:gd name="connsiteX4" fmla="*/ 2444603 w 3067197"/>
                  <a:gd name="connsiteY4" fmla="*/ 387350 h 425450"/>
                  <a:gd name="connsiteX5" fmla="*/ 3067197 w 3067197"/>
                  <a:gd name="connsiteY5" fmla="*/ 425450 h 425450"/>
                  <a:gd name="connsiteX0" fmla="*/ 0 w 3067197"/>
                  <a:gd name="connsiteY0" fmla="*/ 0 h 425450"/>
                  <a:gd name="connsiteX1" fmla="*/ 482600 w 3067197"/>
                  <a:gd name="connsiteY1" fmla="*/ 31750 h 425450"/>
                  <a:gd name="connsiteX2" fmla="*/ 1162050 w 3067197"/>
                  <a:gd name="connsiteY2" fmla="*/ 139700 h 425450"/>
                  <a:gd name="connsiteX3" fmla="*/ 1841500 w 3067197"/>
                  <a:gd name="connsiteY3" fmla="*/ 317500 h 425450"/>
                  <a:gd name="connsiteX4" fmla="*/ 2444603 w 3067197"/>
                  <a:gd name="connsiteY4" fmla="*/ 406400 h 425450"/>
                  <a:gd name="connsiteX5" fmla="*/ 3067197 w 3067197"/>
                  <a:gd name="connsiteY5" fmla="*/ 42545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7197" h="425450">
                    <a:moveTo>
                      <a:pt x="0" y="0"/>
                    </a:moveTo>
                    <a:cubicBezTo>
                      <a:pt x="144462" y="4233"/>
                      <a:pt x="288925" y="8467"/>
                      <a:pt x="482600" y="31750"/>
                    </a:cubicBezTo>
                    <a:cubicBezTo>
                      <a:pt x="676275" y="55033"/>
                      <a:pt x="935567" y="92075"/>
                      <a:pt x="1162050" y="139700"/>
                    </a:cubicBezTo>
                    <a:cubicBezTo>
                      <a:pt x="1388533" y="187325"/>
                      <a:pt x="1627741" y="273050"/>
                      <a:pt x="1841500" y="317500"/>
                    </a:cubicBezTo>
                    <a:cubicBezTo>
                      <a:pt x="2055259" y="361950"/>
                      <a:pt x="2242461" y="382058"/>
                      <a:pt x="2444603" y="406400"/>
                    </a:cubicBezTo>
                    <a:cubicBezTo>
                      <a:pt x="2646745" y="430742"/>
                      <a:pt x="2869818" y="421746"/>
                      <a:pt x="3067197" y="425450"/>
                    </a:cubicBezTo>
                  </a:path>
                </a:pathLst>
              </a:custGeom>
              <a:noFill/>
              <a:ln w="215900">
                <a:gradFill flip="none" rotWithShape="1">
                  <a:gsLst>
                    <a:gs pos="0">
                      <a:srgbClr val="CC00F5"/>
                    </a:gs>
                    <a:gs pos="75000">
                      <a:srgbClr val="7092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533299F-3101-47DB-8DB7-CF203FF3EE1B}"/>
                  </a:ext>
                </a:extLst>
              </p:cNvPr>
              <p:cNvSpPr/>
              <p:nvPr/>
            </p:nvSpPr>
            <p:spPr bwMode="auto">
              <a:xfrm>
                <a:off x="1435100" y="1644650"/>
                <a:ext cx="3143250" cy="1803400"/>
              </a:xfrm>
              <a:custGeom>
                <a:avLst/>
                <a:gdLst>
                  <a:gd name="connsiteX0" fmla="*/ 0 w 3143250"/>
                  <a:gd name="connsiteY0" fmla="*/ 1803400 h 1803400"/>
                  <a:gd name="connsiteX1" fmla="*/ 431800 w 3143250"/>
                  <a:gd name="connsiteY1" fmla="*/ 1695450 h 1803400"/>
                  <a:gd name="connsiteX2" fmla="*/ 850900 w 3143250"/>
                  <a:gd name="connsiteY2" fmla="*/ 1498600 h 1803400"/>
                  <a:gd name="connsiteX3" fmla="*/ 1365250 w 3143250"/>
                  <a:gd name="connsiteY3" fmla="*/ 1079500 h 1803400"/>
                  <a:gd name="connsiteX4" fmla="*/ 1765300 w 3143250"/>
                  <a:gd name="connsiteY4" fmla="*/ 666750 h 1803400"/>
                  <a:gd name="connsiteX5" fmla="*/ 2190750 w 3143250"/>
                  <a:gd name="connsiteY5" fmla="*/ 311150 h 1803400"/>
                  <a:gd name="connsiteX6" fmla="*/ 2673350 w 3143250"/>
                  <a:gd name="connsiteY6" fmla="*/ 88900 h 1803400"/>
                  <a:gd name="connsiteX7" fmla="*/ 3143250 w 3143250"/>
                  <a:gd name="connsiteY7" fmla="*/ 0 h 18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50" h="1803400">
                    <a:moveTo>
                      <a:pt x="0" y="1803400"/>
                    </a:moveTo>
                    <a:cubicBezTo>
                      <a:pt x="144991" y="1774825"/>
                      <a:pt x="289983" y="1746250"/>
                      <a:pt x="431800" y="1695450"/>
                    </a:cubicBezTo>
                    <a:cubicBezTo>
                      <a:pt x="573617" y="1644650"/>
                      <a:pt x="695325" y="1601258"/>
                      <a:pt x="850900" y="1498600"/>
                    </a:cubicBezTo>
                    <a:cubicBezTo>
                      <a:pt x="1006475" y="1395942"/>
                      <a:pt x="1212850" y="1218142"/>
                      <a:pt x="1365250" y="1079500"/>
                    </a:cubicBezTo>
                    <a:cubicBezTo>
                      <a:pt x="1517650" y="940858"/>
                      <a:pt x="1627717" y="794808"/>
                      <a:pt x="1765300" y="666750"/>
                    </a:cubicBezTo>
                    <a:cubicBezTo>
                      <a:pt x="1902883" y="538692"/>
                      <a:pt x="2039408" y="407458"/>
                      <a:pt x="2190750" y="311150"/>
                    </a:cubicBezTo>
                    <a:cubicBezTo>
                      <a:pt x="2342092" y="214842"/>
                      <a:pt x="2514600" y="140758"/>
                      <a:pt x="2673350" y="88900"/>
                    </a:cubicBezTo>
                    <a:cubicBezTo>
                      <a:pt x="2832100" y="37042"/>
                      <a:pt x="2987675" y="18521"/>
                      <a:pt x="3143250" y="0"/>
                    </a:cubicBezTo>
                  </a:path>
                </a:pathLst>
              </a:custGeom>
              <a:noFill/>
              <a:ln w="31750">
                <a:gradFill>
                  <a:gsLst>
                    <a:gs pos="0">
                      <a:srgbClr val="2600F5"/>
                    </a:gs>
                    <a:gs pos="56000">
                      <a:srgbClr val="646464"/>
                    </a:gs>
                  </a:gsLst>
                  <a:lin ang="5400000" scaled="1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5B9CC81-CF98-AF19-6169-30F43A4BB8CC}"/>
                  </a:ext>
                </a:extLst>
              </p:cNvPr>
              <p:cNvSpPr/>
              <p:nvPr/>
            </p:nvSpPr>
            <p:spPr bwMode="auto">
              <a:xfrm>
                <a:off x="1454150" y="2241550"/>
                <a:ext cx="3257550" cy="1187450"/>
              </a:xfrm>
              <a:custGeom>
                <a:avLst/>
                <a:gdLst>
                  <a:gd name="connsiteX0" fmla="*/ 0 w 3257550"/>
                  <a:gd name="connsiteY0" fmla="*/ 1187450 h 1187450"/>
                  <a:gd name="connsiteX1" fmla="*/ 476250 w 3257550"/>
                  <a:gd name="connsiteY1" fmla="*/ 1111250 h 1187450"/>
                  <a:gd name="connsiteX2" fmla="*/ 1003300 w 3257550"/>
                  <a:gd name="connsiteY2" fmla="*/ 927100 h 1187450"/>
                  <a:gd name="connsiteX3" fmla="*/ 1454150 w 3257550"/>
                  <a:gd name="connsiteY3" fmla="*/ 628650 h 1187450"/>
                  <a:gd name="connsiteX4" fmla="*/ 1828800 w 3257550"/>
                  <a:gd name="connsiteY4" fmla="*/ 400050 h 1187450"/>
                  <a:gd name="connsiteX5" fmla="*/ 2178050 w 3257550"/>
                  <a:gd name="connsiteY5" fmla="*/ 215900 h 1187450"/>
                  <a:gd name="connsiteX6" fmla="*/ 2743200 w 3257550"/>
                  <a:gd name="connsiteY6" fmla="*/ 38100 h 1187450"/>
                  <a:gd name="connsiteX7" fmla="*/ 3257550 w 3257550"/>
                  <a:gd name="connsiteY7" fmla="*/ 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50" h="1187450">
                    <a:moveTo>
                      <a:pt x="0" y="1187450"/>
                    </a:moveTo>
                    <a:cubicBezTo>
                      <a:pt x="154516" y="1171046"/>
                      <a:pt x="309033" y="1154642"/>
                      <a:pt x="476250" y="1111250"/>
                    </a:cubicBezTo>
                    <a:cubicBezTo>
                      <a:pt x="643467" y="1067858"/>
                      <a:pt x="840317" y="1007533"/>
                      <a:pt x="1003300" y="927100"/>
                    </a:cubicBezTo>
                    <a:cubicBezTo>
                      <a:pt x="1166283" y="846667"/>
                      <a:pt x="1316567" y="716492"/>
                      <a:pt x="1454150" y="628650"/>
                    </a:cubicBezTo>
                    <a:cubicBezTo>
                      <a:pt x="1591733" y="540808"/>
                      <a:pt x="1708150" y="468842"/>
                      <a:pt x="1828800" y="400050"/>
                    </a:cubicBezTo>
                    <a:cubicBezTo>
                      <a:pt x="1949450" y="331258"/>
                      <a:pt x="2025650" y="276225"/>
                      <a:pt x="2178050" y="215900"/>
                    </a:cubicBezTo>
                    <a:cubicBezTo>
                      <a:pt x="2330450" y="155575"/>
                      <a:pt x="2563283" y="74083"/>
                      <a:pt x="2743200" y="38100"/>
                    </a:cubicBezTo>
                    <a:cubicBezTo>
                      <a:pt x="2923117" y="2117"/>
                      <a:pt x="3090333" y="1058"/>
                      <a:pt x="3257550" y="0"/>
                    </a:cubicBezTo>
                  </a:path>
                </a:pathLst>
              </a:custGeom>
              <a:noFill/>
              <a:ln w="22225">
                <a:gradFill>
                  <a:gsLst>
                    <a:gs pos="97000">
                      <a:srgbClr val="5FB81D"/>
                    </a:gs>
                    <a:gs pos="24000">
                      <a:srgbClr val="646464"/>
                    </a:gs>
                  </a:gsLst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5E82BC7-BFBE-EF93-DA1D-A3819FB5B8F5}"/>
                  </a:ext>
                </a:extLst>
              </p:cNvPr>
              <p:cNvSpPr/>
              <p:nvPr/>
            </p:nvSpPr>
            <p:spPr bwMode="auto">
              <a:xfrm>
                <a:off x="1365250" y="2893323"/>
                <a:ext cx="3263900" cy="529327"/>
              </a:xfrm>
              <a:custGeom>
                <a:avLst/>
                <a:gdLst>
                  <a:gd name="connsiteX0" fmla="*/ 0 w 3168650"/>
                  <a:gd name="connsiteY0" fmla="*/ 529327 h 529327"/>
                  <a:gd name="connsiteX1" fmla="*/ 628650 w 3168650"/>
                  <a:gd name="connsiteY1" fmla="*/ 484877 h 529327"/>
                  <a:gd name="connsiteX2" fmla="*/ 1314450 w 3168650"/>
                  <a:gd name="connsiteY2" fmla="*/ 345177 h 529327"/>
                  <a:gd name="connsiteX3" fmla="*/ 1816100 w 3168650"/>
                  <a:gd name="connsiteY3" fmla="*/ 180077 h 529327"/>
                  <a:gd name="connsiteX4" fmla="*/ 2260600 w 3168650"/>
                  <a:gd name="connsiteY4" fmla="*/ 72127 h 529327"/>
                  <a:gd name="connsiteX5" fmla="*/ 2711450 w 3168650"/>
                  <a:gd name="connsiteY5" fmla="*/ 8627 h 529327"/>
                  <a:gd name="connsiteX6" fmla="*/ 3168650 w 3168650"/>
                  <a:gd name="connsiteY6" fmla="*/ 2277 h 52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50" h="529327">
                    <a:moveTo>
                      <a:pt x="0" y="529327"/>
                    </a:moveTo>
                    <a:cubicBezTo>
                      <a:pt x="204787" y="522448"/>
                      <a:pt x="409575" y="515569"/>
                      <a:pt x="628650" y="484877"/>
                    </a:cubicBezTo>
                    <a:cubicBezTo>
                      <a:pt x="847725" y="454185"/>
                      <a:pt x="1116542" y="395977"/>
                      <a:pt x="1314450" y="345177"/>
                    </a:cubicBezTo>
                    <a:cubicBezTo>
                      <a:pt x="1512358" y="294377"/>
                      <a:pt x="1658408" y="225585"/>
                      <a:pt x="1816100" y="180077"/>
                    </a:cubicBezTo>
                    <a:cubicBezTo>
                      <a:pt x="1973792" y="134569"/>
                      <a:pt x="2111375" y="100702"/>
                      <a:pt x="2260600" y="72127"/>
                    </a:cubicBezTo>
                    <a:cubicBezTo>
                      <a:pt x="2409825" y="43552"/>
                      <a:pt x="2560108" y="20269"/>
                      <a:pt x="2711450" y="8627"/>
                    </a:cubicBezTo>
                    <a:cubicBezTo>
                      <a:pt x="2862792" y="-3015"/>
                      <a:pt x="3015721" y="-369"/>
                      <a:pt x="3168650" y="2277"/>
                    </a:cubicBezTo>
                  </a:path>
                </a:pathLst>
              </a:custGeom>
              <a:noFill/>
              <a:ln w="28575">
                <a:gradFill>
                  <a:gsLst>
                    <a:gs pos="0">
                      <a:srgbClr val="646464"/>
                    </a:gs>
                    <a:gs pos="100000">
                      <a:srgbClr val="030303"/>
                    </a:gs>
                  </a:gsLst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75727F1-0D9E-C5B2-4081-7406D16D0C5A}"/>
                  </a:ext>
                </a:extLst>
              </p:cNvPr>
              <p:cNvSpPr/>
              <p:nvPr/>
            </p:nvSpPr>
            <p:spPr bwMode="auto">
              <a:xfrm>
                <a:off x="1446211" y="3109124"/>
                <a:ext cx="3186112" cy="1812154"/>
              </a:xfrm>
              <a:custGeom>
                <a:avLst/>
                <a:gdLst>
                  <a:gd name="connsiteX0" fmla="*/ 0 w 3052762"/>
                  <a:gd name="connsiteY0" fmla="*/ 5551 h 1738306"/>
                  <a:gd name="connsiteX1" fmla="*/ 219075 w 3052762"/>
                  <a:gd name="connsiteY1" fmla="*/ 15076 h 1738306"/>
                  <a:gd name="connsiteX2" fmla="*/ 552450 w 3052762"/>
                  <a:gd name="connsiteY2" fmla="*/ 134139 h 1738306"/>
                  <a:gd name="connsiteX3" fmla="*/ 862012 w 3052762"/>
                  <a:gd name="connsiteY3" fmla="*/ 405601 h 1738306"/>
                  <a:gd name="connsiteX4" fmla="*/ 1176337 w 3052762"/>
                  <a:gd name="connsiteY4" fmla="*/ 900901 h 1738306"/>
                  <a:gd name="connsiteX5" fmla="*/ 1366837 w 3052762"/>
                  <a:gd name="connsiteY5" fmla="*/ 1210464 h 1738306"/>
                  <a:gd name="connsiteX6" fmla="*/ 1590675 w 3052762"/>
                  <a:gd name="connsiteY6" fmla="*/ 1472401 h 1738306"/>
                  <a:gd name="connsiteX7" fmla="*/ 1857375 w 3052762"/>
                  <a:gd name="connsiteY7" fmla="*/ 1639089 h 1738306"/>
                  <a:gd name="connsiteX8" fmla="*/ 2143125 w 3052762"/>
                  <a:gd name="connsiteY8" fmla="*/ 1724814 h 1738306"/>
                  <a:gd name="connsiteX9" fmla="*/ 2466975 w 3052762"/>
                  <a:gd name="connsiteY9" fmla="*/ 1734339 h 1738306"/>
                  <a:gd name="connsiteX10" fmla="*/ 2767012 w 3052762"/>
                  <a:gd name="connsiteY10" fmla="*/ 1686714 h 1738306"/>
                  <a:gd name="connsiteX11" fmla="*/ 3052762 w 3052762"/>
                  <a:gd name="connsiteY11" fmla="*/ 1581939 h 1738306"/>
                  <a:gd name="connsiteX0" fmla="*/ 0 w 3127562"/>
                  <a:gd name="connsiteY0" fmla="*/ 5551 h 1738306"/>
                  <a:gd name="connsiteX1" fmla="*/ 293875 w 3127562"/>
                  <a:gd name="connsiteY1" fmla="*/ 15076 h 1738306"/>
                  <a:gd name="connsiteX2" fmla="*/ 627250 w 3127562"/>
                  <a:gd name="connsiteY2" fmla="*/ 134139 h 1738306"/>
                  <a:gd name="connsiteX3" fmla="*/ 936812 w 3127562"/>
                  <a:gd name="connsiteY3" fmla="*/ 405601 h 1738306"/>
                  <a:gd name="connsiteX4" fmla="*/ 1251137 w 3127562"/>
                  <a:gd name="connsiteY4" fmla="*/ 900901 h 1738306"/>
                  <a:gd name="connsiteX5" fmla="*/ 1441637 w 3127562"/>
                  <a:gd name="connsiteY5" fmla="*/ 1210464 h 1738306"/>
                  <a:gd name="connsiteX6" fmla="*/ 1665475 w 3127562"/>
                  <a:gd name="connsiteY6" fmla="*/ 1472401 h 1738306"/>
                  <a:gd name="connsiteX7" fmla="*/ 1932175 w 3127562"/>
                  <a:gd name="connsiteY7" fmla="*/ 1639089 h 1738306"/>
                  <a:gd name="connsiteX8" fmla="*/ 2217925 w 3127562"/>
                  <a:gd name="connsiteY8" fmla="*/ 1724814 h 1738306"/>
                  <a:gd name="connsiteX9" fmla="*/ 2541775 w 3127562"/>
                  <a:gd name="connsiteY9" fmla="*/ 1734339 h 1738306"/>
                  <a:gd name="connsiteX10" fmla="*/ 2841812 w 3127562"/>
                  <a:gd name="connsiteY10" fmla="*/ 1686714 h 1738306"/>
                  <a:gd name="connsiteX11" fmla="*/ 3127562 w 3127562"/>
                  <a:gd name="connsiteY11" fmla="*/ 1581939 h 173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7562" h="1738306">
                    <a:moveTo>
                      <a:pt x="0" y="5551"/>
                    </a:moveTo>
                    <a:cubicBezTo>
                      <a:pt x="63500" y="-402"/>
                      <a:pt x="189333" y="-6355"/>
                      <a:pt x="293875" y="15076"/>
                    </a:cubicBezTo>
                    <a:cubicBezTo>
                      <a:pt x="398417" y="36507"/>
                      <a:pt x="520094" y="69052"/>
                      <a:pt x="627250" y="134139"/>
                    </a:cubicBezTo>
                    <a:cubicBezTo>
                      <a:pt x="734406" y="199226"/>
                      <a:pt x="832831" y="277807"/>
                      <a:pt x="936812" y="405601"/>
                    </a:cubicBezTo>
                    <a:cubicBezTo>
                      <a:pt x="1040793" y="533395"/>
                      <a:pt x="1167000" y="766757"/>
                      <a:pt x="1251137" y="900901"/>
                    </a:cubicBezTo>
                    <a:cubicBezTo>
                      <a:pt x="1335275" y="1035045"/>
                      <a:pt x="1372581" y="1115214"/>
                      <a:pt x="1441637" y="1210464"/>
                    </a:cubicBezTo>
                    <a:cubicBezTo>
                      <a:pt x="1510693" y="1305714"/>
                      <a:pt x="1583719" y="1400964"/>
                      <a:pt x="1665475" y="1472401"/>
                    </a:cubicBezTo>
                    <a:cubicBezTo>
                      <a:pt x="1747231" y="1543838"/>
                      <a:pt x="1840100" y="1597020"/>
                      <a:pt x="1932175" y="1639089"/>
                    </a:cubicBezTo>
                    <a:cubicBezTo>
                      <a:pt x="2024250" y="1681158"/>
                      <a:pt x="2116325" y="1708939"/>
                      <a:pt x="2217925" y="1724814"/>
                    </a:cubicBezTo>
                    <a:cubicBezTo>
                      <a:pt x="2319525" y="1740689"/>
                      <a:pt x="2437794" y="1740689"/>
                      <a:pt x="2541775" y="1734339"/>
                    </a:cubicBezTo>
                    <a:cubicBezTo>
                      <a:pt x="2645756" y="1727989"/>
                      <a:pt x="2744181" y="1712114"/>
                      <a:pt x="2841812" y="1686714"/>
                    </a:cubicBezTo>
                    <a:cubicBezTo>
                      <a:pt x="2939443" y="1661314"/>
                      <a:pt x="3033502" y="1621626"/>
                      <a:pt x="3127562" y="1581939"/>
                    </a:cubicBezTo>
                  </a:path>
                </a:pathLst>
              </a:custGeom>
              <a:noFill/>
              <a:ln w="50800">
                <a:gradFill>
                  <a:gsLst>
                    <a:gs pos="0">
                      <a:srgbClr val="7092BF"/>
                    </a:gs>
                    <a:gs pos="100000">
                      <a:srgbClr val="CE6522"/>
                    </a:gs>
                  </a:gsLst>
                  <a:lin ang="5400000" scaled="1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106628-4B70-EA1D-E406-7ADABBD48A18}"/>
                  </a:ext>
                </a:extLst>
              </p:cNvPr>
              <p:cNvSpPr/>
              <p:nvPr/>
            </p:nvSpPr>
            <p:spPr bwMode="auto">
              <a:xfrm>
                <a:off x="1393031" y="3666190"/>
                <a:ext cx="3257549" cy="447777"/>
              </a:xfrm>
              <a:custGeom>
                <a:avLst/>
                <a:gdLst>
                  <a:gd name="connsiteX0" fmla="*/ 0 w 3138487"/>
                  <a:gd name="connsiteY0" fmla="*/ 19152 h 447777"/>
                  <a:gd name="connsiteX1" fmla="*/ 709612 w 3138487"/>
                  <a:gd name="connsiteY1" fmla="*/ 9627 h 447777"/>
                  <a:gd name="connsiteX2" fmla="*/ 1285875 w 3138487"/>
                  <a:gd name="connsiteY2" fmla="*/ 138214 h 447777"/>
                  <a:gd name="connsiteX3" fmla="*/ 1900237 w 3138487"/>
                  <a:gd name="connsiteY3" fmla="*/ 295377 h 447777"/>
                  <a:gd name="connsiteX4" fmla="*/ 2457450 w 3138487"/>
                  <a:gd name="connsiteY4" fmla="*/ 395389 h 447777"/>
                  <a:gd name="connsiteX5" fmla="*/ 2895600 w 3138487"/>
                  <a:gd name="connsiteY5" fmla="*/ 423964 h 447777"/>
                  <a:gd name="connsiteX6" fmla="*/ 3138487 w 3138487"/>
                  <a:gd name="connsiteY6" fmla="*/ 447777 h 447777"/>
                  <a:gd name="connsiteX0" fmla="*/ 0 w 3138487"/>
                  <a:gd name="connsiteY0" fmla="*/ 19152 h 447777"/>
                  <a:gd name="connsiteX1" fmla="*/ 709612 w 3138487"/>
                  <a:gd name="connsiteY1" fmla="*/ 9627 h 447777"/>
                  <a:gd name="connsiteX2" fmla="*/ 1285875 w 3138487"/>
                  <a:gd name="connsiteY2" fmla="*/ 138214 h 447777"/>
                  <a:gd name="connsiteX3" fmla="*/ 1900237 w 3138487"/>
                  <a:gd name="connsiteY3" fmla="*/ 295377 h 447777"/>
                  <a:gd name="connsiteX4" fmla="*/ 2457450 w 3138487"/>
                  <a:gd name="connsiteY4" fmla="*/ 395389 h 447777"/>
                  <a:gd name="connsiteX5" fmla="*/ 2910895 w 3138487"/>
                  <a:gd name="connsiteY5" fmla="*/ 427139 h 447777"/>
                  <a:gd name="connsiteX6" fmla="*/ 3138487 w 3138487"/>
                  <a:gd name="connsiteY6" fmla="*/ 447777 h 447777"/>
                  <a:gd name="connsiteX0" fmla="*/ 0 w 3138487"/>
                  <a:gd name="connsiteY0" fmla="*/ 19152 h 447777"/>
                  <a:gd name="connsiteX1" fmla="*/ 709612 w 3138487"/>
                  <a:gd name="connsiteY1" fmla="*/ 9627 h 447777"/>
                  <a:gd name="connsiteX2" fmla="*/ 1285875 w 3138487"/>
                  <a:gd name="connsiteY2" fmla="*/ 138214 h 447777"/>
                  <a:gd name="connsiteX3" fmla="*/ 1900237 w 3138487"/>
                  <a:gd name="connsiteY3" fmla="*/ 295377 h 447777"/>
                  <a:gd name="connsiteX4" fmla="*/ 2457450 w 3138487"/>
                  <a:gd name="connsiteY4" fmla="*/ 395389 h 447777"/>
                  <a:gd name="connsiteX5" fmla="*/ 2910895 w 3138487"/>
                  <a:gd name="connsiteY5" fmla="*/ 427139 h 447777"/>
                  <a:gd name="connsiteX6" fmla="*/ 3138487 w 3138487"/>
                  <a:gd name="connsiteY6" fmla="*/ 447777 h 447777"/>
                  <a:gd name="connsiteX0" fmla="*/ 0 w 3138487"/>
                  <a:gd name="connsiteY0" fmla="*/ 19152 h 447777"/>
                  <a:gd name="connsiteX1" fmla="*/ 709612 w 3138487"/>
                  <a:gd name="connsiteY1" fmla="*/ 9627 h 447777"/>
                  <a:gd name="connsiteX2" fmla="*/ 1285875 w 3138487"/>
                  <a:gd name="connsiteY2" fmla="*/ 138214 h 447777"/>
                  <a:gd name="connsiteX3" fmla="*/ 1900237 w 3138487"/>
                  <a:gd name="connsiteY3" fmla="*/ 295377 h 447777"/>
                  <a:gd name="connsiteX4" fmla="*/ 2457450 w 3138487"/>
                  <a:gd name="connsiteY4" fmla="*/ 395389 h 447777"/>
                  <a:gd name="connsiteX5" fmla="*/ 2910895 w 3138487"/>
                  <a:gd name="connsiteY5" fmla="*/ 436664 h 447777"/>
                  <a:gd name="connsiteX6" fmla="*/ 3138487 w 3138487"/>
                  <a:gd name="connsiteY6" fmla="*/ 447777 h 44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487" h="447777">
                    <a:moveTo>
                      <a:pt x="0" y="19152"/>
                    </a:moveTo>
                    <a:cubicBezTo>
                      <a:pt x="247650" y="4467"/>
                      <a:pt x="495300" y="-10217"/>
                      <a:pt x="709612" y="9627"/>
                    </a:cubicBezTo>
                    <a:cubicBezTo>
                      <a:pt x="923925" y="29471"/>
                      <a:pt x="1087438" y="90589"/>
                      <a:pt x="1285875" y="138214"/>
                    </a:cubicBezTo>
                    <a:cubicBezTo>
                      <a:pt x="1484313" y="185839"/>
                      <a:pt x="1704975" y="252515"/>
                      <a:pt x="1900237" y="295377"/>
                    </a:cubicBezTo>
                    <a:cubicBezTo>
                      <a:pt x="2095500" y="338240"/>
                      <a:pt x="2289007" y="371841"/>
                      <a:pt x="2457450" y="395389"/>
                    </a:cubicBezTo>
                    <a:cubicBezTo>
                      <a:pt x="2625893" y="418937"/>
                      <a:pt x="2797389" y="434283"/>
                      <a:pt x="2910895" y="436664"/>
                    </a:cubicBezTo>
                    <a:cubicBezTo>
                      <a:pt x="3024401" y="445395"/>
                      <a:pt x="3073796" y="440236"/>
                      <a:pt x="3138487" y="447777"/>
                    </a:cubicBezTo>
                  </a:path>
                </a:pathLst>
              </a:custGeom>
              <a:noFill/>
              <a:ln w="44450">
                <a:gradFill>
                  <a:gsLst>
                    <a:gs pos="37000">
                      <a:srgbClr val="646464"/>
                    </a:gs>
                    <a:gs pos="72000">
                      <a:srgbClr val="C8181A"/>
                    </a:gs>
                  </a:gsLst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9A2446-4002-ECAE-8701-ED9F39E595E0}"/>
                  </a:ext>
                </a:extLst>
              </p:cNvPr>
              <p:cNvSpPr/>
              <p:nvPr/>
            </p:nvSpPr>
            <p:spPr bwMode="auto">
              <a:xfrm>
                <a:off x="1566863" y="3667650"/>
                <a:ext cx="3071811" cy="684761"/>
              </a:xfrm>
              <a:custGeom>
                <a:avLst/>
                <a:gdLst>
                  <a:gd name="connsiteX0" fmla="*/ 0 w 2838450"/>
                  <a:gd name="connsiteY0" fmla="*/ 700805 h 700805"/>
                  <a:gd name="connsiteX1" fmla="*/ 542925 w 2838450"/>
                  <a:gd name="connsiteY1" fmla="*/ 567455 h 700805"/>
                  <a:gd name="connsiteX2" fmla="*/ 1147763 w 2838450"/>
                  <a:gd name="connsiteY2" fmla="*/ 367430 h 700805"/>
                  <a:gd name="connsiteX3" fmla="*/ 1624013 w 2838450"/>
                  <a:gd name="connsiteY3" fmla="*/ 200743 h 700805"/>
                  <a:gd name="connsiteX4" fmla="*/ 2066925 w 2838450"/>
                  <a:gd name="connsiteY4" fmla="*/ 72155 h 700805"/>
                  <a:gd name="connsiteX5" fmla="*/ 2490788 w 2838450"/>
                  <a:gd name="connsiteY5" fmla="*/ 10243 h 700805"/>
                  <a:gd name="connsiteX6" fmla="*/ 2838450 w 2838450"/>
                  <a:gd name="connsiteY6" fmla="*/ 718 h 700805"/>
                  <a:gd name="connsiteX0" fmla="*/ 0 w 2889356"/>
                  <a:gd name="connsiteY0" fmla="*/ 677462 h 677462"/>
                  <a:gd name="connsiteX1" fmla="*/ 593831 w 2889356"/>
                  <a:gd name="connsiteY1" fmla="*/ 567455 h 677462"/>
                  <a:gd name="connsiteX2" fmla="*/ 1198669 w 2889356"/>
                  <a:gd name="connsiteY2" fmla="*/ 367430 h 677462"/>
                  <a:gd name="connsiteX3" fmla="*/ 1674919 w 2889356"/>
                  <a:gd name="connsiteY3" fmla="*/ 200743 h 677462"/>
                  <a:gd name="connsiteX4" fmla="*/ 2117831 w 2889356"/>
                  <a:gd name="connsiteY4" fmla="*/ 72155 h 677462"/>
                  <a:gd name="connsiteX5" fmla="*/ 2541694 w 2889356"/>
                  <a:gd name="connsiteY5" fmla="*/ 10243 h 677462"/>
                  <a:gd name="connsiteX6" fmla="*/ 2889356 w 2889356"/>
                  <a:gd name="connsiteY6" fmla="*/ 718 h 677462"/>
                  <a:gd name="connsiteX0" fmla="*/ 0 w 2889356"/>
                  <a:gd name="connsiteY0" fmla="*/ 677462 h 677462"/>
                  <a:gd name="connsiteX1" fmla="*/ 570691 w 2889356"/>
                  <a:gd name="connsiteY1" fmla="*/ 544114 h 677462"/>
                  <a:gd name="connsiteX2" fmla="*/ 1198669 w 2889356"/>
                  <a:gd name="connsiteY2" fmla="*/ 367430 h 677462"/>
                  <a:gd name="connsiteX3" fmla="*/ 1674919 w 2889356"/>
                  <a:gd name="connsiteY3" fmla="*/ 200743 h 677462"/>
                  <a:gd name="connsiteX4" fmla="*/ 2117831 w 2889356"/>
                  <a:gd name="connsiteY4" fmla="*/ 72155 h 677462"/>
                  <a:gd name="connsiteX5" fmla="*/ 2541694 w 2889356"/>
                  <a:gd name="connsiteY5" fmla="*/ 10243 h 677462"/>
                  <a:gd name="connsiteX6" fmla="*/ 2889356 w 2889356"/>
                  <a:gd name="connsiteY6" fmla="*/ 718 h 677462"/>
                  <a:gd name="connsiteX0" fmla="*/ 0 w 2889356"/>
                  <a:gd name="connsiteY0" fmla="*/ 677462 h 677462"/>
                  <a:gd name="connsiteX1" fmla="*/ 570691 w 2889356"/>
                  <a:gd name="connsiteY1" fmla="*/ 544114 h 677462"/>
                  <a:gd name="connsiteX2" fmla="*/ 1198669 w 2889356"/>
                  <a:gd name="connsiteY2" fmla="*/ 367430 h 677462"/>
                  <a:gd name="connsiteX3" fmla="*/ 1674919 w 2889356"/>
                  <a:gd name="connsiteY3" fmla="*/ 200743 h 677462"/>
                  <a:gd name="connsiteX4" fmla="*/ 2117831 w 2889356"/>
                  <a:gd name="connsiteY4" fmla="*/ 72155 h 677462"/>
                  <a:gd name="connsiteX5" fmla="*/ 2541694 w 2889356"/>
                  <a:gd name="connsiteY5" fmla="*/ 10243 h 677462"/>
                  <a:gd name="connsiteX6" fmla="*/ 2889356 w 2889356"/>
                  <a:gd name="connsiteY6" fmla="*/ 718 h 677462"/>
                  <a:gd name="connsiteX0" fmla="*/ 0 w 2889356"/>
                  <a:gd name="connsiteY0" fmla="*/ 677462 h 677462"/>
                  <a:gd name="connsiteX1" fmla="*/ 575319 w 2889356"/>
                  <a:gd name="connsiteY1" fmla="*/ 544114 h 677462"/>
                  <a:gd name="connsiteX2" fmla="*/ 1198669 w 2889356"/>
                  <a:gd name="connsiteY2" fmla="*/ 367430 h 677462"/>
                  <a:gd name="connsiteX3" fmla="*/ 1674919 w 2889356"/>
                  <a:gd name="connsiteY3" fmla="*/ 200743 h 677462"/>
                  <a:gd name="connsiteX4" fmla="*/ 2117831 w 2889356"/>
                  <a:gd name="connsiteY4" fmla="*/ 72155 h 677462"/>
                  <a:gd name="connsiteX5" fmla="*/ 2541694 w 2889356"/>
                  <a:gd name="connsiteY5" fmla="*/ 10243 h 677462"/>
                  <a:gd name="connsiteX6" fmla="*/ 2889356 w 2889356"/>
                  <a:gd name="connsiteY6" fmla="*/ 718 h 677462"/>
                  <a:gd name="connsiteX0" fmla="*/ 0 w 2984999"/>
                  <a:gd name="connsiteY0" fmla="*/ 671237 h 671237"/>
                  <a:gd name="connsiteX1" fmla="*/ 670962 w 2984999"/>
                  <a:gd name="connsiteY1" fmla="*/ 544114 h 671237"/>
                  <a:gd name="connsiteX2" fmla="*/ 1294312 w 2984999"/>
                  <a:gd name="connsiteY2" fmla="*/ 367430 h 671237"/>
                  <a:gd name="connsiteX3" fmla="*/ 1770562 w 2984999"/>
                  <a:gd name="connsiteY3" fmla="*/ 200743 h 671237"/>
                  <a:gd name="connsiteX4" fmla="*/ 2213474 w 2984999"/>
                  <a:gd name="connsiteY4" fmla="*/ 72155 h 671237"/>
                  <a:gd name="connsiteX5" fmla="*/ 2637337 w 2984999"/>
                  <a:gd name="connsiteY5" fmla="*/ 10243 h 671237"/>
                  <a:gd name="connsiteX6" fmla="*/ 2984999 w 2984999"/>
                  <a:gd name="connsiteY6" fmla="*/ 718 h 67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4999" h="671237">
                    <a:moveTo>
                      <a:pt x="0" y="671237"/>
                    </a:moveTo>
                    <a:cubicBezTo>
                      <a:pt x="175815" y="632343"/>
                      <a:pt x="455243" y="594748"/>
                      <a:pt x="670962" y="544114"/>
                    </a:cubicBezTo>
                    <a:cubicBezTo>
                      <a:pt x="886681" y="493480"/>
                      <a:pt x="1111045" y="424658"/>
                      <a:pt x="1294312" y="367430"/>
                    </a:cubicBezTo>
                    <a:cubicBezTo>
                      <a:pt x="1477579" y="310202"/>
                      <a:pt x="1617368" y="249955"/>
                      <a:pt x="1770562" y="200743"/>
                    </a:cubicBezTo>
                    <a:cubicBezTo>
                      <a:pt x="1923756" y="151531"/>
                      <a:pt x="2069012" y="103905"/>
                      <a:pt x="2213474" y="72155"/>
                    </a:cubicBezTo>
                    <a:cubicBezTo>
                      <a:pt x="2357937" y="40405"/>
                      <a:pt x="2508750" y="22149"/>
                      <a:pt x="2637337" y="10243"/>
                    </a:cubicBezTo>
                    <a:cubicBezTo>
                      <a:pt x="2765924" y="-1663"/>
                      <a:pt x="2875461" y="-473"/>
                      <a:pt x="2984999" y="718"/>
                    </a:cubicBezTo>
                  </a:path>
                </a:pathLst>
              </a:custGeom>
              <a:noFill/>
              <a:ln w="142875">
                <a:gradFill>
                  <a:gsLst>
                    <a:gs pos="27000">
                      <a:srgbClr val="CD5F22"/>
                    </a:gs>
                    <a:gs pos="75000">
                      <a:srgbClr val="CC00F5"/>
                    </a:gs>
                  </a:gsLst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14AD982-F708-B6C4-9BB0-CBFFD7066803}"/>
                  </a:ext>
                </a:extLst>
              </p:cNvPr>
              <p:cNvSpPr/>
              <p:nvPr/>
            </p:nvSpPr>
            <p:spPr bwMode="auto">
              <a:xfrm>
                <a:off x="1689100" y="4224338"/>
                <a:ext cx="3021013" cy="238125"/>
              </a:xfrm>
              <a:custGeom>
                <a:avLst/>
                <a:gdLst>
                  <a:gd name="connsiteX0" fmla="*/ 0 w 2881313"/>
                  <a:gd name="connsiteY0" fmla="*/ 238125 h 238125"/>
                  <a:gd name="connsiteX1" fmla="*/ 1009650 w 2881313"/>
                  <a:gd name="connsiteY1" fmla="*/ 119062 h 238125"/>
                  <a:gd name="connsiteX2" fmla="*/ 2019300 w 2881313"/>
                  <a:gd name="connsiteY2" fmla="*/ 28575 h 238125"/>
                  <a:gd name="connsiteX3" fmla="*/ 2543175 w 2881313"/>
                  <a:gd name="connsiteY3" fmla="*/ 4762 h 238125"/>
                  <a:gd name="connsiteX4" fmla="*/ 2881313 w 2881313"/>
                  <a:gd name="connsiteY4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313" h="238125">
                    <a:moveTo>
                      <a:pt x="0" y="238125"/>
                    </a:moveTo>
                    <a:lnTo>
                      <a:pt x="1009650" y="119062"/>
                    </a:lnTo>
                    <a:cubicBezTo>
                      <a:pt x="1346200" y="84137"/>
                      <a:pt x="1763713" y="47625"/>
                      <a:pt x="2019300" y="28575"/>
                    </a:cubicBezTo>
                    <a:cubicBezTo>
                      <a:pt x="2274888" y="9525"/>
                      <a:pt x="2399506" y="9524"/>
                      <a:pt x="2543175" y="4762"/>
                    </a:cubicBezTo>
                    <a:cubicBezTo>
                      <a:pt x="2686844" y="0"/>
                      <a:pt x="2784078" y="0"/>
                      <a:pt x="2881313" y="0"/>
                    </a:cubicBezTo>
                  </a:path>
                </a:pathLst>
              </a:custGeom>
              <a:noFill/>
              <a:ln w="184150">
                <a:gradFill flip="none" rotWithShape="1">
                  <a:gsLst>
                    <a:gs pos="0">
                      <a:srgbClr val="C8181A"/>
                    </a:gs>
                    <a:gs pos="76000">
                      <a:srgbClr val="CD5F2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B1805AC-20FE-EDCB-196D-1F79F5ADC8A6}"/>
                  </a:ext>
                </a:extLst>
              </p:cNvPr>
              <p:cNvSpPr/>
              <p:nvPr/>
            </p:nvSpPr>
            <p:spPr bwMode="auto">
              <a:xfrm>
                <a:off x="1064998" y="4491038"/>
                <a:ext cx="3668348" cy="1096649"/>
              </a:xfrm>
              <a:custGeom>
                <a:avLst/>
                <a:gdLst>
                  <a:gd name="connsiteX0" fmla="*/ 720940 w 3668348"/>
                  <a:gd name="connsiteY0" fmla="*/ 0 h 1096649"/>
                  <a:gd name="connsiteX1" fmla="*/ 1711540 w 3668348"/>
                  <a:gd name="connsiteY1" fmla="*/ 190500 h 1096649"/>
                  <a:gd name="connsiteX2" fmla="*/ 2459252 w 3668348"/>
                  <a:gd name="connsiteY2" fmla="*/ 376237 h 1096649"/>
                  <a:gd name="connsiteX3" fmla="*/ 3273640 w 3668348"/>
                  <a:gd name="connsiteY3" fmla="*/ 581025 h 1096649"/>
                  <a:gd name="connsiteX4" fmla="*/ 3649877 w 3668348"/>
                  <a:gd name="connsiteY4" fmla="*/ 752475 h 1096649"/>
                  <a:gd name="connsiteX5" fmla="*/ 3602252 w 3668348"/>
                  <a:gd name="connsiteY5" fmla="*/ 1033462 h 1096649"/>
                  <a:gd name="connsiteX6" fmla="*/ 3530815 w 3668348"/>
                  <a:gd name="connsiteY6" fmla="*/ 1090612 h 1096649"/>
                  <a:gd name="connsiteX7" fmla="*/ 3140290 w 3668348"/>
                  <a:gd name="connsiteY7" fmla="*/ 933450 h 1096649"/>
                  <a:gd name="connsiteX8" fmla="*/ 2659277 w 3668348"/>
                  <a:gd name="connsiteY8" fmla="*/ 800100 h 1096649"/>
                  <a:gd name="connsiteX9" fmla="*/ 2102065 w 3668348"/>
                  <a:gd name="connsiteY9" fmla="*/ 742950 h 1096649"/>
                  <a:gd name="connsiteX10" fmla="*/ 1440077 w 3668348"/>
                  <a:gd name="connsiteY10" fmla="*/ 742950 h 1096649"/>
                  <a:gd name="connsiteX11" fmla="*/ 930490 w 3668348"/>
                  <a:gd name="connsiteY11" fmla="*/ 733425 h 1096649"/>
                  <a:gd name="connsiteX12" fmla="*/ 492340 w 3668348"/>
                  <a:gd name="connsiteY12" fmla="*/ 771525 h 1096649"/>
                  <a:gd name="connsiteX13" fmla="*/ 6565 w 3668348"/>
                  <a:gd name="connsiteY13" fmla="*/ 781050 h 1096649"/>
                  <a:gd name="connsiteX14" fmla="*/ 249452 w 3668348"/>
                  <a:gd name="connsiteY14" fmla="*/ 309562 h 1096649"/>
                  <a:gd name="connsiteX15" fmla="*/ 778090 w 3668348"/>
                  <a:gd name="connsiteY15" fmla="*/ 28575 h 1096649"/>
                  <a:gd name="connsiteX0" fmla="*/ 720940 w 3668348"/>
                  <a:gd name="connsiteY0" fmla="*/ 0 h 1096649"/>
                  <a:gd name="connsiteX1" fmla="*/ 1711540 w 3668348"/>
                  <a:gd name="connsiteY1" fmla="*/ 190500 h 1096649"/>
                  <a:gd name="connsiteX2" fmla="*/ 2459252 w 3668348"/>
                  <a:gd name="connsiteY2" fmla="*/ 376237 h 1096649"/>
                  <a:gd name="connsiteX3" fmla="*/ 3273640 w 3668348"/>
                  <a:gd name="connsiteY3" fmla="*/ 581025 h 1096649"/>
                  <a:gd name="connsiteX4" fmla="*/ 3649877 w 3668348"/>
                  <a:gd name="connsiteY4" fmla="*/ 752475 h 1096649"/>
                  <a:gd name="connsiteX5" fmla="*/ 3602252 w 3668348"/>
                  <a:gd name="connsiteY5" fmla="*/ 1033462 h 1096649"/>
                  <a:gd name="connsiteX6" fmla="*/ 3530815 w 3668348"/>
                  <a:gd name="connsiteY6" fmla="*/ 1090612 h 1096649"/>
                  <a:gd name="connsiteX7" fmla="*/ 3140290 w 3668348"/>
                  <a:gd name="connsiteY7" fmla="*/ 933450 h 1096649"/>
                  <a:gd name="connsiteX8" fmla="*/ 2659277 w 3668348"/>
                  <a:gd name="connsiteY8" fmla="*/ 800100 h 1096649"/>
                  <a:gd name="connsiteX9" fmla="*/ 2102065 w 3668348"/>
                  <a:gd name="connsiteY9" fmla="*/ 742950 h 1096649"/>
                  <a:gd name="connsiteX10" fmla="*/ 1440077 w 3668348"/>
                  <a:gd name="connsiteY10" fmla="*/ 742950 h 1096649"/>
                  <a:gd name="connsiteX11" fmla="*/ 930490 w 3668348"/>
                  <a:gd name="connsiteY11" fmla="*/ 742950 h 1096649"/>
                  <a:gd name="connsiteX12" fmla="*/ 492340 w 3668348"/>
                  <a:gd name="connsiteY12" fmla="*/ 771525 h 1096649"/>
                  <a:gd name="connsiteX13" fmla="*/ 6565 w 3668348"/>
                  <a:gd name="connsiteY13" fmla="*/ 781050 h 1096649"/>
                  <a:gd name="connsiteX14" fmla="*/ 249452 w 3668348"/>
                  <a:gd name="connsiteY14" fmla="*/ 309562 h 1096649"/>
                  <a:gd name="connsiteX15" fmla="*/ 778090 w 3668348"/>
                  <a:gd name="connsiteY15" fmla="*/ 28575 h 10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68348" h="1096649">
                    <a:moveTo>
                      <a:pt x="720940" y="0"/>
                    </a:moveTo>
                    <a:lnTo>
                      <a:pt x="1711540" y="190500"/>
                    </a:lnTo>
                    <a:cubicBezTo>
                      <a:pt x="2001259" y="253206"/>
                      <a:pt x="2459252" y="376237"/>
                      <a:pt x="2459252" y="376237"/>
                    </a:cubicBezTo>
                    <a:cubicBezTo>
                      <a:pt x="2719602" y="441324"/>
                      <a:pt x="3075202" y="518319"/>
                      <a:pt x="3273640" y="581025"/>
                    </a:cubicBezTo>
                    <a:cubicBezTo>
                      <a:pt x="3472078" y="643731"/>
                      <a:pt x="3595108" y="677069"/>
                      <a:pt x="3649877" y="752475"/>
                    </a:cubicBezTo>
                    <a:cubicBezTo>
                      <a:pt x="3704646" y="827881"/>
                      <a:pt x="3622096" y="977106"/>
                      <a:pt x="3602252" y="1033462"/>
                    </a:cubicBezTo>
                    <a:cubicBezTo>
                      <a:pt x="3582408" y="1089818"/>
                      <a:pt x="3607809" y="1107281"/>
                      <a:pt x="3530815" y="1090612"/>
                    </a:cubicBezTo>
                    <a:cubicBezTo>
                      <a:pt x="3453821" y="1073943"/>
                      <a:pt x="3285546" y="981869"/>
                      <a:pt x="3140290" y="933450"/>
                    </a:cubicBezTo>
                    <a:cubicBezTo>
                      <a:pt x="2995034" y="885031"/>
                      <a:pt x="2832315" y="831850"/>
                      <a:pt x="2659277" y="800100"/>
                    </a:cubicBezTo>
                    <a:cubicBezTo>
                      <a:pt x="2486240" y="768350"/>
                      <a:pt x="2305265" y="752475"/>
                      <a:pt x="2102065" y="742950"/>
                    </a:cubicBezTo>
                    <a:cubicBezTo>
                      <a:pt x="1898865" y="733425"/>
                      <a:pt x="1635339" y="742950"/>
                      <a:pt x="1440077" y="742950"/>
                    </a:cubicBezTo>
                    <a:cubicBezTo>
                      <a:pt x="1244815" y="742950"/>
                      <a:pt x="1088446" y="738188"/>
                      <a:pt x="930490" y="742950"/>
                    </a:cubicBezTo>
                    <a:cubicBezTo>
                      <a:pt x="772534" y="747712"/>
                      <a:pt x="646328" y="765175"/>
                      <a:pt x="492340" y="771525"/>
                    </a:cubicBezTo>
                    <a:cubicBezTo>
                      <a:pt x="338353" y="777875"/>
                      <a:pt x="47046" y="858044"/>
                      <a:pt x="6565" y="781050"/>
                    </a:cubicBezTo>
                    <a:cubicBezTo>
                      <a:pt x="-33916" y="704056"/>
                      <a:pt x="120865" y="434974"/>
                      <a:pt x="249452" y="309562"/>
                    </a:cubicBezTo>
                    <a:cubicBezTo>
                      <a:pt x="378039" y="184150"/>
                      <a:pt x="578064" y="106362"/>
                      <a:pt x="778090" y="28575"/>
                    </a:cubicBezTo>
                  </a:path>
                </a:pathLst>
              </a:custGeom>
              <a:gradFill flip="none" rotWithShape="1">
                <a:gsLst>
                  <a:gs pos="77000">
                    <a:srgbClr val="DC9626"/>
                  </a:gs>
                  <a:gs pos="67000">
                    <a:srgbClr val="A13A17"/>
                  </a:gs>
                  <a:gs pos="34000">
                    <a:srgbClr val="CD5F22"/>
                  </a:gs>
                </a:gsLst>
                <a:lin ang="2700000" scaled="1"/>
                <a:tileRect/>
              </a:gra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2FABF3D-3B40-7D3D-B9E6-D7E26D3C50D4}"/>
                  </a:ext>
                </a:extLst>
              </p:cNvPr>
              <p:cNvSpPr/>
              <p:nvPr/>
            </p:nvSpPr>
            <p:spPr bwMode="auto">
              <a:xfrm>
                <a:off x="4495800" y="1112838"/>
                <a:ext cx="644633" cy="644633"/>
              </a:xfrm>
              <a:prstGeom prst="ellipse">
                <a:avLst/>
              </a:prstGeom>
              <a:solidFill>
                <a:srgbClr val="2600F5"/>
              </a:solidFill>
              <a:ln>
                <a:solidFill>
                  <a:srgbClr val="2600F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745108-1A6E-5A81-376C-B2CD7F074451}"/>
                  </a:ext>
                </a:extLst>
              </p:cNvPr>
              <p:cNvSpPr/>
              <p:nvPr/>
            </p:nvSpPr>
            <p:spPr bwMode="auto">
              <a:xfrm>
                <a:off x="4685054" y="2033352"/>
                <a:ext cx="267945" cy="267945"/>
              </a:xfrm>
              <a:prstGeom prst="ellipse">
                <a:avLst/>
              </a:prstGeom>
              <a:solidFill>
                <a:srgbClr val="5FB81D"/>
              </a:solidFill>
              <a:ln>
                <a:solidFill>
                  <a:srgbClr val="5FB81D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1E9B16D-2999-2879-7647-8A041DB833EB}"/>
                  </a:ext>
                </a:extLst>
              </p:cNvPr>
              <p:cNvSpPr/>
              <p:nvPr/>
            </p:nvSpPr>
            <p:spPr bwMode="auto">
              <a:xfrm>
                <a:off x="4599435" y="2562720"/>
                <a:ext cx="480566" cy="480562"/>
              </a:xfrm>
              <a:prstGeom prst="ellipse">
                <a:avLst/>
              </a:prstGeom>
              <a:solidFill>
                <a:srgbClr val="030303"/>
              </a:solidFill>
              <a:ln>
                <a:solidFill>
                  <a:srgbClr val="03030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5109878-7FE7-A112-DE8F-8534A2AE09DD}"/>
                  </a:ext>
                </a:extLst>
              </p:cNvPr>
              <p:cNvSpPr/>
              <p:nvPr/>
            </p:nvSpPr>
            <p:spPr bwMode="auto">
              <a:xfrm>
                <a:off x="4491486" y="3119761"/>
                <a:ext cx="696464" cy="696458"/>
              </a:xfrm>
              <a:prstGeom prst="ellipse">
                <a:avLst/>
              </a:prstGeom>
              <a:solidFill>
                <a:srgbClr val="C30FEF"/>
              </a:solidFill>
              <a:ln>
                <a:solidFill>
                  <a:srgbClr val="C30FE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93EAD16-330E-9994-29DA-F7A7E34A446A}"/>
                  </a:ext>
                </a:extLst>
              </p:cNvPr>
              <p:cNvSpPr/>
              <p:nvPr/>
            </p:nvSpPr>
            <p:spPr bwMode="auto">
              <a:xfrm>
                <a:off x="4599435" y="3933805"/>
                <a:ext cx="480566" cy="480562"/>
              </a:xfrm>
              <a:prstGeom prst="ellipse">
                <a:avLst/>
              </a:prstGeom>
              <a:solidFill>
                <a:srgbClr val="C8181A"/>
              </a:solidFill>
              <a:ln>
                <a:solidFill>
                  <a:srgbClr val="C8181A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EF312B6-1155-D585-C66E-8F730858782F}"/>
                  </a:ext>
                </a:extLst>
              </p:cNvPr>
              <p:cNvSpPr/>
              <p:nvPr/>
            </p:nvSpPr>
            <p:spPr bwMode="auto">
              <a:xfrm>
                <a:off x="4599435" y="4503031"/>
                <a:ext cx="480566" cy="480562"/>
              </a:xfrm>
              <a:prstGeom prst="ellipse">
                <a:avLst/>
              </a:prstGeom>
              <a:solidFill>
                <a:srgbClr val="53190A"/>
              </a:solidFill>
              <a:ln>
                <a:solidFill>
                  <a:srgbClr val="53190A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FA44238-229A-D1EE-130A-292845DB0534}"/>
                  </a:ext>
                </a:extLst>
              </p:cNvPr>
              <p:cNvSpPr/>
              <p:nvPr/>
            </p:nvSpPr>
            <p:spPr bwMode="auto">
              <a:xfrm>
                <a:off x="4447036" y="5020343"/>
                <a:ext cx="785364" cy="785358"/>
              </a:xfrm>
              <a:prstGeom prst="ellipse">
                <a:avLst/>
              </a:prstGeom>
              <a:solidFill>
                <a:srgbClr val="DC9626"/>
              </a:solidFill>
              <a:ln>
                <a:solidFill>
                  <a:srgbClr val="DC962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4C24DF1-ADC4-C1BD-9990-6E63D679CAAE}"/>
                  </a:ext>
                </a:extLst>
              </p:cNvPr>
              <p:cNvSpPr/>
              <p:nvPr/>
            </p:nvSpPr>
            <p:spPr bwMode="auto">
              <a:xfrm>
                <a:off x="617770" y="2058752"/>
                <a:ext cx="1165118" cy="1165114"/>
              </a:xfrm>
              <a:prstGeom prst="ellipse">
                <a:avLst/>
              </a:prstGeom>
              <a:solidFill>
                <a:srgbClr val="7092BF"/>
              </a:solidFill>
              <a:ln>
                <a:solidFill>
                  <a:srgbClr val="7092B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102AC7-EC07-CB48-13EB-2E9C8859888B}"/>
                  </a:ext>
                </a:extLst>
              </p:cNvPr>
              <p:cNvSpPr/>
              <p:nvPr/>
            </p:nvSpPr>
            <p:spPr bwMode="auto">
              <a:xfrm>
                <a:off x="959208" y="3327892"/>
                <a:ext cx="539392" cy="539390"/>
              </a:xfrm>
              <a:prstGeom prst="ellipse">
                <a:avLst/>
              </a:prstGeom>
              <a:solidFill>
                <a:srgbClr val="64646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A87E120-7BF1-8AF0-ECEC-F11FA77B811A}"/>
                  </a:ext>
                </a:extLst>
              </p:cNvPr>
              <p:cNvSpPr/>
              <p:nvPr/>
            </p:nvSpPr>
            <p:spPr bwMode="auto">
              <a:xfrm>
                <a:off x="514708" y="4056624"/>
                <a:ext cx="1371242" cy="1371238"/>
              </a:xfrm>
              <a:prstGeom prst="ellipse">
                <a:avLst/>
              </a:prstGeom>
              <a:solidFill>
                <a:srgbClr val="CD5F2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5FDCAC-0A2D-6413-F598-A9046C28F08B}"/>
                  </a:ext>
                </a:extLst>
              </p:cNvPr>
              <p:cNvSpPr/>
              <p:nvPr/>
            </p:nvSpPr>
            <p:spPr bwMode="auto">
              <a:xfrm>
                <a:off x="1519685" y="3047526"/>
                <a:ext cx="3187699" cy="1027762"/>
              </a:xfrm>
              <a:custGeom>
                <a:avLst/>
                <a:gdLst>
                  <a:gd name="connsiteX0" fmla="*/ 0 w 3041650"/>
                  <a:gd name="connsiteY0" fmla="*/ 6824 h 1027762"/>
                  <a:gd name="connsiteX1" fmla="*/ 336550 w 3041650"/>
                  <a:gd name="connsiteY1" fmla="*/ 19524 h 1027762"/>
                  <a:gd name="connsiteX2" fmla="*/ 882650 w 3041650"/>
                  <a:gd name="connsiteY2" fmla="*/ 171924 h 1027762"/>
                  <a:gd name="connsiteX3" fmla="*/ 1466850 w 3041650"/>
                  <a:gd name="connsiteY3" fmla="*/ 483074 h 1027762"/>
                  <a:gd name="connsiteX4" fmla="*/ 1822450 w 3041650"/>
                  <a:gd name="connsiteY4" fmla="*/ 718024 h 1027762"/>
                  <a:gd name="connsiteX5" fmla="*/ 2355850 w 3041650"/>
                  <a:gd name="connsiteY5" fmla="*/ 952974 h 1027762"/>
                  <a:gd name="connsiteX6" fmla="*/ 2863850 w 3041650"/>
                  <a:gd name="connsiteY6" fmla="*/ 1022824 h 1027762"/>
                  <a:gd name="connsiteX7" fmla="*/ 3041650 w 3041650"/>
                  <a:gd name="connsiteY7" fmla="*/ 1016474 h 1027762"/>
                  <a:gd name="connsiteX0" fmla="*/ 0 w 3041650"/>
                  <a:gd name="connsiteY0" fmla="*/ 6824 h 1027762"/>
                  <a:gd name="connsiteX1" fmla="*/ 336550 w 3041650"/>
                  <a:gd name="connsiteY1" fmla="*/ 19524 h 1027762"/>
                  <a:gd name="connsiteX2" fmla="*/ 882650 w 3041650"/>
                  <a:gd name="connsiteY2" fmla="*/ 171924 h 1027762"/>
                  <a:gd name="connsiteX3" fmla="*/ 1431132 w 3041650"/>
                  <a:gd name="connsiteY3" fmla="*/ 466405 h 1027762"/>
                  <a:gd name="connsiteX4" fmla="*/ 1822450 w 3041650"/>
                  <a:gd name="connsiteY4" fmla="*/ 718024 h 1027762"/>
                  <a:gd name="connsiteX5" fmla="*/ 2355850 w 3041650"/>
                  <a:gd name="connsiteY5" fmla="*/ 952974 h 1027762"/>
                  <a:gd name="connsiteX6" fmla="*/ 2863850 w 3041650"/>
                  <a:gd name="connsiteY6" fmla="*/ 1022824 h 1027762"/>
                  <a:gd name="connsiteX7" fmla="*/ 3041650 w 3041650"/>
                  <a:gd name="connsiteY7" fmla="*/ 1016474 h 1027762"/>
                  <a:gd name="connsiteX0" fmla="*/ 0 w 3041650"/>
                  <a:gd name="connsiteY0" fmla="*/ 6824 h 1027762"/>
                  <a:gd name="connsiteX1" fmla="*/ 336550 w 3041650"/>
                  <a:gd name="connsiteY1" fmla="*/ 19524 h 1027762"/>
                  <a:gd name="connsiteX2" fmla="*/ 882650 w 3041650"/>
                  <a:gd name="connsiteY2" fmla="*/ 171924 h 1027762"/>
                  <a:gd name="connsiteX3" fmla="*/ 1431132 w 3041650"/>
                  <a:gd name="connsiteY3" fmla="*/ 466405 h 1027762"/>
                  <a:gd name="connsiteX4" fmla="*/ 1822450 w 3041650"/>
                  <a:gd name="connsiteY4" fmla="*/ 718024 h 1027762"/>
                  <a:gd name="connsiteX5" fmla="*/ 2310407 w 3041650"/>
                  <a:gd name="connsiteY5" fmla="*/ 927574 h 1027762"/>
                  <a:gd name="connsiteX6" fmla="*/ 2863850 w 3041650"/>
                  <a:gd name="connsiteY6" fmla="*/ 1022824 h 1027762"/>
                  <a:gd name="connsiteX7" fmla="*/ 3041650 w 3041650"/>
                  <a:gd name="connsiteY7" fmla="*/ 1016474 h 102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1650" h="1027762">
                    <a:moveTo>
                      <a:pt x="0" y="6824"/>
                    </a:moveTo>
                    <a:cubicBezTo>
                      <a:pt x="94721" y="-585"/>
                      <a:pt x="189442" y="-7993"/>
                      <a:pt x="336550" y="19524"/>
                    </a:cubicBezTo>
                    <a:cubicBezTo>
                      <a:pt x="483658" y="47041"/>
                      <a:pt x="700220" y="97444"/>
                      <a:pt x="882650" y="171924"/>
                    </a:cubicBezTo>
                    <a:cubicBezTo>
                      <a:pt x="1065080" y="246404"/>
                      <a:pt x="1274499" y="375388"/>
                      <a:pt x="1431132" y="466405"/>
                    </a:cubicBezTo>
                    <a:cubicBezTo>
                      <a:pt x="1587765" y="557422"/>
                      <a:pt x="1675904" y="641162"/>
                      <a:pt x="1822450" y="718024"/>
                    </a:cubicBezTo>
                    <a:cubicBezTo>
                      <a:pt x="1968996" y="794886"/>
                      <a:pt x="2136840" y="876774"/>
                      <a:pt x="2310407" y="927574"/>
                    </a:cubicBezTo>
                    <a:cubicBezTo>
                      <a:pt x="2483974" y="978374"/>
                      <a:pt x="2749550" y="1012241"/>
                      <a:pt x="2863850" y="1022824"/>
                    </a:cubicBezTo>
                    <a:cubicBezTo>
                      <a:pt x="2978150" y="1033407"/>
                      <a:pt x="3009900" y="1024940"/>
                      <a:pt x="3041650" y="1016474"/>
                    </a:cubicBezTo>
                  </a:path>
                </a:pathLst>
              </a:custGeom>
              <a:noFill/>
              <a:ln w="44450">
                <a:gradFill>
                  <a:gsLst>
                    <a:gs pos="0">
                      <a:srgbClr val="7092BF"/>
                    </a:gs>
                    <a:gs pos="99000">
                      <a:srgbClr val="C8181A"/>
                    </a:gs>
                  </a:gsLst>
                  <a:lin ang="5400000" scaled="1"/>
                </a:gra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404589B-BA82-D9AA-223D-6CD9E5AF58DD}"/>
                  </a:ext>
                </a:extLst>
              </p:cNvPr>
              <p:cNvSpPr/>
              <p:nvPr/>
            </p:nvSpPr>
            <p:spPr bwMode="auto">
              <a:xfrm>
                <a:off x="3115007" y="4648757"/>
                <a:ext cx="1634661" cy="502238"/>
              </a:xfrm>
              <a:custGeom>
                <a:avLst/>
                <a:gdLst>
                  <a:gd name="connsiteX0" fmla="*/ 9097 w 1586281"/>
                  <a:gd name="connsiteY0" fmla="*/ 899 h 428701"/>
                  <a:gd name="connsiteX1" fmla="*/ 104347 w 1586281"/>
                  <a:gd name="connsiteY1" fmla="*/ 224736 h 428701"/>
                  <a:gd name="connsiteX2" fmla="*/ 285322 w 1586281"/>
                  <a:gd name="connsiteY2" fmla="*/ 405711 h 428701"/>
                  <a:gd name="connsiteX3" fmla="*/ 694897 w 1586281"/>
                  <a:gd name="connsiteY3" fmla="*/ 419999 h 428701"/>
                  <a:gd name="connsiteX4" fmla="*/ 1090185 w 1586281"/>
                  <a:gd name="connsiteY4" fmla="*/ 348561 h 428701"/>
                  <a:gd name="connsiteX5" fmla="*/ 1333072 w 1586281"/>
                  <a:gd name="connsiteY5" fmla="*/ 253311 h 428701"/>
                  <a:gd name="connsiteX6" fmla="*/ 1575960 w 1586281"/>
                  <a:gd name="connsiteY6" fmla="*/ 191399 h 428701"/>
                  <a:gd name="connsiteX7" fmla="*/ 1518810 w 1586281"/>
                  <a:gd name="connsiteY7" fmla="*/ 38999 h 428701"/>
                  <a:gd name="connsiteX8" fmla="*/ 1314022 w 1586281"/>
                  <a:gd name="connsiteY8" fmla="*/ 119961 h 428701"/>
                  <a:gd name="connsiteX9" fmla="*/ 933022 w 1586281"/>
                  <a:gd name="connsiteY9" fmla="*/ 196161 h 428701"/>
                  <a:gd name="connsiteX10" fmla="*/ 599647 w 1586281"/>
                  <a:gd name="connsiteY10" fmla="*/ 200924 h 428701"/>
                  <a:gd name="connsiteX11" fmla="*/ 328185 w 1586281"/>
                  <a:gd name="connsiteY11" fmla="*/ 148536 h 428701"/>
                  <a:gd name="connsiteX12" fmla="*/ 9097 w 1586281"/>
                  <a:gd name="connsiteY12" fmla="*/ 899 h 428701"/>
                  <a:gd name="connsiteX0" fmla="*/ 9097 w 1584983"/>
                  <a:gd name="connsiteY0" fmla="*/ 899 h 428701"/>
                  <a:gd name="connsiteX1" fmla="*/ 104347 w 1584983"/>
                  <a:gd name="connsiteY1" fmla="*/ 224736 h 428701"/>
                  <a:gd name="connsiteX2" fmla="*/ 285322 w 1584983"/>
                  <a:gd name="connsiteY2" fmla="*/ 405711 h 428701"/>
                  <a:gd name="connsiteX3" fmla="*/ 694897 w 1584983"/>
                  <a:gd name="connsiteY3" fmla="*/ 419999 h 428701"/>
                  <a:gd name="connsiteX4" fmla="*/ 1090185 w 1584983"/>
                  <a:gd name="connsiteY4" fmla="*/ 348561 h 428701"/>
                  <a:gd name="connsiteX5" fmla="*/ 1352122 w 1584983"/>
                  <a:gd name="connsiteY5" fmla="*/ 278711 h 428701"/>
                  <a:gd name="connsiteX6" fmla="*/ 1575960 w 1584983"/>
                  <a:gd name="connsiteY6" fmla="*/ 191399 h 428701"/>
                  <a:gd name="connsiteX7" fmla="*/ 1518810 w 1584983"/>
                  <a:gd name="connsiteY7" fmla="*/ 38999 h 428701"/>
                  <a:gd name="connsiteX8" fmla="*/ 1314022 w 1584983"/>
                  <a:gd name="connsiteY8" fmla="*/ 119961 h 428701"/>
                  <a:gd name="connsiteX9" fmla="*/ 933022 w 1584983"/>
                  <a:gd name="connsiteY9" fmla="*/ 196161 h 428701"/>
                  <a:gd name="connsiteX10" fmla="*/ 599647 w 1584983"/>
                  <a:gd name="connsiteY10" fmla="*/ 200924 h 428701"/>
                  <a:gd name="connsiteX11" fmla="*/ 328185 w 1584983"/>
                  <a:gd name="connsiteY11" fmla="*/ 148536 h 428701"/>
                  <a:gd name="connsiteX12" fmla="*/ 9097 w 1584983"/>
                  <a:gd name="connsiteY12" fmla="*/ 899 h 428701"/>
                  <a:gd name="connsiteX0" fmla="*/ 9097 w 1584983"/>
                  <a:gd name="connsiteY0" fmla="*/ 875 h 428677"/>
                  <a:gd name="connsiteX1" fmla="*/ 104347 w 1584983"/>
                  <a:gd name="connsiteY1" fmla="*/ 224712 h 428677"/>
                  <a:gd name="connsiteX2" fmla="*/ 285322 w 1584983"/>
                  <a:gd name="connsiteY2" fmla="*/ 405687 h 428677"/>
                  <a:gd name="connsiteX3" fmla="*/ 694897 w 1584983"/>
                  <a:gd name="connsiteY3" fmla="*/ 419975 h 428677"/>
                  <a:gd name="connsiteX4" fmla="*/ 1090185 w 1584983"/>
                  <a:gd name="connsiteY4" fmla="*/ 348537 h 428677"/>
                  <a:gd name="connsiteX5" fmla="*/ 1352122 w 1584983"/>
                  <a:gd name="connsiteY5" fmla="*/ 278687 h 428677"/>
                  <a:gd name="connsiteX6" fmla="*/ 1575960 w 1584983"/>
                  <a:gd name="connsiteY6" fmla="*/ 191375 h 428677"/>
                  <a:gd name="connsiteX7" fmla="*/ 1518810 w 1584983"/>
                  <a:gd name="connsiteY7" fmla="*/ 38975 h 428677"/>
                  <a:gd name="connsiteX8" fmla="*/ 1314022 w 1584983"/>
                  <a:gd name="connsiteY8" fmla="*/ 119937 h 428677"/>
                  <a:gd name="connsiteX9" fmla="*/ 933022 w 1584983"/>
                  <a:gd name="connsiteY9" fmla="*/ 196137 h 428677"/>
                  <a:gd name="connsiteX10" fmla="*/ 599647 w 1584983"/>
                  <a:gd name="connsiteY10" fmla="*/ 187166 h 428677"/>
                  <a:gd name="connsiteX11" fmla="*/ 328185 w 1584983"/>
                  <a:gd name="connsiteY11" fmla="*/ 148512 h 428677"/>
                  <a:gd name="connsiteX12" fmla="*/ 9097 w 1584983"/>
                  <a:gd name="connsiteY12" fmla="*/ 875 h 428677"/>
                  <a:gd name="connsiteX0" fmla="*/ 9097 w 1584983"/>
                  <a:gd name="connsiteY0" fmla="*/ 875 h 428677"/>
                  <a:gd name="connsiteX1" fmla="*/ 104347 w 1584983"/>
                  <a:gd name="connsiteY1" fmla="*/ 224712 h 428677"/>
                  <a:gd name="connsiteX2" fmla="*/ 285322 w 1584983"/>
                  <a:gd name="connsiteY2" fmla="*/ 405687 h 428677"/>
                  <a:gd name="connsiteX3" fmla="*/ 694897 w 1584983"/>
                  <a:gd name="connsiteY3" fmla="*/ 419975 h 428677"/>
                  <a:gd name="connsiteX4" fmla="*/ 1090185 w 1584983"/>
                  <a:gd name="connsiteY4" fmla="*/ 348537 h 428677"/>
                  <a:gd name="connsiteX5" fmla="*/ 1352122 w 1584983"/>
                  <a:gd name="connsiteY5" fmla="*/ 278687 h 428677"/>
                  <a:gd name="connsiteX6" fmla="*/ 1575960 w 1584983"/>
                  <a:gd name="connsiteY6" fmla="*/ 191375 h 428677"/>
                  <a:gd name="connsiteX7" fmla="*/ 1518810 w 1584983"/>
                  <a:gd name="connsiteY7" fmla="*/ 38975 h 428677"/>
                  <a:gd name="connsiteX8" fmla="*/ 1314022 w 1584983"/>
                  <a:gd name="connsiteY8" fmla="*/ 119937 h 428677"/>
                  <a:gd name="connsiteX9" fmla="*/ 917147 w 1584983"/>
                  <a:gd name="connsiteY9" fmla="*/ 187897 h 428677"/>
                  <a:gd name="connsiteX10" fmla="*/ 599647 w 1584983"/>
                  <a:gd name="connsiteY10" fmla="*/ 187166 h 428677"/>
                  <a:gd name="connsiteX11" fmla="*/ 328185 w 1584983"/>
                  <a:gd name="connsiteY11" fmla="*/ 148512 h 428677"/>
                  <a:gd name="connsiteX12" fmla="*/ 9097 w 1584983"/>
                  <a:gd name="connsiteY12" fmla="*/ 875 h 428677"/>
                  <a:gd name="connsiteX0" fmla="*/ 8913 w 1584799"/>
                  <a:gd name="connsiteY0" fmla="*/ 1522 h 429324"/>
                  <a:gd name="connsiteX1" fmla="*/ 104163 w 1584799"/>
                  <a:gd name="connsiteY1" fmla="*/ 225359 h 429324"/>
                  <a:gd name="connsiteX2" fmla="*/ 285138 w 1584799"/>
                  <a:gd name="connsiteY2" fmla="*/ 406334 h 429324"/>
                  <a:gd name="connsiteX3" fmla="*/ 694713 w 1584799"/>
                  <a:gd name="connsiteY3" fmla="*/ 420622 h 429324"/>
                  <a:gd name="connsiteX4" fmla="*/ 1090001 w 1584799"/>
                  <a:gd name="connsiteY4" fmla="*/ 349184 h 429324"/>
                  <a:gd name="connsiteX5" fmla="*/ 1351938 w 1584799"/>
                  <a:gd name="connsiteY5" fmla="*/ 279334 h 429324"/>
                  <a:gd name="connsiteX6" fmla="*/ 1575776 w 1584799"/>
                  <a:gd name="connsiteY6" fmla="*/ 192022 h 429324"/>
                  <a:gd name="connsiteX7" fmla="*/ 1518626 w 1584799"/>
                  <a:gd name="connsiteY7" fmla="*/ 39622 h 429324"/>
                  <a:gd name="connsiteX8" fmla="*/ 1313838 w 1584799"/>
                  <a:gd name="connsiteY8" fmla="*/ 120584 h 429324"/>
                  <a:gd name="connsiteX9" fmla="*/ 916963 w 1584799"/>
                  <a:gd name="connsiteY9" fmla="*/ 188544 h 429324"/>
                  <a:gd name="connsiteX10" fmla="*/ 599463 w 1584799"/>
                  <a:gd name="connsiteY10" fmla="*/ 187813 h 429324"/>
                  <a:gd name="connsiteX11" fmla="*/ 324826 w 1584799"/>
                  <a:gd name="connsiteY11" fmla="*/ 129931 h 429324"/>
                  <a:gd name="connsiteX12" fmla="*/ 8913 w 1584799"/>
                  <a:gd name="connsiteY12" fmla="*/ 1522 h 429324"/>
                  <a:gd name="connsiteX0" fmla="*/ 8913 w 1584753"/>
                  <a:gd name="connsiteY0" fmla="*/ 1522 h 429324"/>
                  <a:gd name="connsiteX1" fmla="*/ 104163 w 1584753"/>
                  <a:gd name="connsiteY1" fmla="*/ 225359 h 429324"/>
                  <a:gd name="connsiteX2" fmla="*/ 285138 w 1584753"/>
                  <a:gd name="connsiteY2" fmla="*/ 406334 h 429324"/>
                  <a:gd name="connsiteX3" fmla="*/ 694713 w 1584753"/>
                  <a:gd name="connsiteY3" fmla="*/ 420622 h 429324"/>
                  <a:gd name="connsiteX4" fmla="*/ 1090001 w 1584753"/>
                  <a:gd name="connsiteY4" fmla="*/ 349184 h 429324"/>
                  <a:gd name="connsiteX5" fmla="*/ 1351938 w 1584753"/>
                  <a:gd name="connsiteY5" fmla="*/ 279334 h 429324"/>
                  <a:gd name="connsiteX6" fmla="*/ 1575776 w 1584753"/>
                  <a:gd name="connsiteY6" fmla="*/ 192022 h 429324"/>
                  <a:gd name="connsiteX7" fmla="*/ 1518626 w 1584753"/>
                  <a:gd name="connsiteY7" fmla="*/ 39622 h 429324"/>
                  <a:gd name="connsiteX8" fmla="*/ 1316219 w 1584753"/>
                  <a:gd name="connsiteY8" fmla="*/ 110283 h 429324"/>
                  <a:gd name="connsiteX9" fmla="*/ 916963 w 1584753"/>
                  <a:gd name="connsiteY9" fmla="*/ 188544 h 429324"/>
                  <a:gd name="connsiteX10" fmla="*/ 599463 w 1584753"/>
                  <a:gd name="connsiteY10" fmla="*/ 187813 h 429324"/>
                  <a:gd name="connsiteX11" fmla="*/ 324826 w 1584753"/>
                  <a:gd name="connsiteY11" fmla="*/ 129931 h 429324"/>
                  <a:gd name="connsiteX12" fmla="*/ 8913 w 1584753"/>
                  <a:gd name="connsiteY12" fmla="*/ 1522 h 429324"/>
                  <a:gd name="connsiteX0" fmla="*/ 8913 w 1629033"/>
                  <a:gd name="connsiteY0" fmla="*/ 1522 h 429324"/>
                  <a:gd name="connsiteX1" fmla="*/ 104163 w 1629033"/>
                  <a:gd name="connsiteY1" fmla="*/ 225359 h 429324"/>
                  <a:gd name="connsiteX2" fmla="*/ 285138 w 1629033"/>
                  <a:gd name="connsiteY2" fmla="*/ 406334 h 429324"/>
                  <a:gd name="connsiteX3" fmla="*/ 694713 w 1629033"/>
                  <a:gd name="connsiteY3" fmla="*/ 420622 h 429324"/>
                  <a:gd name="connsiteX4" fmla="*/ 1090001 w 1629033"/>
                  <a:gd name="connsiteY4" fmla="*/ 349184 h 429324"/>
                  <a:gd name="connsiteX5" fmla="*/ 1351938 w 1629033"/>
                  <a:gd name="connsiteY5" fmla="*/ 279334 h 429324"/>
                  <a:gd name="connsiteX6" fmla="*/ 1623401 w 1629033"/>
                  <a:gd name="connsiteY6" fmla="*/ 173481 h 429324"/>
                  <a:gd name="connsiteX7" fmla="*/ 1518626 w 1629033"/>
                  <a:gd name="connsiteY7" fmla="*/ 39622 h 429324"/>
                  <a:gd name="connsiteX8" fmla="*/ 1316219 w 1629033"/>
                  <a:gd name="connsiteY8" fmla="*/ 110283 h 429324"/>
                  <a:gd name="connsiteX9" fmla="*/ 916963 w 1629033"/>
                  <a:gd name="connsiteY9" fmla="*/ 188544 h 429324"/>
                  <a:gd name="connsiteX10" fmla="*/ 599463 w 1629033"/>
                  <a:gd name="connsiteY10" fmla="*/ 187813 h 429324"/>
                  <a:gd name="connsiteX11" fmla="*/ 324826 w 1629033"/>
                  <a:gd name="connsiteY11" fmla="*/ 129931 h 429324"/>
                  <a:gd name="connsiteX12" fmla="*/ 8913 w 1629033"/>
                  <a:gd name="connsiteY12" fmla="*/ 1522 h 429324"/>
                  <a:gd name="connsiteX0" fmla="*/ 8913 w 1634661"/>
                  <a:gd name="connsiteY0" fmla="*/ 1522 h 429324"/>
                  <a:gd name="connsiteX1" fmla="*/ 104163 w 1634661"/>
                  <a:gd name="connsiteY1" fmla="*/ 225359 h 429324"/>
                  <a:gd name="connsiteX2" fmla="*/ 285138 w 1634661"/>
                  <a:gd name="connsiteY2" fmla="*/ 406334 h 429324"/>
                  <a:gd name="connsiteX3" fmla="*/ 694713 w 1634661"/>
                  <a:gd name="connsiteY3" fmla="*/ 420622 h 429324"/>
                  <a:gd name="connsiteX4" fmla="*/ 1090001 w 1634661"/>
                  <a:gd name="connsiteY4" fmla="*/ 349184 h 429324"/>
                  <a:gd name="connsiteX5" fmla="*/ 1351938 w 1634661"/>
                  <a:gd name="connsiteY5" fmla="*/ 279334 h 429324"/>
                  <a:gd name="connsiteX6" fmla="*/ 1623401 w 1634661"/>
                  <a:gd name="connsiteY6" fmla="*/ 173481 h 429324"/>
                  <a:gd name="connsiteX7" fmla="*/ 1556726 w 1634661"/>
                  <a:gd name="connsiteY7" fmla="*/ 27261 h 429324"/>
                  <a:gd name="connsiteX8" fmla="*/ 1316219 w 1634661"/>
                  <a:gd name="connsiteY8" fmla="*/ 110283 h 429324"/>
                  <a:gd name="connsiteX9" fmla="*/ 916963 w 1634661"/>
                  <a:gd name="connsiteY9" fmla="*/ 188544 h 429324"/>
                  <a:gd name="connsiteX10" fmla="*/ 599463 w 1634661"/>
                  <a:gd name="connsiteY10" fmla="*/ 187813 h 429324"/>
                  <a:gd name="connsiteX11" fmla="*/ 324826 w 1634661"/>
                  <a:gd name="connsiteY11" fmla="*/ 129931 h 429324"/>
                  <a:gd name="connsiteX12" fmla="*/ 8913 w 1634661"/>
                  <a:gd name="connsiteY12" fmla="*/ 1522 h 429324"/>
                  <a:gd name="connsiteX0" fmla="*/ 8913 w 1634661"/>
                  <a:gd name="connsiteY0" fmla="*/ 1522 h 434513"/>
                  <a:gd name="connsiteX1" fmla="*/ 104163 w 1634661"/>
                  <a:gd name="connsiteY1" fmla="*/ 225359 h 434513"/>
                  <a:gd name="connsiteX2" fmla="*/ 285138 w 1634661"/>
                  <a:gd name="connsiteY2" fmla="*/ 406334 h 434513"/>
                  <a:gd name="connsiteX3" fmla="*/ 694713 w 1634661"/>
                  <a:gd name="connsiteY3" fmla="*/ 420622 h 434513"/>
                  <a:gd name="connsiteX4" fmla="*/ 1090001 w 1634661"/>
                  <a:gd name="connsiteY4" fmla="*/ 349184 h 434513"/>
                  <a:gd name="connsiteX5" fmla="*/ 1351938 w 1634661"/>
                  <a:gd name="connsiteY5" fmla="*/ 279334 h 434513"/>
                  <a:gd name="connsiteX6" fmla="*/ 1623401 w 1634661"/>
                  <a:gd name="connsiteY6" fmla="*/ 173481 h 434513"/>
                  <a:gd name="connsiteX7" fmla="*/ 1556726 w 1634661"/>
                  <a:gd name="connsiteY7" fmla="*/ 27261 h 434513"/>
                  <a:gd name="connsiteX8" fmla="*/ 1316219 w 1634661"/>
                  <a:gd name="connsiteY8" fmla="*/ 110283 h 434513"/>
                  <a:gd name="connsiteX9" fmla="*/ 916963 w 1634661"/>
                  <a:gd name="connsiteY9" fmla="*/ 188544 h 434513"/>
                  <a:gd name="connsiteX10" fmla="*/ 599463 w 1634661"/>
                  <a:gd name="connsiteY10" fmla="*/ 187813 h 434513"/>
                  <a:gd name="connsiteX11" fmla="*/ 324826 w 1634661"/>
                  <a:gd name="connsiteY11" fmla="*/ 129931 h 434513"/>
                  <a:gd name="connsiteX12" fmla="*/ 8913 w 1634661"/>
                  <a:gd name="connsiteY12" fmla="*/ 1522 h 43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4661" h="434513">
                    <a:moveTo>
                      <a:pt x="8913" y="1522"/>
                    </a:moveTo>
                    <a:cubicBezTo>
                      <a:pt x="-27864" y="17427"/>
                      <a:pt x="58126" y="157890"/>
                      <a:pt x="104163" y="225359"/>
                    </a:cubicBezTo>
                    <a:cubicBezTo>
                      <a:pt x="150200" y="292828"/>
                      <a:pt x="158138" y="360055"/>
                      <a:pt x="285138" y="406334"/>
                    </a:cubicBezTo>
                    <a:cubicBezTo>
                      <a:pt x="412138" y="452613"/>
                      <a:pt x="560569" y="430147"/>
                      <a:pt x="694713" y="420622"/>
                    </a:cubicBezTo>
                    <a:cubicBezTo>
                      <a:pt x="828857" y="411097"/>
                      <a:pt x="980463" y="372732"/>
                      <a:pt x="1090001" y="349184"/>
                    </a:cubicBezTo>
                    <a:cubicBezTo>
                      <a:pt x="1199539" y="325636"/>
                      <a:pt x="1263038" y="308618"/>
                      <a:pt x="1351938" y="279334"/>
                    </a:cubicBezTo>
                    <a:cubicBezTo>
                      <a:pt x="1440838" y="250050"/>
                      <a:pt x="1589270" y="215493"/>
                      <a:pt x="1623401" y="173481"/>
                    </a:cubicBezTo>
                    <a:cubicBezTo>
                      <a:pt x="1657532" y="131469"/>
                      <a:pt x="1607923" y="37794"/>
                      <a:pt x="1556726" y="27261"/>
                    </a:cubicBezTo>
                    <a:cubicBezTo>
                      <a:pt x="1505529" y="16728"/>
                      <a:pt x="1422846" y="83403"/>
                      <a:pt x="1316219" y="110283"/>
                    </a:cubicBezTo>
                    <a:cubicBezTo>
                      <a:pt x="1209592" y="137163"/>
                      <a:pt x="1036422" y="175622"/>
                      <a:pt x="916963" y="188544"/>
                    </a:cubicBezTo>
                    <a:cubicBezTo>
                      <a:pt x="797504" y="201466"/>
                      <a:pt x="700269" y="195750"/>
                      <a:pt x="599463" y="187813"/>
                    </a:cubicBezTo>
                    <a:cubicBezTo>
                      <a:pt x="498657" y="179876"/>
                      <a:pt x="423251" y="160979"/>
                      <a:pt x="324826" y="129931"/>
                    </a:cubicBezTo>
                    <a:cubicBezTo>
                      <a:pt x="226401" y="98883"/>
                      <a:pt x="45690" y="-14383"/>
                      <a:pt x="8913" y="1522"/>
                    </a:cubicBezTo>
                    <a:close/>
                  </a:path>
                </a:pathLst>
              </a:custGeom>
              <a:gradFill flip="none" rotWithShape="1">
                <a:gsLst>
                  <a:gs pos="47000">
                    <a:srgbClr val="A13A17"/>
                  </a:gs>
                  <a:gs pos="0">
                    <a:srgbClr val="CD5F22"/>
                  </a:gs>
                  <a:gs pos="100000">
                    <a:srgbClr val="53190B"/>
                  </a:gs>
                </a:gsLst>
                <a:lin ang="0" scaled="0"/>
                <a:tileRect/>
              </a:gra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94D33B-FCC5-F42E-FBC7-7884FF458DDE}"/>
                </a:ext>
              </a:extLst>
            </p:cNvPr>
            <p:cNvSpPr/>
            <p:nvPr/>
          </p:nvSpPr>
          <p:spPr bwMode="auto">
            <a:xfrm>
              <a:off x="1376710" y="3751732"/>
              <a:ext cx="3261966" cy="1157553"/>
            </a:xfrm>
            <a:custGeom>
              <a:avLst/>
              <a:gdLst>
                <a:gd name="connsiteX0" fmla="*/ 0 w 3233737"/>
                <a:gd name="connsiteY0" fmla="*/ 1118 h 1155441"/>
                <a:gd name="connsiteX1" fmla="*/ 304800 w 3233737"/>
                <a:gd name="connsiteY1" fmla="*/ 20168 h 1155441"/>
                <a:gd name="connsiteX2" fmla="*/ 657225 w 3233737"/>
                <a:gd name="connsiteY2" fmla="*/ 139231 h 1155441"/>
                <a:gd name="connsiteX3" fmla="*/ 1062037 w 3233737"/>
                <a:gd name="connsiteY3" fmla="*/ 396406 h 1155441"/>
                <a:gd name="connsiteX4" fmla="*/ 1438275 w 3233737"/>
                <a:gd name="connsiteY4" fmla="*/ 729781 h 1155441"/>
                <a:gd name="connsiteX5" fmla="*/ 1790700 w 3233737"/>
                <a:gd name="connsiteY5" fmla="*/ 977431 h 1155441"/>
                <a:gd name="connsiteX6" fmla="*/ 2128837 w 3233737"/>
                <a:gd name="connsiteY6" fmla="*/ 1120306 h 1155441"/>
                <a:gd name="connsiteX7" fmla="*/ 2619375 w 3233737"/>
                <a:gd name="connsiteY7" fmla="*/ 1153643 h 1155441"/>
                <a:gd name="connsiteX8" fmla="*/ 2981325 w 3233737"/>
                <a:gd name="connsiteY8" fmla="*/ 1082206 h 1155441"/>
                <a:gd name="connsiteX9" fmla="*/ 3233737 w 3233737"/>
                <a:gd name="connsiteY9" fmla="*/ 982193 h 1155441"/>
                <a:gd name="connsiteX0" fmla="*/ 0 w 3233737"/>
                <a:gd name="connsiteY0" fmla="*/ 1118 h 1157553"/>
                <a:gd name="connsiteX1" fmla="*/ 304800 w 3233737"/>
                <a:gd name="connsiteY1" fmla="*/ 20168 h 1157553"/>
                <a:gd name="connsiteX2" fmla="*/ 657225 w 3233737"/>
                <a:gd name="connsiteY2" fmla="*/ 139231 h 1157553"/>
                <a:gd name="connsiteX3" fmla="*/ 1062037 w 3233737"/>
                <a:gd name="connsiteY3" fmla="*/ 396406 h 1157553"/>
                <a:gd name="connsiteX4" fmla="*/ 1438275 w 3233737"/>
                <a:gd name="connsiteY4" fmla="*/ 729781 h 1157553"/>
                <a:gd name="connsiteX5" fmla="*/ 1790700 w 3233737"/>
                <a:gd name="connsiteY5" fmla="*/ 977431 h 1157553"/>
                <a:gd name="connsiteX6" fmla="*/ 2159793 w 3233737"/>
                <a:gd name="connsiteY6" fmla="*/ 1129831 h 1157553"/>
                <a:gd name="connsiteX7" fmla="*/ 2619375 w 3233737"/>
                <a:gd name="connsiteY7" fmla="*/ 1153643 h 1157553"/>
                <a:gd name="connsiteX8" fmla="*/ 2981325 w 3233737"/>
                <a:gd name="connsiteY8" fmla="*/ 1082206 h 1157553"/>
                <a:gd name="connsiteX9" fmla="*/ 3233737 w 3233737"/>
                <a:gd name="connsiteY9" fmla="*/ 982193 h 115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3737" h="1157553">
                  <a:moveTo>
                    <a:pt x="0" y="1118"/>
                  </a:moveTo>
                  <a:cubicBezTo>
                    <a:pt x="97631" y="-867"/>
                    <a:pt x="195263" y="-2851"/>
                    <a:pt x="304800" y="20168"/>
                  </a:cubicBezTo>
                  <a:cubicBezTo>
                    <a:pt x="414337" y="43187"/>
                    <a:pt x="531019" y="76525"/>
                    <a:pt x="657225" y="139231"/>
                  </a:cubicBezTo>
                  <a:cubicBezTo>
                    <a:pt x="783431" y="201937"/>
                    <a:pt x="931862" y="297981"/>
                    <a:pt x="1062037" y="396406"/>
                  </a:cubicBezTo>
                  <a:cubicBezTo>
                    <a:pt x="1192212" y="494831"/>
                    <a:pt x="1316831" y="632944"/>
                    <a:pt x="1438275" y="729781"/>
                  </a:cubicBezTo>
                  <a:cubicBezTo>
                    <a:pt x="1559719" y="826619"/>
                    <a:pt x="1670447" y="910756"/>
                    <a:pt x="1790700" y="977431"/>
                  </a:cubicBezTo>
                  <a:cubicBezTo>
                    <a:pt x="1910953" y="1044106"/>
                    <a:pt x="2021681" y="1100462"/>
                    <a:pt x="2159793" y="1129831"/>
                  </a:cubicBezTo>
                  <a:cubicBezTo>
                    <a:pt x="2297905" y="1159200"/>
                    <a:pt x="2482453" y="1161581"/>
                    <a:pt x="2619375" y="1153643"/>
                  </a:cubicBezTo>
                  <a:cubicBezTo>
                    <a:pt x="2756297" y="1145706"/>
                    <a:pt x="2878931" y="1110781"/>
                    <a:pt x="2981325" y="1082206"/>
                  </a:cubicBezTo>
                  <a:cubicBezTo>
                    <a:pt x="3083719" y="1053631"/>
                    <a:pt x="3158728" y="1017912"/>
                    <a:pt x="3233737" y="982193"/>
                  </a:cubicBezTo>
                </a:path>
              </a:pathLst>
            </a:custGeom>
            <a:noFill/>
            <a:ln w="73025">
              <a:gradFill flip="none" rotWithShape="1">
                <a:gsLst>
                  <a:gs pos="100000">
                    <a:srgbClr val="646464"/>
                  </a:gs>
                  <a:gs pos="1000">
                    <a:srgbClr val="53190B"/>
                  </a:gs>
                  <a:gs pos="32000">
                    <a:srgbClr val="CD5921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360E8C-8228-0640-3F6A-EA7781FB75F5}"/>
                </a:ext>
              </a:extLst>
            </p:cNvPr>
            <p:cNvSpPr/>
            <p:nvPr/>
          </p:nvSpPr>
          <p:spPr bwMode="auto">
            <a:xfrm>
              <a:off x="1498600" y="2918930"/>
              <a:ext cx="3175067" cy="1371129"/>
            </a:xfrm>
            <a:custGeom>
              <a:avLst/>
              <a:gdLst>
                <a:gd name="connsiteX0" fmla="*/ 0 w 2946400"/>
                <a:gd name="connsiteY0" fmla="*/ 1308100 h 1308100"/>
                <a:gd name="connsiteX1" fmla="*/ 552450 w 2946400"/>
                <a:gd name="connsiteY1" fmla="*/ 1149350 h 1308100"/>
                <a:gd name="connsiteX2" fmla="*/ 958850 w 2946400"/>
                <a:gd name="connsiteY2" fmla="*/ 933450 h 1308100"/>
                <a:gd name="connsiteX3" fmla="*/ 1435100 w 2946400"/>
                <a:gd name="connsiteY3" fmla="*/ 571500 h 1308100"/>
                <a:gd name="connsiteX4" fmla="*/ 1797050 w 2946400"/>
                <a:gd name="connsiteY4" fmla="*/ 323850 h 1308100"/>
                <a:gd name="connsiteX5" fmla="*/ 2286000 w 2946400"/>
                <a:gd name="connsiteY5" fmla="*/ 88900 h 1308100"/>
                <a:gd name="connsiteX6" fmla="*/ 2946400 w 2946400"/>
                <a:gd name="connsiteY6" fmla="*/ 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6400" h="1308100">
                  <a:moveTo>
                    <a:pt x="0" y="1308100"/>
                  </a:moveTo>
                  <a:cubicBezTo>
                    <a:pt x="196321" y="1259946"/>
                    <a:pt x="392642" y="1211792"/>
                    <a:pt x="552450" y="1149350"/>
                  </a:cubicBezTo>
                  <a:cubicBezTo>
                    <a:pt x="712258" y="1086908"/>
                    <a:pt x="811742" y="1029758"/>
                    <a:pt x="958850" y="933450"/>
                  </a:cubicBezTo>
                  <a:cubicBezTo>
                    <a:pt x="1105958" y="837142"/>
                    <a:pt x="1295400" y="673100"/>
                    <a:pt x="1435100" y="571500"/>
                  </a:cubicBezTo>
                  <a:cubicBezTo>
                    <a:pt x="1574800" y="469900"/>
                    <a:pt x="1655233" y="404283"/>
                    <a:pt x="1797050" y="323850"/>
                  </a:cubicBezTo>
                  <a:cubicBezTo>
                    <a:pt x="1938867" y="243417"/>
                    <a:pt x="2094442" y="142875"/>
                    <a:pt x="2286000" y="88900"/>
                  </a:cubicBezTo>
                  <a:cubicBezTo>
                    <a:pt x="2477558" y="34925"/>
                    <a:pt x="2711979" y="17462"/>
                    <a:pt x="2946400" y="0"/>
                  </a:cubicBezTo>
                </a:path>
              </a:pathLst>
            </a:custGeom>
            <a:noFill/>
            <a:ln w="53975">
              <a:gradFill>
                <a:gsLst>
                  <a:gs pos="0">
                    <a:srgbClr val="030303"/>
                  </a:gs>
                  <a:gs pos="76000">
                    <a:srgbClr val="CD5F22"/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CFD87C-9243-D78E-AA99-7A4A25D051A4}"/>
                </a:ext>
              </a:extLst>
            </p:cNvPr>
            <p:cNvSpPr txBox="1"/>
            <p:nvPr/>
          </p:nvSpPr>
          <p:spPr>
            <a:xfrm>
              <a:off x="4527217" y="1280750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MCD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2A64D7-76DE-82D9-155B-4183C3262343}"/>
                </a:ext>
              </a:extLst>
            </p:cNvPr>
            <p:cNvSpPr txBox="1"/>
            <p:nvPr/>
          </p:nvSpPr>
          <p:spPr>
            <a:xfrm>
              <a:off x="4633817" y="202955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4EB3EF-2073-E4E6-42F8-65B359A6F9E8}"/>
                </a:ext>
              </a:extLst>
            </p:cNvPr>
            <p:cNvSpPr txBox="1"/>
            <p:nvPr/>
          </p:nvSpPr>
          <p:spPr>
            <a:xfrm>
              <a:off x="4567292" y="265172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A53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16B7B4-D6D5-1B9C-F27A-51B56995AF1F}"/>
                </a:ext>
              </a:extLst>
            </p:cNvPr>
            <p:cNvSpPr txBox="1"/>
            <p:nvPr/>
          </p:nvSpPr>
          <p:spPr>
            <a:xfrm>
              <a:off x="4552064" y="331877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BN2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5AE7DD-94C1-AB4D-2EF4-0EA28AC919B0}"/>
                </a:ext>
              </a:extLst>
            </p:cNvPr>
            <p:cNvSpPr txBox="1"/>
            <p:nvPr/>
          </p:nvSpPr>
          <p:spPr>
            <a:xfrm>
              <a:off x="4567292" y="401412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B9C74F-5A89-FFDB-9957-7F058FC25B0D}"/>
                </a:ext>
              </a:extLst>
            </p:cNvPr>
            <p:cNvSpPr txBox="1"/>
            <p:nvPr/>
          </p:nvSpPr>
          <p:spPr>
            <a:xfrm>
              <a:off x="4518985" y="4615504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MYC</a:t>
              </a:r>
              <a:r>
                <a:rPr kumimoji="0" lang="en-GB" sz="1600" b="1" i="0" u="none" strike="noStrike" kern="1200" cap="none" spc="-2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endParaRPr kumimoji="0" lang="en-GB" sz="1400" b="1" i="0" u="none" strike="noStrike" kern="1200" cap="none" spc="-2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27F7C8-A487-4B58-6302-699D9A320CC9}"/>
                </a:ext>
              </a:extLst>
            </p:cNvPr>
            <p:cNvSpPr txBox="1"/>
            <p:nvPr/>
          </p:nvSpPr>
          <p:spPr>
            <a:xfrm>
              <a:off x="4549441" y="5231411"/>
              <a:ext cx="623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MYC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4B5A49-A7F2-D81E-90BC-6BDAD9B50CAB}"/>
                </a:ext>
              </a:extLst>
            </p:cNvPr>
            <p:cNvSpPr txBox="1"/>
            <p:nvPr/>
          </p:nvSpPr>
          <p:spPr>
            <a:xfrm>
              <a:off x="887645" y="2489748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ABC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C106E0-36DE-50E6-8628-B060B0B8427E}"/>
                </a:ext>
              </a:extLst>
            </p:cNvPr>
            <p:cNvSpPr txBox="1"/>
            <p:nvPr/>
          </p:nvSpPr>
          <p:spPr>
            <a:xfrm>
              <a:off x="986456" y="3404669"/>
              <a:ext cx="1237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Unclassified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88C2BF-0A20-AC69-10F8-54F1F7D03E57}"/>
                </a:ext>
              </a:extLst>
            </p:cNvPr>
            <p:cNvSpPr txBox="1"/>
            <p:nvPr/>
          </p:nvSpPr>
          <p:spPr>
            <a:xfrm>
              <a:off x="882836" y="4613501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GCB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22A501-D7FF-8E4E-17F8-FDFCAC67521F}"/>
                </a:ext>
              </a:extLst>
            </p:cNvPr>
            <p:cNvSpPr txBox="1"/>
            <p:nvPr/>
          </p:nvSpPr>
          <p:spPr>
            <a:xfrm>
              <a:off x="3326181" y="4855918"/>
              <a:ext cx="543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EZB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20">
                <a:extLst>
                  <a:ext uri="{FF2B5EF4-FFF2-40B4-BE49-F238E27FC236}">
                    <a16:creationId xmlns:a16="http://schemas.microsoft.com/office/drawing/2014/main" id="{485A5FA7-083F-1375-1C5F-966DD030C83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7500" y="941388"/>
              <a:ext cx="6481995" cy="5014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249">
                      <a:extLst>
                        <a:ext uri="{9D8B030D-6E8A-4147-A177-3AD203B41FA5}">
                          <a16:colId xmlns:a16="http://schemas.microsoft.com/office/drawing/2014/main" val="2387190025"/>
                        </a:ext>
                      </a:extLst>
                    </a:gridCol>
                    <a:gridCol w="802551">
                      <a:extLst>
                        <a:ext uri="{9D8B030D-6E8A-4147-A177-3AD203B41FA5}">
                          <a16:colId xmlns:a16="http://schemas.microsoft.com/office/drawing/2014/main" val="673261996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834167677"/>
                        </a:ext>
                      </a:extLst>
                    </a:gridCol>
                    <a:gridCol w="1103254">
                      <a:extLst>
                        <a:ext uri="{9D8B030D-6E8A-4147-A177-3AD203B41FA5}">
                          <a16:colId xmlns:a16="http://schemas.microsoft.com/office/drawing/2014/main" val="2065241040"/>
                        </a:ext>
                      </a:extLst>
                    </a:gridCol>
                    <a:gridCol w="1074876">
                      <a:extLst>
                        <a:ext uri="{9D8B030D-6E8A-4147-A177-3AD203B41FA5}">
                          <a16:colId xmlns:a16="http://schemas.microsoft.com/office/drawing/2014/main" val="465677142"/>
                        </a:ext>
                      </a:extLst>
                    </a:gridCol>
                    <a:gridCol w="1089065">
                      <a:extLst>
                        <a:ext uri="{9D8B030D-6E8A-4147-A177-3AD203B41FA5}">
                          <a16:colId xmlns:a16="http://schemas.microsoft.com/office/drawing/2014/main" val="2839578454"/>
                        </a:ext>
                      </a:extLst>
                    </a:gridCol>
                  </a:tblGrid>
                  <a:tr h="413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Prevalence</a:t>
                          </a:r>
                        </a:p>
                      </a:txBody>
                      <a:tcPr marL="72000" marR="72000" marT="36000" marB="36000" anchor="b">
                        <a:lnL w="12700" cmpd="sng">
                          <a:noFill/>
                        </a:lnL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5-year OS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Genetic themes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Genetically related lymphomas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Gene expression signatures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Potential therapeutic targets</a:t>
                          </a:r>
                          <a:endParaRPr lang="en-GB" dirty="0">
                            <a:latin typeface="+mn-lt"/>
                          </a:endParaRPr>
                        </a:p>
                      </a:txBody>
                      <a:tcPr marL="72000" marR="72000" marT="36000" marB="36000" anchor="b"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6088288"/>
                      </a:ext>
                    </a:extLst>
                  </a:tr>
                  <a:tr h="9557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8.7%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40% (AII)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37% (ABC)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My-T-BCR-dependent NF-</a:t>
                          </a:r>
                          <a14:m>
                            <m:oMath xmlns:m="http://schemas.openxmlformats.org/officeDocument/2006/math">
                              <m:r>
                                <a:rPr lang="en-GB" sz="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Immune evasion-MHC</a:t>
                          </a: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class I </a:t>
                          </a:r>
                          <a:b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Cell survival – BCL2 expression Altered B Cell differentiation </a:t>
                          </a:r>
                          <a:b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G1-S cell cycle/p53 checkpoint BCR: IgM </a:t>
                          </a: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IgG: IgV</a:t>
                          </a:r>
                          <a:r>
                            <a:rPr lang="en-GB" sz="800" baseline="-25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4-34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++</a:t>
                          </a:r>
                          <a:endParaRPr lang="en-GB" sz="8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Primary </a:t>
                          </a:r>
                          <a:r>
                            <a:rPr lang="en-GB" sz="9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extranodal</a:t>
                          </a:r>
                          <a:endParaRPr lang="en-GB" sz="9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DLBCL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Transformed WM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B-cell activation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IRF4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Myc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Proliferation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BCR-dep. </a:t>
                          </a: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kumimoji="0" lang="en-GB" sz="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mTORC1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BCL2-BCLX-MCL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JAK1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IRAK4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IRF4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921378"/>
                      </a:ext>
                    </a:extLst>
                  </a:tr>
                  <a:tr h="5780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1.7%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22% (ABC)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NOTCH1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Altered B cell differentiation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 IgG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NOTCH1-mutant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CLL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Quiescence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Plasma cell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 cell-myeloid-FDC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checkpoint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024412"/>
                      </a:ext>
                    </a:extLst>
                  </a:tr>
                  <a:tr h="5780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5.8%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63%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33% (ABC)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100% (GCB)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TP53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inactivation damage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Aneuploidy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evasion – </a:t>
                          </a: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B2M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loss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IgG: IgV</a:t>
                          </a:r>
                          <a:r>
                            <a:rPr lang="en-GB" sz="800" baseline="-25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4-34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++</a:t>
                          </a:r>
                          <a:endParaRPr lang="en-GB" sz="8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–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p53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low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BCR-dep. </a:t>
                          </a: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kumimoji="0" lang="en-GB" sz="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557220"/>
                      </a:ext>
                    </a:extLst>
                  </a:tr>
                  <a:tr h="8298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13.3%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67%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76% (ABC)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100% (GCB)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38% (UC)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NOTCH2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Altered B cell differentiation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BCR-dependent </a:t>
                          </a: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evasion – </a:t>
                          </a: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CD70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loss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Proliferation – Cyclin D3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BCR: 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IgG: IgV</a:t>
                          </a:r>
                          <a:r>
                            <a:rPr lang="en-GB" sz="800" baseline="-25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4-34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++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MZL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Transformed MZL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 cell activation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GB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Proliferation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BCR-dep. </a:t>
                          </a: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GB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mTORC1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BCL2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NOTCH2 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3213185"/>
                      </a:ext>
                    </a:extLst>
                  </a:tr>
                  <a:tr h="7039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6.4%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84%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81% (GCB)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JAK/STAT3 signaling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NF-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ĸ</m:t>
                              </m:r>
                              <m:r>
                                <m:rPr>
                                  <m:nor/>
                                </m:rPr>
                                <a:rPr kumimoji="0" lang="en-GB" sz="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GB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P2RY8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– </a:t>
                          </a: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GNA13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inactivation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Altered B cell differentiation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IgM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NLPHD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THRLBCL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GC B cell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P13K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JAK2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Glycolysis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Stromal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JAK2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420940"/>
                      </a:ext>
                    </a:extLst>
                  </a:tr>
                  <a:tr h="9557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5.9% (MYC</a:t>
                          </a:r>
                          <a:r>
                            <a:rPr lang="en-GB" sz="12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17.6% (MYC</a:t>
                          </a:r>
                          <a:r>
                            <a:rPr lang="en-GB" sz="12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48% (MYC</a:t>
                          </a:r>
                          <a:r>
                            <a:rPr lang="en-GB" sz="9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82% (MYC</a:t>
                          </a:r>
                          <a:r>
                            <a:rPr lang="en-GB" sz="9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9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Chromatin modification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Anti-apoptosis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S1PR2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– </a:t>
                          </a: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GNA13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inactivation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Altered T</a:t>
                          </a:r>
                          <a:r>
                            <a:rPr lang="en-GB" sz="80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PH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interactions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MYC (EZB-MYC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IgM</a:t>
                          </a:r>
                          <a:endParaRPr lang="en-GB" sz="8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Transformed FL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BL </a:t>
                          </a: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(EZB-MYC</a:t>
                          </a:r>
                          <a:r>
                            <a:rPr lang="en-GB" sz="9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9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GC LZ (MYC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GC IZ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BCL6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TCF3 (both)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GB" sz="800" kern="1200" baseline="-25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cells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Stromal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Immune low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mTORC1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EZH2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BCL2-MCL1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024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20">
                <a:extLst>
                  <a:ext uri="{FF2B5EF4-FFF2-40B4-BE49-F238E27FC236}">
                    <a16:creationId xmlns:a16="http://schemas.microsoft.com/office/drawing/2014/main" id="{485A5FA7-083F-1375-1C5F-966DD030C8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124742"/>
                  </p:ext>
                </p:extLst>
              </p:nvPr>
            </p:nvGraphicFramePr>
            <p:xfrm>
              <a:off x="5287500" y="941388"/>
              <a:ext cx="6481995" cy="5014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249">
                      <a:extLst>
                        <a:ext uri="{9D8B030D-6E8A-4147-A177-3AD203B41FA5}">
                          <a16:colId xmlns:a16="http://schemas.microsoft.com/office/drawing/2014/main" val="2387190025"/>
                        </a:ext>
                      </a:extLst>
                    </a:gridCol>
                    <a:gridCol w="802551">
                      <a:extLst>
                        <a:ext uri="{9D8B030D-6E8A-4147-A177-3AD203B41FA5}">
                          <a16:colId xmlns:a16="http://schemas.microsoft.com/office/drawing/2014/main" val="673261996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834167677"/>
                        </a:ext>
                      </a:extLst>
                    </a:gridCol>
                    <a:gridCol w="1103254">
                      <a:extLst>
                        <a:ext uri="{9D8B030D-6E8A-4147-A177-3AD203B41FA5}">
                          <a16:colId xmlns:a16="http://schemas.microsoft.com/office/drawing/2014/main" val="2065241040"/>
                        </a:ext>
                      </a:extLst>
                    </a:gridCol>
                    <a:gridCol w="1074876">
                      <a:extLst>
                        <a:ext uri="{9D8B030D-6E8A-4147-A177-3AD203B41FA5}">
                          <a16:colId xmlns:a16="http://schemas.microsoft.com/office/drawing/2014/main" val="465677142"/>
                        </a:ext>
                      </a:extLst>
                    </a:gridCol>
                    <a:gridCol w="1089065">
                      <a:extLst>
                        <a:ext uri="{9D8B030D-6E8A-4147-A177-3AD203B41FA5}">
                          <a16:colId xmlns:a16="http://schemas.microsoft.com/office/drawing/2014/main" val="2839578454"/>
                        </a:ext>
                      </a:extLst>
                    </a:gridCol>
                  </a:tblGrid>
                  <a:tr h="413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Prevalence</a:t>
                          </a:r>
                        </a:p>
                      </a:txBody>
                      <a:tcPr marL="72000" marR="72000" marT="36000" marB="36000" anchor="b">
                        <a:lnL w="12700" cmpd="sng">
                          <a:noFill/>
                        </a:lnL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5-year OS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Genetic themes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Genetically related lymphomas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Gene expression signatures</a:t>
                          </a:r>
                        </a:p>
                      </a:txBody>
                      <a:tcPr marL="72000" marR="72000" marT="36000" marB="36000" anchor="b"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9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Potential therapeutic targets</a:t>
                          </a:r>
                          <a:endParaRPr lang="en-GB" dirty="0">
                            <a:latin typeface="+mn-lt"/>
                          </a:endParaRPr>
                        </a:p>
                      </a:txBody>
                      <a:tcPr marL="72000" marR="72000" marT="36000" marB="36000" anchor="b"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6088288"/>
                      </a:ext>
                    </a:extLst>
                  </a:tr>
                  <a:tr h="9557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8.7%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40% (AII)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37% (ABC)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221" t="-43312" r="-199265" b="-385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Primary </a:t>
                          </a:r>
                          <a:r>
                            <a:rPr lang="en-GB" sz="9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extranodal</a:t>
                          </a:r>
                          <a:endParaRPr lang="en-GB" sz="9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DLBCL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Transformed WM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5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4545" t="-43312" r="-105114" b="-385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6089" t="-43312" r="-3352" b="-385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921378"/>
                      </a:ext>
                    </a:extLst>
                  </a:tr>
                  <a:tr h="5780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1.7%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22% (ABC)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NOTCH1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Altered B cell differentiation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 IgG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NOTCH1-mutant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CLL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Quiescence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Plasma cell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 cell-myeloid-FDC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NOTCH1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checkpoint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8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024412"/>
                      </a:ext>
                    </a:extLst>
                  </a:tr>
                  <a:tr h="5780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5.8%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63%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33% (ABC)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100% (GCB)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TP53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inactivation damage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Aneuploidy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evasion – </a:t>
                          </a: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B2M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loss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IgG: IgV</a:t>
                          </a:r>
                          <a:r>
                            <a:rPr lang="en-GB" sz="800" baseline="-25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4-34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++</a:t>
                          </a:r>
                          <a:endParaRPr lang="en-GB" sz="8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–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p53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Immune low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E5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6089" t="-336842" r="-335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557220"/>
                      </a:ext>
                    </a:extLst>
                  </a:tr>
                  <a:tr h="8298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13.3%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67%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76% (ABC)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100% (GCB)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38% (UC)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221" t="-305147" r="-199265" b="-205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MZL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Transformed MZL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F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4545" t="-305147" r="-105114" b="-205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6089" t="-305147" r="-3352" b="-2051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3213185"/>
                      </a:ext>
                    </a:extLst>
                  </a:tr>
                  <a:tr h="7039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6.4%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84% (All)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81% (GCB)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221" t="-475000" r="-199265" b="-140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NLPHD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THRLBCL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GC B cell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P13K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JAK2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Glycolysis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Stromal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JAK2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420940"/>
                      </a:ext>
                    </a:extLst>
                  </a:tr>
                  <a:tr h="9557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5.9% (MYC</a:t>
                          </a:r>
                          <a:r>
                            <a:rPr lang="en-GB" sz="12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17.6% (MYC</a:t>
                          </a:r>
                          <a:r>
                            <a:rPr lang="en-GB" sz="12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48% (MYC</a:t>
                          </a:r>
                          <a:r>
                            <a:rPr lang="en-GB" sz="9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82% (MYC</a:t>
                          </a:r>
                          <a:r>
                            <a:rPr lang="en-GB" sz="9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9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Chromatin modification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Anti-apoptosis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 signaling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S1PR2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– </a:t>
                          </a:r>
                          <a:r>
                            <a:rPr lang="en-GB" sz="80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GNA13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inactivation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Altered T</a:t>
                          </a:r>
                          <a:r>
                            <a:rPr lang="en-GB" sz="80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PH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interactions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MYC (EZB-MYC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GB" sz="8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BCR: IgM 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&gt;&gt; IgM</a:t>
                          </a:r>
                          <a:endParaRPr lang="en-GB" sz="8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Transformed FL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BL </a:t>
                          </a:r>
                          <a:r>
                            <a:rPr lang="en-GB" sz="9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(EZB-MYC</a:t>
                          </a:r>
                          <a:r>
                            <a:rPr lang="en-GB" sz="9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9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GC LZ (MYC</a:t>
                          </a:r>
                          <a:r>
                            <a:rPr lang="en-GB" sz="800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GC IZ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BCL6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TCF3 (both)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GB" sz="800" kern="1200" baseline="-25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cells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Stromal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Immune low (MYC</a:t>
                          </a:r>
                          <a:r>
                            <a:rPr lang="en-GB" sz="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GB" sz="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P13 kinase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mTORC1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EZH2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BCL2-MCL1</a:t>
                          </a:r>
                        </a:p>
                      </a:txBody>
                      <a:tcPr marL="72000" marR="72000" marT="36000" marB="3600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A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024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D0E5-3AEA-E8D3-CCB0-5B6F24B7F8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2289088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Dreyling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HemaSphere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e726</a:t>
            </a:r>
          </a:p>
        </p:txBody>
      </p:sp>
    </p:spTree>
    <p:extLst>
      <p:ext uri="{BB962C8B-B14F-4D97-AF65-F5344CB8AC3E}">
        <p14:creationId xmlns:p14="http://schemas.microsoft.com/office/powerpoint/2010/main" val="153531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6EB7A-2F45-FD7E-5C56-97295E6E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therapies in 1L DLBCL</a:t>
            </a:r>
            <a:br>
              <a:rPr lang="en-GB" dirty="0"/>
            </a:br>
            <a:r>
              <a:rPr lang="en-GB" sz="2000" b="0" dirty="0"/>
              <a:t>There is growing need for targeted therapies and individualized treatment decisions</a:t>
            </a:r>
            <a:endParaRPr lang="en-GB" sz="2000" dirty="0"/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CA5559CF-C1EC-1386-5A56-391A805EB598}"/>
              </a:ext>
            </a:extLst>
          </p:cNvPr>
          <p:cNvGraphicFramePr>
            <a:graphicFrameLocks/>
          </p:cNvGraphicFramePr>
          <p:nvPr/>
        </p:nvGraphicFramePr>
        <p:xfrm>
          <a:off x="438949" y="1092226"/>
          <a:ext cx="11314101" cy="4710240"/>
        </p:xfrm>
        <a:graphic>
          <a:graphicData uri="http://schemas.openxmlformats.org/drawingml/2006/table">
            <a:tbl>
              <a:tblPr firstRow="1"/>
              <a:tblGrid>
                <a:gridCol w="16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653">
                  <a:extLst>
                    <a:ext uri="{9D8B030D-6E8A-4147-A177-3AD203B41FA5}">
                      <a16:colId xmlns:a16="http://schemas.microsoft.com/office/drawing/2014/main" val="4160021913"/>
                    </a:ext>
                  </a:extLst>
                </a:gridCol>
                <a:gridCol w="759937">
                  <a:extLst>
                    <a:ext uri="{9D8B030D-6E8A-4147-A177-3AD203B41FA5}">
                      <a16:colId xmlns:a16="http://schemas.microsoft.com/office/drawing/2014/main" val="1868388015"/>
                    </a:ext>
                  </a:extLst>
                </a:gridCol>
                <a:gridCol w="1921360">
                  <a:extLst>
                    <a:ext uri="{9D8B030D-6E8A-4147-A177-3AD203B41FA5}">
                      <a16:colId xmlns:a16="http://schemas.microsoft.com/office/drawing/2014/main" val="18482017"/>
                    </a:ext>
                  </a:extLst>
                </a:gridCol>
                <a:gridCol w="1954516">
                  <a:extLst>
                    <a:ext uri="{9D8B030D-6E8A-4147-A177-3AD203B41FA5}">
                      <a16:colId xmlns:a16="http://schemas.microsoft.com/office/drawing/2014/main" val="3468476469"/>
                    </a:ext>
                  </a:extLst>
                </a:gridCol>
              </a:tblGrid>
              <a:tr h="40726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</a:t>
                      </a:r>
                    </a:p>
                  </a:txBody>
                  <a:tcPr marL="86977" marR="86977" marT="43488" marB="434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DE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studies</a:t>
                      </a:r>
                    </a:p>
                  </a:txBody>
                  <a:tcPr marL="86977" marR="86977" marT="43488" marB="434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</a:txBody>
                  <a:tcPr marL="86977" marR="86977" marT="43488" marB="434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86977" marR="86977" marT="43488" marB="434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population</a:t>
                      </a:r>
                    </a:p>
                  </a:txBody>
                  <a:tcPr marL="86977" marR="86977" marT="43488" marB="434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primary completion</a:t>
                      </a:r>
                    </a:p>
                  </a:txBody>
                  <a:tcPr marL="86977" marR="86977" marT="43488" marB="434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3408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Acalabrutinib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ESCALADE</a:t>
                      </a:r>
                      <a:r>
                        <a:rPr lang="en-US" sz="1400" b="1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Acala-R-CHOP vs</a:t>
                      </a:r>
                    </a:p>
                    <a:p>
                      <a:pPr algn="ctr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R-CHOP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Non-GCB DLBCL 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2026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44070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r" fontAlgn="base"/>
                      <a:r>
                        <a:rPr lang="en-GB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Tafasitamab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1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frontMIND</a:t>
                      </a:r>
                      <a:r>
                        <a:rPr lang="en-GB" sz="1400" b="1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Tafa + Len + R-CHOP</a:t>
                      </a:r>
                      <a:b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vs R-CHOP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High-intermediate and </a:t>
                      </a:r>
                      <a:b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high-risk DLBCL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2025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63921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Polatuzumab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POLARIX</a:t>
                      </a:r>
                      <a:r>
                        <a:rPr lang="en-US" sz="1400" b="1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Pola-R-CHP vs</a:t>
                      </a:r>
                      <a:b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R-CHOP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IPI 2–5 DLBCL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2024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339603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Axi-cel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ZUMA-23</a:t>
                      </a:r>
                      <a:r>
                        <a:rPr lang="pt-BR" sz="1400" b="1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Axi-cel vs R-CHOP or</a:t>
                      </a:r>
                      <a:b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DA-EPOCH-R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High-risk LBCL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 2031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567415"/>
                  </a:ext>
                </a:extLst>
              </a:tr>
              <a:tr h="407260">
                <a:tc rowSpan="2">
                  <a:txBody>
                    <a:bodyPr/>
                    <a:lstStyle/>
                    <a:p>
                      <a:pPr algn="r" fontAlgn="base"/>
                      <a:r>
                        <a:rPr lang="pt-BR" sz="1400" b="1" i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Glofitamab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COALITION</a:t>
                      </a:r>
                      <a:r>
                        <a:rPr lang="pt-BR" sz="1400" b="1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Glofit + pola-R-CHP vs Glofit + R-CHOP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1b/2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Higher-risk DLBCL,</a:t>
                      </a:r>
                      <a:br>
                        <a:rPr lang="pt-BR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≤65 years of age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2024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70688"/>
                  </a:ext>
                </a:extLst>
              </a:tr>
              <a:tr h="407260">
                <a:tc vMerge="1">
                  <a:txBody>
                    <a:bodyPr/>
                    <a:lstStyle/>
                    <a:p>
                      <a:pPr algn="l" fontAlgn="base"/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77" marR="86977" marT="43488" marB="434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NCT04980222</a:t>
                      </a:r>
                      <a:r>
                        <a:rPr lang="pt-BR" sz="1400" b="1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pt-BR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Glofit + R-CHOP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High-risk DLBCL (measured by ctDNA)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2025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72580"/>
                  </a:ext>
                </a:extLst>
              </a:tr>
              <a:tr h="238108">
                <a:tc rowSpan="3">
                  <a:txBody>
                    <a:bodyPr/>
                    <a:lstStyle/>
                    <a:p>
                      <a:pPr algn="r" fontAlgn="base"/>
                      <a:r>
                        <a:rPr lang="en-GB" sz="1400" b="1" i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Epcoritamab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EPCORE-DLBCL-3</a:t>
                      </a:r>
                      <a:r>
                        <a:rPr lang="en-GB" sz="1400" b="1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Epco vs Epco + Len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DLBCL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 2025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06295"/>
                  </a:ext>
                </a:extLst>
              </a:tr>
              <a:tr h="238108">
                <a:tc vMerge="1">
                  <a:txBody>
                    <a:bodyPr/>
                    <a:lstStyle/>
                    <a:p>
                      <a:pPr algn="l" fontAlgn="base"/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77" marR="86977" marT="43488" marB="434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EPCORE-NHL-2 (Arms 1+8)</a:t>
                      </a:r>
                      <a:r>
                        <a:rPr lang="en-GB" sz="1400" b="1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Epco + R-CHOP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1b/2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High-risk DLBCL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38914"/>
                  </a:ext>
                </a:extLst>
              </a:tr>
              <a:tr h="407260">
                <a:tc vMerge="1">
                  <a:txBody>
                    <a:bodyPr/>
                    <a:lstStyle/>
                    <a:p>
                      <a:pPr algn="l" fontAlgn="base"/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77" marR="86977" marT="43488" marB="434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EPCORE-NHL-5 (Arm 3)</a:t>
                      </a:r>
                      <a:r>
                        <a:rPr lang="en-GB" sz="1400" b="1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Epco + anti-neoplastic agents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1b/2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DLBCL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2029</a:t>
                      </a:r>
                    </a:p>
                  </a:txBody>
                  <a:tcPr marL="86977" marR="86977" marT="43488" marB="434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8313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B60C8-2CCF-1C76-60AA-F22E38CD54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024111"/>
            <a:ext cx="6841617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Table adapted from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Dahan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D.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DataMonitor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Disease Analysis report: NHL: Diffuse large B-cell lymphoma (DLBCL) December 26,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Clinicaltrials.gov NCT04529772; 2. Clinicaltrials.gov NCT04824092; 3. Clinicaltrials.gov NCT03274492;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Clinicaltrials.gov NCT05605899; 5. Clinicaltrials.gov NCT04914741; 6. Clinicaltrials.gov NCT04980222;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7. Clinicaltrials.gov NCT05660967; 8. 9. Clinicaltrials.gov NCT04663347; 9. Clinicaltrials.gov NCT05283720</a:t>
            </a:r>
          </a:p>
        </p:txBody>
      </p:sp>
    </p:spTree>
    <p:extLst>
      <p:ext uri="{BB962C8B-B14F-4D97-AF65-F5344CB8AC3E}">
        <p14:creationId xmlns:p14="http://schemas.microsoft.com/office/powerpoint/2010/main" val="38615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Epcoritamab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plus rituximab plus CHOP in 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line DLBCL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64521" y="6403975"/>
            <a:ext cx="455295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ASH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2021 poster #1413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Belada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D, et al.)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3" y="3063459"/>
            <a:ext cx="5887627" cy="2121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60" y="987684"/>
            <a:ext cx="5935247" cy="5098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272" y="5652178"/>
            <a:ext cx="309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follow-up 1.3 months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6533" y="1209964"/>
            <a:ext cx="369842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new safety signals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treatment delays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↑ hematological toxicity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grade ≥ 3 CRS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ICANS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8299" y="465952"/>
            <a:ext cx="12954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1b-2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68" y="6183621"/>
            <a:ext cx="2318657" cy="55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6" y="27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DLBCL: New Therapies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284"/>
            <a:ext cx="11353800" cy="12908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DLBCL 60% cured; 40% refractory or relapse. Poor outcome </a:t>
            </a:r>
            <a:r>
              <a:rPr lang="en-US" dirty="0" err="1"/>
              <a:t>rr</a:t>
            </a:r>
            <a:r>
              <a:rPr lang="en-US" dirty="0"/>
              <a:t> DLBCL (10% cure)</a:t>
            </a:r>
          </a:p>
          <a:p>
            <a:r>
              <a:rPr lang="en-US" dirty="0"/>
              <a:t>Molecular heterogeneous: median number genetic driver alterations = 17! (1-48)</a:t>
            </a:r>
            <a:r>
              <a:rPr lang="en-US" baseline="30000" dirty="0"/>
              <a:t>*</a:t>
            </a:r>
          </a:p>
          <a:p>
            <a:pPr marL="0" indent="0">
              <a:buNone/>
            </a:pPr>
            <a:r>
              <a:rPr lang="en-US" dirty="0"/>
              <a:t>→ targeted therapies disappointing results?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3132693"/>
            <a:ext cx="4485409" cy="3268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5706" y="3053847"/>
            <a:ext cx="33496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based data DLBCL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1079" y="3033221"/>
            <a:ext cx="19846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rrDLBCL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316" y="6314197"/>
            <a:ext cx="2784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Sehn LH, et al. Blood 2015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4240" y="6314197"/>
            <a:ext cx="335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Crump M, et al. Blood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3396774"/>
            <a:ext cx="4753811" cy="295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9350" y="6522015"/>
            <a:ext cx="281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Chapuy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ASH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969" y="6183621"/>
            <a:ext cx="2193018" cy="55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2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D25C8-A692-AB29-0F25-FC5E1E4E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>
              <a:spcBef>
                <a:spcPts val="0"/>
              </a:spcBef>
            </a:pPr>
            <a:r>
              <a:rPr lang="en-GB" dirty="0">
                <a:ea typeface="+mn-ea"/>
              </a:rPr>
              <a:t>WHAT WAS THE MEDIAN OS FOR PATIENTS WITH R/R DLBCL WITH </a:t>
            </a:r>
            <a:br>
              <a:rPr lang="en-GB" dirty="0">
                <a:ea typeface="+mn-ea"/>
              </a:rPr>
            </a:br>
            <a:r>
              <a:rPr lang="en-GB" dirty="0">
                <a:ea typeface="+mn-ea"/>
              </a:rPr>
              <a:t>PRIOR STANDARD OF CARE?</a:t>
            </a:r>
            <a:endParaRPr lang="en-US" dirty="0">
              <a:ea typeface="+mn-e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F3C43-12F9-9D70-69E1-FD7D21566C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360" y="6501341"/>
            <a:ext cx="11424840" cy="353032"/>
          </a:xfrm>
        </p:spPr>
        <p:txBody>
          <a:bodyPr/>
          <a:lstStyle/>
          <a:p>
            <a:r>
              <a:rPr lang="en-GB" sz="900" dirty="0"/>
              <a:t>ASCT: allogeneic stem cell transplant; CR: complete response; DLBCL: diffuse large B-cell lymphoma; ORR: objective response rate; OS: overall survival; R/R: relapsed refractory.</a:t>
            </a:r>
            <a:br>
              <a:rPr lang="en-GB" sz="900" dirty="0"/>
            </a:br>
            <a:r>
              <a:rPr lang="en-GB" sz="900" dirty="0"/>
              <a:t>Crump M, </a:t>
            </a:r>
            <a:r>
              <a:rPr lang="en-GB" sz="900" i="1" dirty="0"/>
              <a:t>et al. Blood </a:t>
            </a:r>
            <a:r>
              <a:rPr lang="en-GB" sz="900" dirty="0"/>
              <a:t>2017; 130:1800–1808.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EF8D319-14D0-C656-A6F9-6A16F4E5F311}"/>
              </a:ext>
            </a:extLst>
          </p:cNvPr>
          <p:cNvSpPr txBox="1"/>
          <p:nvPr/>
        </p:nvSpPr>
        <p:spPr>
          <a:xfrm>
            <a:off x="1821779" y="1270331"/>
            <a:ext cx="9571892" cy="677108"/>
          </a:xfrm>
          <a:prstGeom prst="rect">
            <a:avLst/>
          </a:prstGeom>
          <a:solidFill>
            <a:srgbClr val="243A7E"/>
          </a:solidFill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SCHOLAR-1: International, multicohort retrospective study evaluating outcomes of </a:t>
            </a:r>
            <a:b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with R/R DLBCL (N=636)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EDB717E-B33E-0263-CF46-6012142E45F5}"/>
              </a:ext>
            </a:extLst>
          </p:cNvPr>
          <p:cNvSpPr txBox="1"/>
          <p:nvPr/>
        </p:nvSpPr>
        <p:spPr>
          <a:xfrm>
            <a:off x="335360" y="3662631"/>
            <a:ext cx="2291979" cy="1440000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 lIns="35999" tIns="35999" rIns="35999" bIns="35999" anchor="ctr" anchorCtr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Highlighted poor survival among patients with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R/R DLBCL treated with conventional chemotherapy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EB79465-3097-7105-8530-879111A6C879}"/>
              </a:ext>
            </a:extLst>
          </p:cNvPr>
          <p:cNvSpPr txBox="1"/>
          <p:nvPr/>
        </p:nvSpPr>
        <p:spPr>
          <a:xfrm>
            <a:off x="335360" y="1999801"/>
            <a:ext cx="2291979" cy="1440000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solidFill>
              <a:srgbClr val="E7E6E6">
                <a:lumMod val="50000"/>
              </a:srgbClr>
            </a:solidFill>
          </a:ln>
        </p:spPr>
        <p:txBody>
          <a:bodyPr wrap="square" lIns="35999" tIns="35999" rIns="35999" bIns="35999" anchor="ctr" anchorCtr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were primary refractory, refractory to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≥2 lines of therapy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relapsed ≤12 months post ASCT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72437C7-B990-34A6-18A4-99395A49354E}"/>
              </a:ext>
            </a:extLst>
          </p:cNvPr>
          <p:cNvGrpSpPr/>
          <p:nvPr/>
        </p:nvGrpSpPr>
        <p:grpSpPr>
          <a:xfrm>
            <a:off x="2079623" y="3441495"/>
            <a:ext cx="457532" cy="281557"/>
            <a:chOff x="1886214" y="2410811"/>
            <a:chExt cx="457532" cy="281557"/>
          </a:xfrm>
        </p:grpSpPr>
        <p:sp>
          <p:nvSpPr>
            <p:cNvPr id="192" name="Isosceles Triangle 191">
              <a:extLst>
                <a:ext uri="{FF2B5EF4-FFF2-40B4-BE49-F238E27FC236}">
                  <a16:creationId xmlns:a16="http://schemas.microsoft.com/office/drawing/2014/main" id="{9CD6CB18-36A0-D0A2-F7BF-2DE914B949B7}"/>
                </a:ext>
              </a:extLst>
            </p:cNvPr>
            <p:cNvSpPr/>
            <p:nvPr/>
          </p:nvSpPr>
          <p:spPr>
            <a:xfrm rot="10800000">
              <a:off x="1886214" y="2433638"/>
              <a:ext cx="457532" cy="258730"/>
            </a:xfrm>
            <a:prstGeom prst="triangle">
              <a:avLst/>
            </a:prstGeom>
            <a:solidFill>
              <a:srgbClr val="E7E6E6"/>
            </a:solidFill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B64A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11F20EF5-C499-6C27-FFB7-82BB6BAFE494}"/>
                </a:ext>
              </a:extLst>
            </p:cNvPr>
            <p:cNvSpPr/>
            <p:nvPr/>
          </p:nvSpPr>
          <p:spPr>
            <a:xfrm rot="10800000">
              <a:off x="1985130" y="2410811"/>
              <a:ext cx="259699" cy="159815"/>
            </a:xfrm>
            <a:prstGeom prst="triangle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B64A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94" name="Table 193">
            <a:extLst>
              <a:ext uri="{FF2B5EF4-FFF2-40B4-BE49-F238E27FC236}">
                <a16:creationId xmlns:a16="http://schemas.microsoft.com/office/drawing/2014/main" id="{9C0399E6-0A09-7538-BFD2-E85762CEF010}"/>
              </a:ext>
            </a:extLst>
          </p:cNvPr>
          <p:cNvGraphicFramePr>
            <a:graphicFrameLocks noGrp="1"/>
          </p:cNvGraphicFramePr>
          <p:nvPr/>
        </p:nvGraphicFramePr>
        <p:xfrm>
          <a:off x="8086132" y="5180598"/>
          <a:ext cx="4105869" cy="947199"/>
        </p:xfrm>
        <a:graphic>
          <a:graphicData uri="http://schemas.openxmlformats.org/drawingml/2006/table">
            <a:tbl>
              <a:tblPr firstRow="1" bandRow="1"/>
              <a:tblGrid>
                <a:gridCol w="68228">
                  <a:extLst>
                    <a:ext uri="{9D8B030D-6E8A-4147-A177-3AD203B41FA5}">
                      <a16:colId xmlns:a16="http://schemas.microsoft.com/office/drawing/2014/main" val="298074500"/>
                    </a:ext>
                  </a:extLst>
                </a:gridCol>
                <a:gridCol w="4037641">
                  <a:extLst>
                    <a:ext uri="{9D8B030D-6E8A-4147-A177-3AD203B41FA5}">
                      <a16:colId xmlns:a16="http://schemas.microsoft.com/office/drawing/2014/main" val="286333727"/>
                    </a:ext>
                  </a:extLst>
                </a:gridCol>
              </a:tblGrid>
              <a:tr h="947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600" b="0" dirty="0">
                        <a:latin typeface="+mn-lt"/>
                      </a:endParaRPr>
                    </a:p>
                  </a:txBody>
                  <a:tcPr marL="0" marR="0" marT="107839" marB="107839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0E3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rgbClr val="FFFFFF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Prior to new therapies, </a:t>
                      </a:r>
                      <a:r>
                        <a:rPr lang="en-GB" sz="1600" b="1" kern="1200" dirty="0">
                          <a:solidFill>
                            <a:srgbClr val="FFFFFF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median OS </a:t>
                      </a:r>
                      <a:br>
                        <a:rPr lang="en-GB" sz="1600" b="1" kern="1200" dirty="0">
                          <a:solidFill>
                            <a:srgbClr val="FFFFFF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GB" sz="1600" b="0" kern="1200" dirty="0">
                          <a:solidFill>
                            <a:srgbClr val="FFFFFF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for patients with R/R DLBCL was </a:t>
                      </a:r>
                      <a:r>
                        <a:rPr lang="en-GB" sz="1600" b="1" kern="1200" dirty="0">
                          <a:solidFill>
                            <a:srgbClr val="FFFFFF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6.3 months</a:t>
                      </a:r>
                    </a:p>
                  </a:txBody>
                  <a:tcPr marL="179835" marR="179835" marT="107839" marB="107839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0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5110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EEA46E7-FE92-0D87-975F-A40BA4F62D2D}"/>
              </a:ext>
            </a:extLst>
          </p:cNvPr>
          <p:cNvGrpSpPr/>
          <p:nvPr/>
        </p:nvGrpSpPr>
        <p:grpSpPr>
          <a:xfrm>
            <a:off x="1357641" y="2109683"/>
            <a:ext cx="10778612" cy="3563568"/>
            <a:chOff x="-293587" y="2596255"/>
            <a:chExt cx="10912736" cy="38627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31F1839-9D39-82D4-B979-A47EAD144BE9}"/>
                </a:ext>
              </a:extLst>
            </p:cNvPr>
            <p:cNvSpPr/>
            <p:nvPr/>
          </p:nvSpPr>
          <p:spPr>
            <a:xfrm>
              <a:off x="1337315" y="3939392"/>
              <a:ext cx="1675611" cy="16192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3F9106-223D-C873-6AE5-7D8EA409D3FD}"/>
                </a:ext>
              </a:extLst>
            </p:cNvPr>
            <p:cNvSpPr/>
            <p:nvPr/>
          </p:nvSpPr>
          <p:spPr>
            <a:xfrm>
              <a:off x="5183886" y="3886181"/>
              <a:ext cx="1676606" cy="17970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object 8">
              <a:extLst>
                <a:ext uri="{FF2B5EF4-FFF2-40B4-BE49-F238E27FC236}">
                  <a16:creationId xmlns:a16="http://schemas.microsoft.com/office/drawing/2014/main" id="{A3BB555C-938D-01A3-A30D-99537AC7DBE9}"/>
                </a:ext>
              </a:extLst>
            </p:cNvPr>
            <p:cNvSpPr txBox="1"/>
            <p:nvPr/>
          </p:nvSpPr>
          <p:spPr>
            <a:xfrm>
              <a:off x="5401986" y="3922281"/>
              <a:ext cx="1265500" cy="1747798"/>
            </a:xfrm>
            <a:prstGeom prst="rect">
              <a:avLst/>
            </a:prstGeom>
          </p:spPr>
          <p:txBody>
            <a:bodyPr vert="horz" wrap="square" lIns="0" tIns="22013" rIns="0" bIns="0" rtlCol="0">
              <a:spAutoFit/>
            </a:bodyPr>
            <a:lstStyle/>
            <a:p>
              <a:pPr marL="0" marR="42896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6.3</a:t>
              </a: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 </a:t>
              </a: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months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Roboto Medium" panose="02000000000000000000" pitchFamily="2" charset="0"/>
                <a:cs typeface="Trebuchet M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Median 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Trebuchet M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ECE6B1CA-2680-F0A5-C1D3-9737891C5D04}"/>
                </a:ext>
              </a:extLst>
            </p:cNvPr>
            <p:cNvSpPr/>
            <p:nvPr/>
          </p:nvSpPr>
          <p:spPr>
            <a:xfrm>
              <a:off x="7060383" y="3914857"/>
              <a:ext cx="1676606" cy="1795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bject 8">
              <a:extLst>
                <a:ext uri="{FF2B5EF4-FFF2-40B4-BE49-F238E27FC236}">
                  <a16:creationId xmlns:a16="http://schemas.microsoft.com/office/drawing/2014/main" id="{250EB03D-F052-70DE-63C4-6DA4BD3D4404}"/>
                </a:ext>
              </a:extLst>
            </p:cNvPr>
            <p:cNvSpPr txBox="1"/>
            <p:nvPr/>
          </p:nvSpPr>
          <p:spPr>
            <a:xfrm>
              <a:off x="7265936" y="4017086"/>
              <a:ext cx="1265500" cy="1664393"/>
            </a:xfrm>
            <a:prstGeom prst="rect">
              <a:avLst/>
            </a:prstGeom>
          </p:spPr>
          <p:txBody>
            <a:bodyPr vert="horz" wrap="square" lIns="0" tIns="22013" rIns="0" bIns="0" rtlCol="0">
              <a:spAutoFit/>
            </a:bodyPr>
            <a:lstStyle/>
            <a:p>
              <a:pPr marL="0" marR="42896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28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%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Roboto Medium" panose="02000000000000000000" pitchFamily="2" charset="0"/>
                <a:cs typeface="Trebuchet M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1-year OS rate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Trebuchet MS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28EE14FF-EC20-BE31-875E-C8B9D74364E7}"/>
                </a:ext>
              </a:extLst>
            </p:cNvPr>
            <p:cNvSpPr/>
            <p:nvPr/>
          </p:nvSpPr>
          <p:spPr>
            <a:xfrm>
              <a:off x="8942543" y="3887184"/>
              <a:ext cx="1676606" cy="1795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bject 8">
              <a:extLst>
                <a:ext uri="{FF2B5EF4-FFF2-40B4-BE49-F238E27FC236}">
                  <a16:creationId xmlns:a16="http://schemas.microsoft.com/office/drawing/2014/main" id="{926F7A4F-EAEE-71A8-229F-74C1518C7CBE}"/>
                </a:ext>
              </a:extLst>
            </p:cNvPr>
            <p:cNvSpPr txBox="1"/>
            <p:nvPr/>
          </p:nvSpPr>
          <p:spPr>
            <a:xfrm>
              <a:off x="9148096" y="4017086"/>
              <a:ext cx="1265500" cy="1664393"/>
            </a:xfrm>
            <a:prstGeom prst="rect">
              <a:avLst/>
            </a:prstGeom>
          </p:spPr>
          <p:txBody>
            <a:bodyPr vert="horz" wrap="square" lIns="0" tIns="22013" rIns="0" bIns="0" rtlCol="0">
              <a:spAutoFit/>
            </a:bodyPr>
            <a:lstStyle/>
            <a:p>
              <a:pPr marL="0" marR="42896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20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%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Roboto Medium" panose="02000000000000000000" pitchFamily="2" charset="0"/>
                <a:cs typeface="Trebuchet M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2-year OS rate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Trebuchet M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B13500-27A0-6D07-FCD3-167560D20343}"/>
                </a:ext>
              </a:extLst>
            </p:cNvPr>
            <p:cNvSpPr/>
            <p:nvPr/>
          </p:nvSpPr>
          <p:spPr>
            <a:xfrm>
              <a:off x="5319405" y="2596255"/>
              <a:ext cx="5169182" cy="450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 rates from the start of salvage therapies</a:t>
              </a:r>
            </a:p>
          </p:txBody>
        </p:sp>
        <p:graphicFrame>
          <p:nvGraphicFramePr>
            <p:cNvPr id="201" name="Chart 200">
              <a:extLst>
                <a:ext uri="{FF2B5EF4-FFF2-40B4-BE49-F238E27FC236}">
                  <a16:creationId xmlns:a16="http://schemas.microsoft.com/office/drawing/2014/main" id="{BFD05F4B-DB5B-EAA4-68B7-A5E96F378BF8}"/>
                </a:ext>
              </a:extLst>
            </p:cNvPr>
            <p:cNvGraphicFramePr/>
            <p:nvPr/>
          </p:nvGraphicFramePr>
          <p:xfrm>
            <a:off x="-293587" y="2602427"/>
            <a:ext cx="4916600" cy="38566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02" name="Connector: Elbow 201">
              <a:extLst>
                <a:ext uri="{FF2B5EF4-FFF2-40B4-BE49-F238E27FC236}">
                  <a16:creationId xmlns:a16="http://schemas.microsoft.com/office/drawing/2014/main" id="{DDB390D3-E9DB-28C1-7EF3-7F11E7998632}"/>
                </a:ext>
              </a:extLst>
            </p:cNvPr>
            <p:cNvCxnSpPr>
              <a:cxnSpLocks/>
            </p:cNvCxnSpPr>
            <p:nvPr/>
          </p:nvCxnSpPr>
          <p:spPr>
            <a:xfrm>
              <a:off x="2344616" y="3624153"/>
              <a:ext cx="1550779" cy="347752"/>
            </a:xfrm>
            <a:prstGeom prst="bentConnector3">
              <a:avLst>
                <a:gd name="adj1" fmla="val 7714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bject 8">
              <a:extLst>
                <a:ext uri="{FF2B5EF4-FFF2-40B4-BE49-F238E27FC236}">
                  <a16:creationId xmlns:a16="http://schemas.microsoft.com/office/drawing/2014/main" id="{B11A0D94-AD4E-3406-016D-B934B4E7F39B}"/>
                </a:ext>
              </a:extLst>
            </p:cNvPr>
            <p:cNvSpPr txBox="1"/>
            <p:nvPr/>
          </p:nvSpPr>
          <p:spPr>
            <a:xfrm>
              <a:off x="3276347" y="3721388"/>
              <a:ext cx="2017891" cy="1925728"/>
            </a:xfrm>
            <a:prstGeom prst="rect">
              <a:avLst/>
            </a:prstGeom>
          </p:spPr>
          <p:txBody>
            <a:bodyPr vert="horz" wrap="square" lIns="0" tIns="22013" rIns="0" bIns="0" rtlCol="0">
              <a:spAutoFit/>
            </a:bodyPr>
            <a:lstStyle/>
            <a:p>
              <a:pPr marL="0" marR="42896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-417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7</a:t>
              </a:r>
              <a:r>
                <a:rPr kumimoji="0" lang="en-GB" sz="3200" b="1" i="0" u="none" strike="noStrike" kern="1200" cap="none" spc="-417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%</a:t>
              </a:r>
              <a:endParaRPr kumimoji="0" sz="5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 Medium" panose="02000000000000000000" pitchFamily="2" charset="0"/>
                <a:cs typeface="Trebuchet M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 rate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(95% CI: 3–15%)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Trebuchet MS"/>
              </a:endParaRPr>
            </a:p>
          </p:txBody>
        </p:sp>
        <p:sp>
          <p:nvSpPr>
            <p:cNvPr id="204" name="object 8">
              <a:extLst>
                <a:ext uri="{FF2B5EF4-FFF2-40B4-BE49-F238E27FC236}">
                  <a16:creationId xmlns:a16="http://schemas.microsoft.com/office/drawing/2014/main" id="{4FBB91D3-9382-0A0B-DDE7-579A2C70B3F7}"/>
                </a:ext>
              </a:extLst>
            </p:cNvPr>
            <p:cNvSpPr txBox="1"/>
            <p:nvPr/>
          </p:nvSpPr>
          <p:spPr>
            <a:xfrm>
              <a:off x="1314769" y="4037004"/>
              <a:ext cx="1771736" cy="1842323"/>
            </a:xfrm>
            <a:prstGeom prst="rect">
              <a:avLst/>
            </a:prstGeom>
          </p:spPr>
          <p:txBody>
            <a:bodyPr vert="horz" wrap="square" lIns="0" tIns="22013" rIns="0" bIns="0" rtlCol="0">
              <a:spAutoFit/>
            </a:bodyPr>
            <a:lstStyle/>
            <a:p>
              <a:pPr marL="0" marR="42896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-417" normalizeH="0" baseline="0" noProof="0" dirty="0">
                  <a:ln>
                    <a:noFill/>
                  </a:ln>
                  <a:solidFill>
                    <a:srgbClr val="0D66A6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26 </a:t>
              </a:r>
              <a:r>
                <a:rPr kumimoji="0" lang="en-GB" sz="3200" b="1" i="0" u="none" strike="noStrike" kern="1200" cap="none" spc="-417" normalizeH="0" baseline="0" noProof="0" dirty="0">
                  <a:ln>
                    <a:noFill/>
                  </a:ln>
                  <a:solidFill>
                    <a:srgbClr val="0D66A6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Trebuchet MS"/>
                </a:rPr>
                <a:t>%</a:t>
              </a:r>
              <a:endParaRPr kumimoji="0" sz="5700" b="1" i="0" u="none" strike="noStrike" kern="1200" cap="none" spc="0" normalizeH="0" baseline="0" noProof="0" dirty="0">
                <a:ln>
                  <a:noFill/>
                </a:ln>
                <a:solidFill>
                  <a:srgbClr val="0D66A6"/>
                </a:solidFill>
                <a:effectLst/>
                <a:uLnTx/>
                <a:uFillTx/>
                <a:latin typeface="Calibri" panose="020F0502020204030204"/>
                <a:ea typeface="Roboto Medium" panose="02000000000000000000" pitchFamily="2" charset="0"/>
                <a:cs typeface="Trebuchet M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(95% CI: 21-31%)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Trebuchet M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739266" y="279918"/>
            <a:ext cx="1175928" cy="62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6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103CCB-FF23-B026-395D-974DE561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Anti-CD19 </a:t>
            </a:r>
            <a:r>
              <a:rPr lang="en-GB" kern="0" dirty="0"/>
              <a:t>CAR </a:t>
            </a:r>
            <a:r>
              <a:rPr lang="en-US" dirty="0">
                <a:solidFill>
                  <a:srgbClr val="002060"/>
                </a:solidFill>
              </a:rPr>
              <a:t>T-cell therapies in 2L R/R DLBCL</a:t>
            </a:r>
            <a:br>
              <a:rPr lang="en-US" b="0" dirty="0">
                <a:solidFill>
                  <a:srgbClr val="002060"/>
                </a:solidFill>
              </a:rPr>
            </a:br>
            <a:r>
              <a:rPr lang="en-US" sz="2000" b="0" dirty="0">
                <a:solidFill>
                  <a:srgbClr val="002060"/>
                </a:solidFill>
              </a:rPr>
              <a:t>Axi-cel and liso-cel are approved in this setting</a:t>
            </a:r>
            <a:endParaRPr lang="en-GB" sz="2000" b="0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BFBC88F1-DAF8-5D1A-2D67-212CDDF822C4}"/>
              </a:ext>
            </a:extLst>
          </p:cNvPr>
          <p:cNvGraphicFramePr>
            <a:graphicFrameLocks/>
          </p:cNvGraphicFramePr>
          <p:nvPr/>
        </p:nvGraphicFramePr>
        <p:xfrm>
          <a:off x="413657" y="1120932"/>
          <a:ext cx="11346544" cy="464412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36636">
                  <a:extLst>
                    <a:ext uri="{9D8B030D-6E8A-4147-A177-3AD203B41FA5}">
                      <a16:colId xmlns:a16="http://schemas.microsoft.com/office/drawing/2014/main" val="597744857"/>
                    </a:ext>
                  </a:extLst>
                </a:gridCol>
                <a:gridCol w="2836636">
                  <a:extLst>
                    <a:ext uri="{9D8B030D-6E8A-4147-A177-3AD203B41FA5}">
                      <a16:colId xmlns:a16="http://schemas.microsoft.com/office/drawing/2014/main" val="3750129688"/>
                    </a:ext>
                  </a:extLst>
                </a:gridCol>
                <a:gridCol w="2836636">
                  <a:extLst>
                    <a:ext uri="{9D8B030D-6E8A-4147-A177-3AD203B41FA5}">
                      <a16:colId xmlns:a16="http://schemas.microsoft.com/office/drawing/2014/main" val="847198005"/>
                    </a:ext>
                  </a:extLst>
                </a:gridCol>
                <a:gridCol w="2836636">
                  <a:extLst>
                    <a:ext uri="{9D8B030D-6E8A-4147-A177-3AD203B41FA5}">
                      <a16:colId xmlns:a16="http://schemas.microsoft.com/office/drawing/2014/main" val="1654504682"/>
                    </a:ext>
                  </a:extLst>
                </a:gridCol>
              </a:tblGrid>
              <a:tr h="728248"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Therapy</a:t>
                      </a:r>
                    </a:p>
                  </a:txBody>
                  <a:tcPr marL="60960" marR="60960" anchor="b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Axicabtagene ciloleucel</a:t>
                      </a:r>
                      <a:br>
                        <a:rPr lang="en-GB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lang="en-US" sz="1400" baseline="0" dirty="0">
                          <a:latin typeface="+mn-lt"/>
                        </a:rPr>
                        <a:t>xi-cel)</a:t>
                      </a:r>
                      <a:r>
                        <a:rPr lang="en-US" sz="1400" baseline="30000" dirty="0">
                          <a:latin typeface="+mn-lt"/>
                        </a:rPr>
                        <a:t>1,2</a:t>
                      </a:r>
                      <a:endParaRPr lang="en-US" sz="1400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>
                          <a:latin typeface="+mn-lt"/>
                        </a:rPr>
                        <a:t>Lisocabtagene maraleucel</a:t>
                      </a:r>
                      <a:br>
                        <a:rPr lang="en-US" sz="1400" baseline="0" dirty="0">
                          <a:latin typeface="+mn-lt"/>
                        </a:rPr>
                      </a:br>
                      <a:r>
                        <a:rPr lang="en-US" sz="1400" baseline="0" dirty="0">
                          <a:latin typeface="+mn-lt"/>
                        </a:rPr>
                        <a:t>(liso-cel)</a:t>
                      </a:r>
                      <a:r>
                        <a:rPr lang="en-US" sz="1400" baseline="30000" dirty="0">
                          <a:latin typeface="+mn-lt"/>
                        </a:rPr>
                        <a:t>1</a:t>
                      </a:r>
                      <a:endParaRPr lang="en-US" sz="1400" baseline="30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D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>
                          <a:latin typeface="+mn-lt"/>
                        </a:rPr>
                        <a:t>Tisagenlecleucel</a:t>
                      </a:r>
                      <a:br>
                        <a:rPr lang="en-US" sz="1400" baseline="0" dirty="0">
                          <a:latin typeface="+mn-lt"/>
                        </a:rPr>
                      </a:br>
                      <a:r>
                        <a:rPr lang="en-US" sz="1400" baseline="0" dirty="0">
                          <a:latin typeface="+mn-lt"/>
                        </a:rPr>
                        <a:t>(tisa-cel)</a:t>
                      </a:r>
                      <a:r>
                        <a:rPr lang="en-US" sz="1400" baseline="30000" dirty="0">
                          <a:latin typeface="+mn-lt"/>
                        </a:rPr>
                        <a:t>1</a:t>
                      </a:r>
                      <a:endParaRPr lang="en-US" sz="1400" baseline="30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60849"/>
                  </a:ext>
                </a:extLst>
              </a:tr>
              <a:tr h="47333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Vector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Gammaretroviral</a:t>
                      </a:r>
                      <a:r>
                        <a:rPr lang="en-US" sz="1400" baseline="0" dirty="0"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Lentiviral 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Lentiviral</a:t>
                      </a:r>
                      <a:r>
                        <a:rPr lang="en-US" sz="1400" baseline="0" dirty="0"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184525"/>
                  </a:ext>
                </a:extLst>
              </a:tr>
              <a:tr h="47333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Costimulatory domain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CD28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4-1BB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4-1BB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737293"/>
                  </a:ext>
                </a:extLst>
              </a:tr>
              <a:tr h="57653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CD4+ Th: </a:t>
                      </a:r>
                      <a:b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CD8+ CAR T-cell ratio 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Not fixed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</a:rPr>
                        <a:t>Administered in a </a:t>
                      </a:r>
                    </a:p>
                    <a:p>
                      <a:pPr algn="ctr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</a:rPr>
                        <a:t>pre-defined fixed ratio</a:t>
                      </a:r>
                      <a:endParaRPr lang="en-US" sz="14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Not fixed</a:t>
                      </a: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20123"/>
                  </a:ext>
                </a:extLst>
              </a:tr>
              <a:tr h="5917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2L R/R studies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ZUMA-7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(Phase 3)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TRANSFORM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</a:rPr>
                        <a:t>(Phase 3)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PILOT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6 </a:t>
                      </a:r>
                      <a:r>
                        <a:rPr lang="en-US" sz="140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(Phase 2)</a:t>
                      </a: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BELINDA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(Phase 3)</a:t>
                      </a: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478956"/>
                  </a:ext>
                </a:extLst>
              </a:tr>
              <a:tr h="17902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2L indication</a:t>
                      </a:r>
                    </a:p>
                  </a:txBody>
                  <a:tcPr marL="60960" marR="6096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DLBCL refractory to 1L CIT or that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relapses within 12 months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of 1L CIT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7,8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08000" marR="10800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DLBCL refractory to 1L CIT or that relapses within 12 months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of 1L CIT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9,10</a:t>
                      </a:r>
                      <a:br>
                        <a:rPr lang="en-GB" sz="14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GB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DLBCL refractory to, or relapsed after 1L CIT and not eligible for HSCT because of comorbidities or age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9,10</a:t>
                      </a:r>
                    </a:p>
                  </a:txBody>
                  <a:tcPr marL="108000" marR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80305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3EAD936-0ADC-F0FF-30F7-FC9381C645E1}"/>
              </a:ext>
            </a:extLst>
          </p:cNvPr>
          <p:cNvGrpSpPr/>
          <p:nvPr/>
        </p:nvGrpSpPr>
        <p:grpSpPr>
          <a:xfrm>
            <a:off x="8018830" y="1875171"/>
            <a:ext cx="418536" cy="397898"/>
            <a:chOff x="7202373" y="5354536"/>
            <a:chExt cx="576000" cy="576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1B86A77-0E62-4CC0-9812-CD252EE12A43}"/>
                </a:ext>
              </a:extLst>
            </p:cNvPr>
            <p:cNvSpPr/>
            <p:nvPr/>
          </p:nvSpPr>
          <p:spPr bwMode="auto">
            <a:xfrm>
              <a:off x="7202373" y="5354536"/>
              <a:ext cx="576000" cy="5760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C8E97CD-0234-1ADF-54C4-CFDE58B34479}"/>
                </a:ext>
              </a:extLst>
            </p:cNvPr>
            <p:cNvSpPr/>
            <p:nvPr/>
          </p:nvSpPr>
          <p:spPr bwMode="auto">
            <a:xfrm>
              <a:off x="7361653" y="5513880"/>
              <a:ext cx="257439" cy="25731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595FA5E8-CC75-1432-7776-D44656D4626A}"/>
                </a:ext>
              </a:extLst>
            </p:cNvPr>
            <p:cNvSpPr/>
            <p:nvPr/>
          </p:nvSpPr>
          <p:spPr bwMode="auto">
            <a:xfrm rot="5400000">
              <a:off x="7420197" y="5572325"/>
              <a:ext cx="140352" cy="140422"/>
            </a:xfrm>
            <a:prstGeom prst="hexagon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8A95CD-0D14-C911-5BA1-30BD59D183B5}"/>
                </a:ext>
              </a:extLst>
            </p:cNvPr>
            <p:cNvGrpSpPr/>
            <p:nvPr/>
          </p:nvGrpSpPr>
          <p:grpSpPr>
            <a:xfrm>
              <a:off x="7461506" y="5398426"/>
              <a:ext cx="54000" cy="103033"/>
              <a:chOff x="5428599" y="5509214"/>
              <a:chExt cx="54000" cy="103033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9959743-66B1-11BF-35C7-8DAB113F7D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7469" y="5518679"/>
                <a:ext cx="0" cy="93568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BACE5B8-1103-53DD-B70C-892B9494A66F}"/>
                  </a:ext>
                </a:extLst>
              </p:cNvPr>
              <p:cNvSpPr/>
              <p:nvPr/>
            </p:nvSpPr>
            <p:spPr bwMode="auto">
              <a:xfrm>
                <a:off x="5428599" y="5509214"/>
                <a:ext cx="54000" cy="540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F32A7D0-9E26-5058-5D76-F5DA4A1C3C4A}"/>
                </a:ext>
              </a:extLst>
            </p:cNvPr>
            <p:cNvGrpSpPr/>
            <p:nvPr/>
          </p:nvGrpSpPr>
          <p:grpSpPr>
            <a:xfrm rot="17586228">
              <a:off x="7281175" y="5513332"/>
              <a:ext cx="54000" cy="111542"/>
              <a:chOff x="1460816" y="4754264"/>
              <a:chExt cx="83105" cy="171577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DDFBE8-1374-16C9-BA82-D97C8D261A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2749" y="4781841"/>
                <a:ext cx="0" cy="144000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AD9DAF-AA1E-67CB-14F2-107F1DDBB217}"/>
                  </a:ext>
                </a:extLst>
              </p:cNvPr>
              <p:cNvSpPr/>
              <p:nvPr/>
            </p:nvSpPr>
            <p:spPr bwMode="auto">
              <a:xfrm>
                <a:off x="1460816" y="4754264"/>
                <a:ext cx="83105" cy="8306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76337E3-CD6C-6912-356B-BEEFA73534DA}"/>
                </a:ext>
              </a:extLst>
            </p:cNvPr>
            <p:cNvGrpSpPr/>
            <p:nvPr/>
          </p:nvGrpSpPr>
          <p:grpSpPr>
            <a:xfrm>
              <a:off x="7619363" y="5531232"/>
              <a:ext cx="106085" cy="54000"/>
              <a:chOff x="5581566" y="5644465"/>
              <a:chExt cx="106085" cy="54000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387A965-331B-FD77-21D0-DB955A0980CF}"/>
                  </a:ext>
                </a:extLst>
              </p:cNvPr>
              <p:cNvCxnSpPr>
                <a:cxnSpLocks/>
              </p:cNvCxnSpPr>
              <p:nvPr/>
            </p:nvCxnSpPr>
            <p:spPr>
              <a:xfrm rot="3968972" flipV="1">
                <a:off x="5628373" y="5636843"/>
                <a:ext cx="0" cy="93614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C195C7F-147D-18C6-04FB-7AEDA8ECD2DE}"/>
                  </a:ext>
                </a:extLst>
              </p:cNvPr>
              <p:cNvSpPr/>
              <p:nvPr/>
            </p:nvSpPr>
            <p:spPr bwMode="auto">
              <a:xfrm rot="3968972">
                <a:off x="5633651" y="5644465"/>
                <a:ext cx="54000" cy="540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3295EEC-D0DB-D46B-BF1B-E222407860D6}"/>
                </a:ext>
              </a:extLst>
            </p:cNvPr>
            <p:cNvCxnSpPr>
              <a:cxnSpLocks/>
            </p:cNvCxnSpPr>
            <p:nvPr/>
          </p:nvCxnSpPr>
          <p:spPr>
            <a:xfrm rot="14637176" flipV="1">
              <a:off x="7325368" y="5686885"/>
              <a:ext cx="0" cy="9361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2416BB2-350B-7481-CD9D-69A6798511AE}"/>
                </a:ext>
              </a:extLst>
            </p:cNvPr>
            <p:cNvSpPr/>
            <p:nvPr/>
          </p:nvSpPr>
          <p:spPr bwMode="auto">
            <a:xfrm rot="14637176">
              <a:off x="7265071" y="5723895"/>
              <a:ext cx="54000" cy="5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72E4D98-08C2-4914-A369-8E04B42FCFCA}"/>
                </a:ext>
              </a:extLst>
            </p:cNvPr>
            <p:cNvGrpSpPr/>
            <p:nvPr/>
          </p:nvGrpSpPr>
          <p:grpSpPr>
            <a:xfrm>
              <a:off x="7608425" y="5726227"/>
              <a:ext cx="104879" cy="54000"/>
              <a:chOff x="7608425" y="5726227"/>
              <a:chExt cx="104879" cy="54000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DEBC295-9CBA-5776-035E-40D5AA15D3FD}"/>
                  </a:ext>
                </a:extLst>
              </p:cNvPr>
              <p:cNvCxnSpPr>
                <a:cxnSpLocks/>
              </p:cNvCxnSpPr>
              <p:nvPr/>
            </p:nvCxnSpPr>
            <p:spPr>
              <a:xfrm rot="6934568" flipV="1">
                <a:off x="7655232" y="5690535"/>
                <a:ext cx="0" cy="93614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0AA618C-57A7-DBD5-5205-44B90B2E9102}"/>
                  </a:ext>
                </a:extLst>
              </p:cNvPr>
              <p:cNvSpPr/>
              <p:nvPr/>
            </p:nvSpPr>
            <p:spPr bwMode="auto">
              <a:xfrm rot="6934568">
                <a:off x="7659304" y="5726227"/>
                <a:ext cx="54000" cy="540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B1B7ED8-C4B4-7568-C686-0B1C81A7D92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98107" y="5785997"/>
              <a:ext cx="0" cy="9356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3DD6C31-4177-D30F-AB99-D571CD9CDCB4}"/>
                </a:ext>
              </a:extLst>
            </p:cNvPr>
            <p:cNvSpPr/>
            <p:nvPr/>
          </p:nvSpPr>
          <p:spPr bwMode="auto">
            <a:xfrm rot="10800000">
              <a:off x="7473846" y="5839383"/>
              <a:ext cx="54000" cy="5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D90BE9-2EE1-F560-E6A8-30AF05BBBDBB}"/>
              </a:ext>
            </a:extLst>
          </p:cNvPr>
          <p:cNvGrpSpPr/>
          <p:nvPr/>
        </p:nvGrpSpPr>
        <p:grpSpPr>
          <a:xfrm>
            <a:off x="10810292" y="1877581"/>
            <a:ext cx="418536" cy="397898"/>
            <a:chOff x="7202373" y="5354536"/>
            <a:chExt cx="576000" cy="576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4F4641-AEAC-C701-B395-8C55438D21AA}"/>
                </a:ext>
              </a:extLst>
            </p:cNvPr>
            <p:cNvSpPr/>
            <p:nvPr/>
          </p:nvSpPr>
          <p:spPr bwMode="auto">
            <a:xfrm>
              <a:off x="7202373" y="5354536"/>
              <a:ext cx="576000" cy="5760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779A170-BBB4-3BB2-75B0-E4823FBB7293}"/>
                </a:ext>
              </a:extLst>
            </p:cNvPr>
            <p:cNvSpPr/>
            <p:nvPr/>
          </p:nvSpPr>
          <p:spPr bwMode="auto">
            <a:xfrm>
              <a:off x="7361653" y="5513880"/>
              <a:ext cx="257439" cy="25731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DD4D7CA6-82DB-3244-4285-19ACDBF2F166}"/>
                </a:ext>
              </a:extLst>
            </p:cNvPr>
            <p:cNvSpPr/>
            <p:nvPr/>
          </p:nvSpPr>
          <p:spPr bwMode="auto">
            <a:xfrm rot="5400000">
              <a:off x="7420197" y="5572325"/>
              <a:ext cx="140352" cy="140422"/>
            </a:xfrm>
            <a:prstGeom prst="hexagon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436E8F-EDB5-EF13-D214-1ABF90C649E1}"/>
                </a:ext>
              </a:extLst>
            </p:cNvPr>
            <p:cNvGrpSpPr/>
            <p:nvPr/>
          </p:nvGrpSpPr>
          <p:grpSpPr>
            <a:xfrm>
              <a:off x="7461506" y="5398426"/>
              <a:ext cx="54000" cy="103033"/>
              <a:chOff x="5428599" y="5509214"/>
              <a:chExt cx="54000" cy="103033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8630E33-B3D1-038A-DB17-5C4C6D5279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7469" y="5518679"/>
                <a:ext cx="0" cy="93568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3308430-ACFC-AE6F-9786-EF43CF05BCD4}"/>
                  </a:ext>
                </a:extLst>
              </p:cNvPr>
              <p:cNvSpPr/>
              <p:nvPr/>
            </p:nvSpPr>
            <p:spPr bwMode="auto">
              <a:xfrm>
                <a:off x="5428599" y="5509214"/>
                <a:ext cx="54000" cy="540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EE042F0-BA23-36F6-E795-E56A99476205}"/>
                </a:ext>
              </a:extLst>
            </p:cNvPr>
            <p:cNvGrpSpPr/>
            <p:nvPr/>
          </p:nvGrpSpPr>
          <p:grpSpPr>
            <a:xfrm rot="17586228">
              <a:off x="7281175" y="5513332"/>
              <a:ext cx="54000" cy="111542"/>
              <a:chOff x="1460816" y="4754264"/>
              <a:chExt cx="83105" cy="171577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1377E11-D2B9-1A73-659C-B114CD2AA4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2749" y="4781841"/>
                <a:ext cx="0" cy="144000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834C0BB-38CB-FD0E-591C-DBA696DDE94D}"/>
                  </a:ext>
                </a:extLst>
              </p:cNvPr>
              <p:cNvSpPr/>
              <p:nvPr/>
            </p:nvSpPr>
            <p:spPr bwMode="auto">
              <a:xfrm>
                <a:off x="1460816" y="4754264"/>
                <a:ext cx="83105" cy="8306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A0AF66D-4D05-1A67-C160-EE5C459DEB90}"/>
                </a:ext>
              </a:extLst>
            </p:cNvPr>
            <p:cNvGrpSpPr/>
            <p:nvPr/>
          </p:nvGrpSpPr>
          <p:grpSpPr>
            <a:xfrm>
              <a:off x="7619363" y="5531232"/>
              <a:ext cx="106085" cy="54000"/>
              <a:chOff x="5581566" y="5644465"/>
              <a:chExt cx="106085" cy="54000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02907B0-97DD-3A3A-A70A-17C50B29A62D}"/>
                  </a:ext>
                </a:extLst>
              </p:cNvPr>
              <p:cNvCxnSpPr>
                <a:cxnSpLocks/>
              </p:cNvCxnSpPr>
              <p:nvPr/>
            </p:nvCxnSpPr>
            <p:spPr>
              <a:xfrm rot="3968972" flipV="1">
                <a:off x="5628373" y="5636843"/>
                <a:ext cx="0" cy="93614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B987B2D-60F2-D0EC-4307-29BD158FD0B3}"/>
                  </a:ext>
                </a:extLst>
              </p:cNvPr>
              <p:cNvSpPr/>
              <p:nvPr/>
            </p:nvSpPr>
            <p:spPr bwMode="auto">
              <a:xfrm rot="3968972">
                <a:off x="5633651" y="5644465"/>
                <a:ext cx="54000" cy="540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7B3FAEE-73FB-EC0F-F64B-42EB3C5BB9F9}"/>
                </a:ext>
              </a:extLst>
            </p:cNvPr>
            <p:cNvCxnSpPr>
              <a:cxnSpLocks/>
            </p:cNvCxnSpPr>
            <p:nvPr/>
          </p:nvCxnSpPr>
          <p:spPr>
            <a:xfrm rot="14637176" flipV="1">
              <a:off x="7325368" y="5686885"/>
              <a:ext cx="0" cy="9361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244D0AB-09A7-D805-AA39-262075FBE38C}"/>
                </a:ext>
              </a:extLst>
            </p:cNvPr>
            <p:cNvSpPr/>
            <p:nvPr/>
          </p:nvSpPr>
          <p:spPr bwMode="auto">
            <a:xfrm rot="14637176">
              <a:off x="7265071" y="5723895"/>
              <a:ext cx="54000" cy="5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D9F5634-7EC4-296A-B8AC-1C230B96D31F}"/>
                </a:ext>
              </a:extLst>
            </p:cNvPr>
            <p:cNvGrpSpPr/>
            <p:nvPr/>
          </p:nvGrpSpPr>
          <p:grpSpPr>
            <a:xfrm>
              <a:off x="7608425" y="5726227"/>
              <a:ext cx="104879" cy="54000"/>
              <a:chOff x="7608425" y="5726227"/>
              <a:chExt cx="104879" cy="54000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7D017B2-A884-24F1-E3D3-2CC6AA0933D1}"/>
                  </a:ext>
                </a:extLst>
              </p:cNvPr>
              <p:cNvCxnSpPr>
                <a:cxnSpLocks/>
              </p:cNvCxnSpPr>
              <p:nvPr/>
            </p:nvCxnSpPr>
            <p:spPr>
              <a:xfrm rot="6934568" flipV="1">
                <a:off x="7655232" y="5690535"/>
                <a:ext cx="0" cy="93614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8A17ED2-A3A3-C83D-9382-91D727980F13}"/>
                  </a:ext>
                </a:extLst>
              </p:cNvPr>
              <p:cNvSpPr/>
              <p:nvPr/>
            </p:nvSpPr>
            <p:spPr bwMode="auto">
              <a:xfrm rot="6934568">
                <a:off x="7659304" y="5726227"/>
                <a:ext cx="54000" cy="540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44D0FC-5A21-C951-7CD4-055E8075147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98107" y="5785997"/>
              <a:ext cx="0" cy="9356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9BF01A5-75D3-1295-9CAE-F8348B6DE7A7}"/>
                </a:ext>
              </a:extLst>
            </p:cNvPr>
            <p:cNvSpPr/>
            <p:nvPr/>
          </p:nvSpPr>
          <p:spPr bwMode="auto">
            <a:xfrm rot="10800000">
              <a:off x="7473846" y="5839383"/>
              <a:ext cx="54000" cy="5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62F267-B52C-43C0-4065-D3C5F322445A}"/>
              </a:ext>
            </a:extLst>
          </p:cNvPr>
          <p:cNvGrpSpPr/>
          <p:nvPr/>
        </p:nvGrpSpPr>
        <p:grpSpPr>
          <a:xfrm>
            <a:off x="5564383" y="1891883"/>
            <a:ext cx="418536" cy="397898"/>
            <a:chOff x="7041056" y="5285128"/>
            <a:chExt cx="576001" cy="576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4ED95E-166A-6D97-0421-851977D3CC74}"/>
                </a:ext>
              </a:extLst>
            </p:cNvPr>
            <p:cNvSpPr/>
            <p:nvPr/>
          </p:nvSpPr>
          <p:spPr bwMode="auto">
            <a:xfrm>
              <a:off x="7041056" y="5285128"/>
              <a:ext cx="576001" cy="5760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7D713C-1756-6107-472B-391772CD850E}"/>
                </a:ext>
              </a:extLst>
            </p:cNvPr>
            <p:cNvSpPr/>
            <p:nvPr/>
          </p:nvSpPr>
          <p:spPr bwMode="auto">
            <a:xfrm>
              <a:off x="7200336" y="5444472"/>
              <a:ext cx="257439" cy="25731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148A223B-0A44-C302-56C4-2313807E444E}"/>
                </a:ext>
              </a:extLst>
            </p:cNvPr>
            <p:cNvSpPr/>
            <p:nvPr/>
          </p:nvSpPr>
          <p:spPr bwMode="auto">
            <a:xfrm rot="5400000">
              <a:off x="7258880" y="5502917"/>
              <a:ext cx="140352" cy="140422"/>
            </a:xfrm>
            <a:prstGeom prst="hexagon">
              <a:avLst/>
            </a:prstGeom>
            <a:noFill/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C46F553-C38E-D599-D445-A78DD3F8A82D}"/>
                </a:ext>
              </a:extLst>
            </p:cNvPr>
            <p:cNvGrpSpPr/>
            <p:nvPr/>
          </p:nvGrpSpPr>
          <p:grpSpPr>
            <a:xfrm>
              <a:off x="7312643" y="5313788"/>
              <a:ext cx="36000" cy="115265"/>
              <a:chOff x="5441053" y="5496982"/>
              <a:chExt cx="36000" cy="115265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8611CC-7C34-C6EC-604A-9124F8C77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7469" y="5518679"/>
                <a:ext cx="0" cy="93568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3D9A604-60DA-C65E-219C-6FF3FF683691}"/>
                  </a:ext>
                </a:extLst>
              </p:cNvPr>
              <p:cNvSpPr/>
              <p:nvPr/>
            </p:nvSpPr>
            <p:spPr bwMode="auto">
              <a:xfrm>
                <a:off x="5441053" y="5496982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E39AF2-9B5A-DFD3-5950-1F0324279C9E}"/>
                </a:ext>
              </a:extLst>
            </p:cNvPr>
            <p:cNvCxnSpPr>
              <a:cxnSpLocks/>
            </p:cNvCxnSpPr>
            <p:nvPr/>
          </p:nvCxnSpPr>
          <p:spPr>
            <a:xfrm rot="17586228" flipV="1">
              <a:off x="7155220" y="5456180"/>
              <a:ext cx="0" cy="93615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175DE4-0BE2-830B-4C16-679C6B9659C2}"/>
                </a:ext>
              </a:extLst>
            </p:cNvPr>
            <p:cNvSpPr/>
            <p:nvPr/>
          </p:nvSpPr>
          <p:spPr bwMode="auto">
            <a:xfrm rot="17586228">
              <a:off x="7090604" y="5466159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436468-A45B-8109-663F-D4EF3F3C2DC3}"/>
                </a:ext>
              </a:extLst>
            </p:cNvPr>
            <p:cNvCxnSpPr>
              <a:cxnSpLocks/>
            </p:cNvCxnSpPr>
            <p:nvPr/>
          </p:nvCxnSpPr>
          <p:spPr>
            <a:xfrm rot="3968972" flipV="1">
              <a:off x="7504853" y="5454202"/>
              <a:ext cx="0" cy="93614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31C71D-3ABD-ECD4-4778-0650B45B703F}"/>
                </a:ext>
              </a:extLst>
            </p:cNvPr>
            <p:cNvSpPr/>
            <p:nvPr/>
          </p:nvSpPr>
          <p:spPr bwMode="auto">
            <a:xfrm rot="3968972">
              <a:off x="7523723" y="5465827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43C3B-84E9-893C-AFCB-B6B522BE89E0}"/>
                </a:ext>
              </a:extLst>
            </p:cNvPr>
            <p:cNvCxnSpPr>
              <a:cxnSpLocks/>
            </p:cNvCxnSpPr>
            <p:nvPr/>
          </p:nvCxnSpPr>
          <p:spPr>
            <a:xfrm rot="14637176" flipV="1">
              <a:off x="7164051" y="5617477"/>
              <a:ext cx="0" cy="9361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CA13D5-71E7-C15D-D03E-65F06102E7B2}"/>
                </a:ext>
              </a:extLst>
            </p:cNvPr>
            <p:cNvSpPr/>
            <p:nvPr/>
          </p:nvSpPr>
          <p:spPr bwMode="auto">
            <a:xfrm rot="14637176">
              <a:off x="7105622" y="5666531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E0E7FF-8813-F1D7-DE72-2A5414CEAFC4}"/>
                </a:ext>
              </a:extLst>
            </p:cNvPr>
            <p:cNvCxnSpPr>
              <a:cxnSpLocks/>
            </p:cNvCxnSpPr>
            <p:nvPr/>
          </p:nvCxnSpPr>
          <p:spPr>
            <a:xfrm rot="6934568" flipV="1">
              <a:off x="7493915" y="5621127"/>
              <a:ext cx="0" cy="93614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32F6D0-C7D6-D4A1-4549-11A89C7C6635}"/>
                </a:ext>
              </a:extLst>
            </p:cNvPr>
            <p:cNvSpPr/>
            <p:nvPr/>
          </p:nvSpPr>
          <p:spPr bwMode="auto">
            <a:xfrm rot="6934568">
              <a:off x="7518990" y="5667582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BC0C7AA-AFDC-4750-EA7A-A17FC2AE09C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336790" y="5716589"/>
              <a:ext cx="0" cy="9356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256518-A097-B4DA-4E0A-D6B88EDCB2DE}"/>
                </a:ext>
              </a:extLst>
            </p:cNvPr>
            <p:cNvSpPr/>
            <p:nvPr/>
          </p:nvSpPr>
          <p:spPr bwMode="auto">
            <a:xfrm rot="10800000">
              <a:off x="7318537" y="5787975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C21594-D9AE-2574-542F-257105953B23}"/>
              </a:ext>
            </a:extLst>
          </p:cNvPr>
          <p:cNvGrpSpPr/>
          <p:nvPr/>
        </p:nvGrpSpPr>
        <p:grpSpPr>
          <a:xfrm rot="13487087">
            <a:off x="4988059" y="2291945"/>
            <a:ext cx="562367" cy="387315"/>
            <a:chOff x="4350531" y="5268849"/>
            <a:chExt cx="1447269" cy="982129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32073DB7-A213-2078-A494-9913FF647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0531" y="5268849"/>
              <a:ext cx="1038520" cy="982129"/>
            </a:xfrm>
            <a:prstGeom prst="rect">
              <a:avLst/>
            </a:prstGeom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DDAC17-F5B5-ECFB-8E26-B025DBB3BF05}"/>
                </a:ext>
              </a:extLst>
            </p:cNvPr>
            <p:cNvSpPr/>
            <p:nvPr/>
          </p:nvSpPr>
          <p:spPr bwMode="auto">
            <a:xfrm>
              <a:off x="5135525" y="5387360"/>
              <a:ext cx="406036" cy="109673"/>
            </a:xfrm>
            <a:custGeom>
              <a:avLst/>
              <a:gdLst>
                <a:gd name="connsiteX0" fmla="*/ 0 w 406036"/>
                <a:gd name="connsiteY0" fmla="*/ 109673 h 109673"/>
                <a:gd name="connsiteX1" fmla="*/ 180754 w 406036"/>
                <a:gd name="connsiteY1" fmla="*/ 3347 h 109673"/>
                <a:gd name="connsiteX2" fmla="*/ 382772 w 406036"/>
                <a:gd name="connsiteY2" fmla="*/ 24612 h 109673"/>
                <a:gd name="connsiteX3" fmla="*/ 393405 w 406036"/>
                <a:gd name="connsiteY3" fmla="*/ 24612 h 10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036" h="109673">
                  <a:moveTo>
                    <a:pt x="0" y="109673"/>
                  </a:moveTo>
                  <a:cubicBezTo>
                    <a:pt x="58479" y="63598"/>
                    <a:pt x="116959" y="17524"/>
                    <a:pt x="180754" y="3347"/>
                  </a:cubicBezTo>
                  <a:cubicBezTo>
                    <a:pt x="244549" y="-10830"/>
                    <a:pt x="382772" y="24612"/>
                    <a:pt x="382772" y="24612"/>
                  </a:cubicBezTo>
                  <a:cubicBezTo>
                    <a:pt x="418214" y="28156"/>
                    <a:pt x="405809" y="26384"/>
                    <a:pt x="393405" y="24612"/>
                  </a:cubicBezTo>
                </a:path>
              </a:pathLst>
            </a:custGeom>
            <a:noFill/>
            <a:ln w="190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17E1FB67-F5BE-C9CE-D3E1-AB839D488CAD}"/>
                </a:ext>
              </a:extLst>
            </p:cNvPr>
            <p:cNvSpPr/>
            <p:nvPr/>
          </p:nvSpPr>
          <p:spPr>
            <a:xfrm rot="12767676">
              <a:off x="5546231" y="5366605"/>
              <a:ext cx="251569" cy="212645"/>
            </a:xfrm>
            <a:prstGeom prst="arc">
              <a:avLst>
                <a:gd name="adj1" fmla="val 17554840"/>
                <a:gd name="adj2" fmla="val 212138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0CFA7B-000F-5C1B-684C-DC98AB31D85A}"/>
              </a:ext>
            </a:extLst>
          </p:cNvPr>
          <p:cNvGrpSpPr/>
          <p:nvPr/>
        </p:nvGrpSpPr>
        <p:grpSpPr>
          <a:xfrm rot="14696877">
            <a:off x="7960221" y="2295283"/>
            <a:ext cx="471031" cy="526328"/>
            <a:chOff x="7078217" y="5497946"/>
            <a:chExt cx="590083" cy="645916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38FDE922-694F-6BD1-04F8-B55D2727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87087">
              <a:off x="7078217" y="5623432"/>
              <a:ext cx="527614" cy="52043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0D41A6-00EF-97F7-8215-EA4637CB43C4}"/>
                </a:ext>
              </a:extLst>
            </p:cNvPr>
            <p:cNvGrpSpPr/>
            <p:nvPr/>
          </p:nvGrpSpPr>
          <p:grpSpPr>
            <a:xfrm>
              <a:off x="7504017" y="5497946"/>
              <a:ext cx="164283" cy="199398"/>
              <a:chOff x="7493432" y="5502180"/>
              <a:chExt cx="164283" cy="19939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6E07ABA-6E51-360A-244D-A21881E4A8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32" y="5593578"/>
                <a:ext cx="108000" cy="108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8DEA478-AB8A-23CF-D88F-070ED0B76499}"/>
                  </a:ext>
                </a:extLst>
              </p:cNvPr>
              <p:cNvGrpSpPr/>
              <p:nvPr/>
            </p:nvGrpSpPr>
            <p:grpSpPr>
              <a:xfrm rot="18934577">
                <a:off x="7581132" y="5502180"/>
                <a:ext cx="76583" cy="160013"/>
                <a:chOff x="5309920" y="5426428"/>
                <a:chExt cx="73329" cy="2520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D55F8F6-D90B-7C03-2173-B12540907E84}"/>
                    </a:ext>
                  </a:extLst>
                </p:cNvPr>
                <p:cNvCxnSpPr/>
                <p:nvPr/>
              </p:nvCxnSpPr>
              <p:spPr>
                <a:xfrm>
                  <a:off x="5318831" y="5426428"/>
                  <a:ext cx="0" cy="252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9063F44-F5AC-2341-5E21-C8833D988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9920" y="5432115"/>
                  <a:ext cx="7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2EB2E65-E152-1A06-1865-DED5054656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1249" y="5677650"/>
                  <a:ext cx="7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AA2C58E-24B6-FD11-047E-D34F86C7DA4E}"/>
              </a:ext>
            </a:extLst>
          </p:cNvPr>
          <p:cNvGrpSpPr/>
          <p:nvPr/>
        </p:nvGrpSpPr>
        <p:grpSpPr>
          <a:xfrm rot="14696877">
            <a:off x="10761685" y="2308916"/>
            <a:ext cx="471031" cy="526328"/>
            <a:chOff x="7078217" y="5497946"/>
            <a:chExt cx="590083" cy="645916"/>
          </a:xfrm>
        </p:grpSpPr>
        <p:pic>
          <p:nvPicPr>
            <p:cNvPr id="91" name="Picture 90" descr="Icon&#10;&#10;Description automatically generated">
              <a:extLst>
                <a:ext uri="{FF2B5EF4-FFF2-40B4-BE49-F238E27FC236}">
                  <a16:creationId xmlns:a16="http://schemas.microsoft.com/office/drawing/2014/main" id="{05ACEF09-A254-0D7C-76F5-EF6D1E8C0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87087">
              <a:off x="7078217" y="5623432"/>
              <a:ext cx="527614" cy="520430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9B5FCE3-4E22-CA20-BB5A-85B0944F9DB4}"/>
                </a:ext>
              </a:extLst>
            </p:cNvPr>
            <p:cNvGrpSpPr/>
            <p:nvPr/>
          </p:nvGrpSpPr>
          <p:grpSpPr>
            <a:xfrm>
              <a:off x="7504017" y="5497946"/>
              <a:ext cx="164283" cy="199398"/>
              <a:chOff x="7493432" y="5502180"/>
              <a:chExt cx="164283" cy="199398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2AA8C7A-A827-41C3-28F0-5015EA4849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32" y="5593578"/>
                <a:ext cx="108000" cy="108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B1653F8-0DF5-7F14-5229-1431DE8033E6}"/>
                  </a:ext>
                </a:extLst>
              </p:cNvPr>
              <p:cNvGrpSpPr/>
              <p:nvPr/>
            </p:nvGrpSpPr>
            <p:grpSpPr>
              <a:xfrm rot="18934577">
                <a:off x="7581132" y="5502180"/>
                <a:ext cx="76583" cy="160013"/>
                <a:chOff x="5309920" y="5426428"/>
                <a:chExt cx="73329" cy="252000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F51913B-BB6F-C724-7CFB-966252AA5814}"/>
                    </a:ext>
                  </a:extLst>
                </p:cNvPr>
                <p:cNvCxnSpPr/>
                <p:nvPr/>
              </p:nvCxnSpPr>
              <p:spPr>
                <a:xfrm>
                  <a:off x="5318831" y="5426428"/>
                  <a:ext cx="0" cy="252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32E4D5BC-031B-EC3B-5043-E192E5C2A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9920" y="5432115"/>
                  <a:ext cx="7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815AAF82-527A-79C0-4BCE-24B150419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1249" y="5677650"/>
                  <a:ext cx="7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10CE46-4088-1DEF-E37F-50E6F588F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024111"/>
            <a:ext cx="9085821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1. Chavez JC,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Ther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Adv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Hematol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2019;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10: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1–20; 2. Westin JR,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Am J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Hematol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2021;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96: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1295–1312; 3. Locke FL,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N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Engl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J Med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386: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640–654 (incl. suppl.);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4. Bishop MR,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N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Engl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J Med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386: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629–639; 5. 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Abramson JS,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et al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1581–1583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(Oral); 6.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Sehgal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A,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 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et al.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Lancet Oncol 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2022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; 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23: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1066–1077;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Yescarta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PI, April 2022 (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ccessed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April 2023); 8.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Yescarta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SmPC, Jan 2023 (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ccessed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April 2023); 9.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Breyanzi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PI, June 2022 (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ccessed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April 2023);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Breyanzi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SmPC, April 2022 (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ccessed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April 2023)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70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0B6D0-E3F2-CA4A-6BD6-61D73F7F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 T therapies may transform 2L treatment of DLBCL</a:t>
            </a:r>
            <a:br>
              <a:rPr lang="en-GB" b="0" dirty="0"/>
            </a:br>
            <a:r>
              <a:rPr lang="en-GB" sz="1800" b="0" dirty="0"/>
              <a:t>Efficacy demonstrated in primary refractory, early relapsing, and transplant-ineligible DLBCL subpopulations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2929C-8098-A2AC-FFFD-9E0BF02610A4}"/>
              </a:ext>
            </a:extLst>
          </p:cNvPr>
          <p:cNvSpPr/>
          <p:nvPr/>
        </p:nvSpPr>
        <p:spPr bwMode="auto">
          <a:xfrm>
            <a:off x="446088" y="5575301"/>
            <a:ext cx="11314112" cy="6413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may be a shift in the 2L setting towards classifying patients according to CAR T eligibility in addition to ASCT eligibility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244FB-0503-6EB1-29DC-3FBCCE1614F0}"/>
              </a:ext>
            </a:extLst>
          </p:cNvPr>
          <p:cNvGrpSpPr/>
          <p:nvPr/>
        </p:nvGrpSpPr>
        <p:grpSpPr>
          <a:xfrm>
            <a:off x="1516720" y="1064080"/>
            <a:ext cx="9834832" cy="4371520"/>
            <a:chOff x="1819273" y="1112838"/>
            <a:chExt cx="9229726" cy="41025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B306A4-894F-5824-DC06-BBBD93A975EB}"/>
                </a:ext>
              </a:extLst>
            </p:cNvPr>
            <p:cNvSpPr/>
            <p:nvPr/>
          </p:nvSpPr>
          <p:spPr bwMode="auto">
            <a:xfrm>
              <a:off x="5162550" y="1112838"/>
              <a:ext cx="18669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Relapsed DLBCL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B9287E-7CBD-F189-1286-D8895FDCAB5F}"/>
                </a:ext>
              </a:extLst>
            </p:cNvPr>
            <p:cNvSpPr/>
            <p:nvPr/>
          </p:nvSpPr>
          <p:spPr bwMode="auto">
            <a:xfrm>
              <a:off x="1819274" y="1823511"/>
              <a:ext cx="2162175" cy="444348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Primary refractory or relapsed ≤ 12 months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07451E-85E8-8058-3D4C-2020177EB894}"/>
                </a:ext>
              </a:extLst>
            </p:cNvPr>
            <p:cNvSpPr/>
            <p:nvPr/>
          </p:nvSpPr>
          <p:spPr bwMode="auto">
            <a:xfrm>
              <a:off x="1819274" y="2438062"/>
              <a:ext cx="2162175" cy="444348"/>
            </a:xfrm>
            <a:prstGeom prst="rect">
              <a:avLst/>
            </a:prstGeom>
            <a:solidFill>
              <a:srgbClr val="297D2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line CAR-T 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Axi-cel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or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Liso-cel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CCC2AE-968F-1C71-C620-27F90D62ECAB}"/>
                </a:ext>
              </a:extLst>
            </p:cNvPr>
            <p:cNvSpPr/>
            <p:nvPr/>
          </p:nvSpPr>
          <p:spPr bwMode="auto">
            <a:xfrm>
              <a:off x="7686675" y="1826707"/>
              <a:ext cx="2162175" cy="342900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Relapsed &gt; 12 months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C66A39-5D44-E4EE-B6F8-62B7CDF5940B}"/>
                </a:ext>
              </a:extLst>
            </p:cNvPr>
            <p:cNvSpPr/>
            <p:nvPr/>
          </p:nvSpPr>
          <p:spPr bwMode="auto">
            <a:xfrm>
              <a:off x="7686675" y="2441665"/>
              <a:ext cx="2162175" cy="342900"/>
            </a:xfrm>
            <a:prstGeom prst="rect">
              <a:avLst/>
            </a:prstGeom>
            <a:solidFill>
              <a:srgbClr val="B1C8F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Eligible for Auto-HCT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8CA82D-C200-69C4-9D19-F52F6A67A79B}"/>
                </a:ext>
              </a:extLst>
            </p:cNvPr>
            <p:cNvSpPr/>
            <p:nvPr/>
          </p:nvSpPr>
          <p:spPr bwMode="auto">
            <a:xfrm>
              <a:off x="4486278" y="2854729"/>
              <a:ext cx="1533522" cy="444348"/>
            </a:xfrm>
            <a:prstGeom prst="rect">
              <a:avLst/>
            </a:prstGeom>
            <a:solidFill>
              <a:srgbClr val="297D2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r>
                <a:rPr kumimoji="0" lang="en-GB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line CAR-T 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Liso-cel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A627C9-3260-3913-F722-18194E6DDE13}"/>
                </a:ext>
              </a:extLst>
            </p:cNvPr>
            <p:cNvSpPr/>
            <p:nvPr/>
          </p:nvSpPr>
          <p:spPr bwMode="auto">
            <a:xfrm>
              <a:off x="1819273" y="3756349"/>
              <a:ext cx="2162175" cy="143801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AlloSCT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Clinical trials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Other approved regimens containing: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Tafasitamab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-cxix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Loncastuximab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tesirine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EE4B80-413C-637C-632D-2F674B251A78}"/>
                </a:ext>
              </a:extLst>
            </p:cNvPr>
            <p:cNvSpPr/>
            <p:nvPr/>
          </p:nvSpPr>
          <p:spPr bwMode="auto">
            <a:xfrm>
              <a:off x="5657849" y="3433310"/>
              <a:ext cx="2162175" cy="444348"/>
            </a:xfrm>
            <a:prstGeom prst="rect">
              <a:avLst/>
            </a:prstGeom>
            <a:solidFill>
              <a:srgbClr val="297D2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r>
                <a:rPr kumimoji="0" lang="en-GB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rd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line CAR-T 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Axi-cel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Liso-cel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Tisa-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cel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6F0CB5-253F-CFF7-DFDD-6344BA45058D}"/>
                </a:ext>
              </a:extLst>
            </p:cNvPr>
            <p:cNvSpPr/>
            <p:nvPr/>
          </p:nvSpPr>
          <p:spPr bwMode="auto">
            <a:xfrm>
              <a:off x="8886823" y="3484484"/>
              <a:ext cx="2162175" cy="34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Salvage chemotherapy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D61025-2428-0D7D-4988-0024B5BAC21A}"/>
                </a:ext>
              </a:extLst>
            </p:cNvPr>
            <p:cNvSpPr/>
            <p:nvPr/>
          </p:nvSpPr>
          <p:spPr bwMode="auto">
            <a:xfrm>
              <a:off x="8886823" y="4284282"/>
              <a:ext cx="2162175" cy="444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 dose chemotherapy followed by auto-HCT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843F61-4BBB-7469-2689-128626E5AD35}"/>
                </a:ext>
              </a:extLst>
            </p:cNvPr>
            <p:cNvSpPr/>
            <p:nvPr/>
          </p:nvSpPr>
          <p:spPr bwMode="auto">
            <a:xfrm>
              <a:off x="8886824" y="4873392"/>
              <a:ext cx="2162175" cy="34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Relapsed after auto-HCT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C8C285C7-F697-1B9B-BE6E-2BD7EF7F7906}"/>
                </a:ext>
              </a:extLst>
            </p:cNvPr>
            <p:cNvCxnSpPr>
              <a:stCxn id="2" idx="2"/>
              <a:endCxn id="7" idx="0"/>
            </p:cNvCxnSpPr>
            <p:nvPr/>
          </p:nvCxnSpPr>
          <p:spPr>
            <a:xfrm rot="5400000">
              <a:off x="4314295" y="41805"/>
              <a:ext cx="367773" cy="31956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3634FBDC-1474-10CE-5805-5389B12FBBB1}"/>
                </a:ext>
              </a:extLst>
            </p:cNvPr>
            <p:cNvCxnSpPr>
              <a:cxnSpLocks/>
              <a:stCxn id="2" idx="2"/>
              <a:endCxn id="9" idx="0"/>
            </p:cNvCxnSpPr>
            <p:nvPr/>
          </p:nvCxnSpPr>
          <p:spPr>
            <a:xfrm rot="16200000" flipH="1">
              <a:off x="7246397" y="305340"/>
              <a:ext cx="370969" cy="26717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5DEF968-259C-6A37-1AD4-992D687041B2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2900362" y="2267859"/>
              <a:ext cx="0" cy="170203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4B7E648-D76D-FF99-A839-9893929C25F5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 flipH="1">
              <a:off x="2900361" y="2882410"/>
              <a:ext cx="1" cy="873939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9AE669EC-429B-B8B7-D381-EB011EBC57A9}"/>
                </a:ext>
              </a:extLst>
            </p:cNvPr>
            <p:cNvCxnSpPr>
              <a:cxnSpLocks/>
              <a:stCxn id="13" idx="2"/>
              <a:endCxn id="14" idx="3"/>
            </p:cNvCxnSpPr>
            <p:nvPr/>
          </p:nvCxnSpPr>
          <p:spPr>
            <a:xfrm rot="5400000">
              <a:off x="4029106" y="3251420"/>
              <a:ext cx="1176277" cy="1271591"/>
            </a:xfrm>
            <a:prstGeom prst="bentConnector2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2BE62B39-4DD6-854F-E6A7-54B689547D61}"/>
                </a:ext>
              </a:extLst>
            </p:cNvPr>
            <p:cNvCxnSpPr>
              <a:cxnSpLocks/>
              <a:stCxn id="10" idx="2"/>
              <a:endCxn id="13" idx="3"/>
            </p:cNvCxnSpPr>
            <p:nvPr/>
          </p:nvCxnSpPr>
          <p:spPr>
            <a:xfrm rot="5400000">
              <a:off x="7247613" y="1556753"/>
              <a:ext cx="292338" cy="2747963"/>
            </a:xfrm>
            <a:prstGeom prst="bentConnector2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E79140A1-32B3-D464-A51C-771465692BB2}"/>
                </a:ext>
              </a:extLst>
            </p:cNvPr>
            <p:cNvCxnSpPr>
              <a:cxnSpLocks/>
              <a:stCxn id="10" idx="2"/>
              <a:endCxn id="16" idx="0"/>
            </p:cNvCxnSpPr>
            <p:nvPr/>
          </p:nvCxnSpPr>
          <p:spPr>
            <a:xfrm rot="16200000" flipH="1">
              <a:off x="9017878" y="2534450"/>
              <a:ext cx="699919" cy="1200148"/>
            </a:xfrm>
            <a:prstGeom prst="bentConnector3">
              <a:avLst>
                <a:gd name="adj1" fmla="val 41835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04EBE2B-53F4-F5BE-C483-962161D9FF4D}"/>
                </a:ext>
              </a:extLst>
            </p:cNvPr>
            <p:cNvCxnSpPr>
              <a:cxnSpLocks/>
              <a:stCxn id="16" idx="1"/>
              <a:endCxn id="15" idx="3"/>
            </p:cNvCxnSpPr>
            <p:nvPr/>
          </p:nvCxnSpPr>
          <p:spPr>
            <a:xfrm flipH="1">
              <a:off x="7820024" y="3655484"/>
              <a:ext cx="1066799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EE1C739F-1F00-0EF4-22EB-68BCBF76BE81}"/>
                </a:ext>
              </a:extLst>
            </p:cNvPr>
            <p:cNvCxnSpPr>
              <a:cxnSpLocks/>
              <a:stCxn id="10" idx="2"/>
              <a:endCxn id="15" idx="0"/>
            </p:cNvCxnSpPr>
            <p:nvPr/>
          </p:nvCxnSpPr>
          <p:spPr>
            <a:xfrm rot="5400000">
              <a:off x="7428978" y="2094524"/>
              <a:ext cx="648745" cy="2028826"/>
            </a:xfrm>
            <a:prstGeom prst="bentConnector3">
              <a:avLst>
                <a:gd name="adj1" fmla="val 45595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49E8251-E423-6459-1DA5-1B49B0D3FD9F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8767763" y="2169607"/>
              <a:ext cx="0" cy="27205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7E64B55-B3A6-4E54-92DB-98D7A7FFD572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9967911" y="3826484"/>
              <a:ext cx="0" cy="45779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81CB774-B26B-9454-9F1F-FCE2DE6229E5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9967911" y="4728630"/>
              <a:ext cx="1" cy="144762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E15C5300-0179-3AD0-17A1-6C547D57B253}"/>
                </a:ext>
              </a:extLst>
            </p:cNvPr>
            <p:cNvCxnSpPr>
              <a:cxnSpLocks/>
              <a:stCxn id="18" idx="1"/>
              <a:endCxn id="15" idx="2"/>
            </p:cNvCxnSpPr>
            <p:nvPr/>
          </p:nvCxnSpPr>
          <p:spPr>
            <a:xfrm rot="10800000">
              <a:off x="6738938" y="3877658"/>
              <a:ext cx="2147887" cy="1166734"/>
            </a:xfrm>
            <a:prstGeom prst="bentConnector2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7D0DD4-F4F3-DC2A-2D20-4533D254697A}"/>
                </a:ext>
              </a:extLst>
            </p:cNvPr>
            <p:cNvSpPr txBox="1"/>
            <p:nvPr/>
          </p:nvSpPr>
          <p:spPr>
            <a:xfrm>
              <a:off x="2535829" y="3143982"/>
              <a:ext cx="72648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Relapse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8577DAE4-62FE-141E-3FB9-43B9410F189C}"/>
                </a:ext>
              </a:extLst>
            </p:cNvPr>
            <p:cNvCxnSpPr>
              <a:cxnSpLocks/>
              <a:stCxn id="15" idx="1"/>
              <a:endCxn id="14" idx="3"/>
            </p:cNvCxnSpPr>
            <p:nvPr/>
          </p:nvCxnSpPr>
          <p:spPr>
            <a:xfrm rot="10800000" flipV="1">
              <a:off x="3981449" y="3655484"/>
              <a:ext cx="1676401" cy="819870"/>
            </a:xfrm>
            <a:prstGeom prst="bentConnector3">
              <a:avLst>
                <a:gd name="adj1" fmla="val 2386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197E1FD-6342-52C2-9920-0A5F95D93A81}"/>
                </a:ext>
              </a:extLst>
            </p:cNvPr>
            <p:cNvSpPr txBox="1"/>
            <p:nvPr/>
          </p:nvSpPr>
          <p:spPr>
            <a:xfrm>
              <a:off x="4320473" y="4344549"/>
              <a:ext cx="72648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Relapse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9B97FED-74EF-FE03-0C58-0416858480D2}"/>
                </a:ext>
              </a:extLst>
            </p:cNvPr>
            <p:cNvSpPr txBox="1"/>
            <p:nvPr/>
          </p:nvSpPr>
          <p:spPr>
            <a:xfrm>
              <a:off x="8098668" y="2949527"/>
              <a:ext cx="37382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612159B-B1A6-77E8-BB9B-B9B09E7E5301}"/>
                </a:ext>
              </a:extLst>
            </p:cNvPr>
            <p:cNvSpPr txBox="1"/>
            <p:nvPr/>
          </p:nvSpPr>
          <p:spPr>
            <a:xfrm>
              <a:off x="9110664" y="2949527"/>
              <a:ext cx="4363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Yes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FA00A3-218D-40E4-DB5C-4CBC5AF8A32F}"/>
                </a:ext>
              </a:extLst>
            </p:cNvPr>
            <p:cNvSpPr txBox="1"/>
            <p:nvPr/>
          </p:nvSpPr>
          <p:spPr>
            <a:xfrm>
              <a:off x="7975511" y="3521252"/>
              <a:ext cx="7970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SD or PD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F3899C-37BB-13EB-C47B-DEE6DE956587}"/>
                </a:ext>
              </a:extLst>
            </p:cNvPr>
            <p:cNvSpPr txBox="1"/>
            <p:nvPr/>
          </p:nvSpPr>
          <p:spPr>
            <a:xfrm>
              <a:off x="9565395" y="3873054"/>
              <a:ext cx="80502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 or PR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94B8-7F94-CF4D-C395-A5AFA5383D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3488134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Albanyan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Adv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Hematol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20406207221141511</a:t>
            </a:r>
          </a:p>
        </p:txBody>
      </p:sp>
    </p:spTree>
    <p:extLst>
      <p:ext uri="{BB962C8B-B14F-4D97-AF65-F5344CB8AC3E}">
        <p14:creationId xmlns:p14="http://schemas.microsoft.com/office/powerpoint/2010/main" val="139651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A5E85DA-1AFF-5448-921B-B1F82124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00237"/>
          </a:xfrm>
        </p:spPr>
        <p:txBody>
          <a:bodyPr>
            <a:noAutofit/>
          </a:bodyPr>
          <a:lstStyle/>
          <a:p>
            <a:pPr algn="ctr"/>
            <a:r>
              <a:rPr lang="es-CO" sz="4400" b="1" dirty="0">
                <a:solidFill>
                  <a:schemeClr val="accent6">
                    <a:lumMod val="50000"/>
                  </a:schemeClr>
                </a:solidFill>
              </a:rPr>
              <a:t>La presente charla está patrocinada por laboratorios AbbVie, el contenido no refleja necesariamente la posición de AbbVie 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9D70D34-27F8-FD4C-9264-2617AFFA4143}"/>
              </a:ext>
            </a:extLst>
          </p:cNvPr>
          <p:cNvSpPr txBox="1">
            <a:spLocks/>
          </p:cNvSpPr>
          <p:nvPr/>
        </p:nvSpPr>
        <p:spPr>
          <a:xfrm>
            <a:off x="838200" y="3609976"/>
            <a:ext cx="10515600" cy="283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/>
              <a:t>Las recomendaciones y contenido expresado en esta presentación son propias del autor y están basadas en su experiencia profesional, pueden contener información de moléculas no aprobada regulatoriamente en algunos países/off label, en el marco de una actividad académica médica. Las referencias bibliográficas incluidas en la presentación fueron revisadas y son responsabilidad del autor.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867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58DF-EE57-4A0F-A6E2-A03F5FAE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2 outcomes with liso-cel in patients with R/R LBCL</a:t>
            </a:r>
            <a:br>
              <a:rPr lang="en-GB" baseline="30000" dirty="0"/>
            </a:br>
            <a:r>
              <a:rPr lang="en-GB" sz="1800" b="0" dirty="0"/>
              <a:t>PILOT: Open-label, multi-center study in patients treated with 1 prior LoT not intended for SCT (n=61)</a:t>
            </a:r>
            <a:endParaRPr lang="en-GB" sz="1800" b="0" baseline="30000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35E562D6-F7D9-4B6F-A2F4-A1B2D1542620}"/>
              </a:ext>
            </a:extLst>
          </p:cNvPr>
          <p:cNvSpPr txBox="1">
            <a:spLocks/>
          </p:cNvSpPr>
          <p:nvPr/>
        </p:nvSpPr>
        <p:spPr>
          <a:xfrm>
            <a:off x="678024" y="1280817"/>
            <a:ext cx="4859750" cy="317598"/>
          </a:xfrm>
          <a:prstGeom prst="rect">
            <a:avLst/>
          </a:prstGeom>
        </p:spPr>
        <p:txBody>
          <a:bodyPr tIns="0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32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SzPct val="90000"/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48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6000" indent="-2160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432000" indent="-216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648000" indent="-216000" algn="l" rtl="0" eaLnBrk="1" fontAlgn="base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92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 response in efficacy analysis patients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F759DD-365C-BAD1-1F1A-57389DD7F8E3}"/>
              </a:ext>
            </a:extLst>
          </p:cNvPr>
          <p:cNvGrpSpPr/>
          <p:nvPr/>
        </p:nvGrpSpPr>
        <p:grpSpPr>
          <a:xfrm>
            <a:off x="1063690" y="1778927"/>
            <a:ext cx="3424335" cy="3256026"/>
            <a:chOff x="686360" y="2759445"/>
            <a:chExt cx="4268685" cy="2948911"/>
          </a:xfrm>
        </p:grpSpPr>
        <p:graphicFrame>
          <p:nvGraphicFramePr>
            <p:cNvPr id="84" name="Content Placeholder 52">
              <a:extLst>
                <a:ext uri="{FF2B5EF4-FFF2-40B4-BE49-F238E27FC236}">
                  <a16:creationId xmlns:a16="http://schemas.microsoft.com/office/drawing/2014/main" id="{16230044-8413-BADC-D9EF-62E60F11185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86360" y="2863769"/>
            <a:ext cx="4268685" cy="28445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9F2D032-DE80-DD6D-2AA6-C36C63EC8837}"/>
                </a:ext>
              </a:extLst>
            </p:cNvPr>
            <p:cNvSpPr txBox="1"/>
            <p:nvPr/>
          </p:nvSpPr>
          <p:spPr>
            <a:xfrm>
              <a:off x="2584706" y="2759445"/>
              <a:ext cx="1416554" cy="2086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ORR: 80%</a:t>
              </a:r>
            </a:p>
          </p:txBody>
        </p:sp>
      </p:grp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B1F28275-8682-8945-387B-5D212EA9291F}"/>
              </a:ext>
            </a:extLst>
          </p:cNvPr>
          <p:cNvGraphicFramePr>
            <a:graphicFrameLocks/>
          </p:cNvGraphicFramePr>
          <p:nvPr/>
        </p:nvGraphicFramePr>
        <p:xfrm>
          <a:off x="5808857" y="1309815"/>
          <a:ext cx="5952931" cy="360741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69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124">
                  <a:extLst>
                    <a:ext uri="{9D8B030D-6E8A-4147-A177-3AD203B41FA5}">
                      <a16:colId xmlns:a16="http://schemas.microsoft.com/office/drawing/2014/main" val="2481406143"/>
                    </a:ext>
                  </a:extLst>
                </a:gridCol>
              </a:tblGrid>
              <a:tr h="55494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spc="0" dirty="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AEs of special interest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Liso-cel treated patients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(n=61)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15762"/>
                  </a:ext>
                </a:extLst>
              </a:tr>
              <a:tr h="15262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CRS (any grade)*</a:t>
                      </a:r>
                    </a:p>
                    <a:p>
                      <a:pPr marL="355600" indent="0" algn="r"/>
                      <a:r>
                        <a:rPr lang="en-GB" sz="1400" b="0" dirty="0"/>
                        <a:t>Grade 1/2</a:t>
                      </a:r>
                      <a:br>
                        <a:rPr lang="en-GB" sz="1400" b="0" dirty="0"/>
                      </a:br>
                      <a:r>
                        <a:rPr lang="en-GB" sz="1400" b="0" dirty="0"/>
                        <a:t>Grade 3</a:t>
                      </a:r>
                    </a:p>
                    <a:p>
                      <a:pPr marL="355600" indent="0" algn="r"/>
                      <a:r>
                        <a:rPr lang="en-GB" sz="1400" b="0" dirty="0"/>
                        <a:t>Grade 4 or 5</a:t>
                      </a:r>
                    </a:p>
                    <a:p>
                      <a:pPr marL="177800" indent="0" algn="r"/>
                      <a:r>
                        <a:rPr lang="en-GB" sz="1400" b="0" dirty="0"/>
                        <a:t>Median time to onset,</a:t>
                      </a:r>
                      <a:r>
                        <a:rPr lang="en-GB" sz="1400" b="0" baseline="30000" dirty="0"/>
                        <a:t>†</a:t>
                      </a:r>
                      <a:r>
                        <a:rPr lang="en-GB" sz="1400" b="0" dirty="0"/>
                        <a:t> days (range) </a:t>
                      </a:r>
                    </a:p>
                    <a:p>
                      <a:pPr marL="177800" indent="0" algn="r"/>
                      <a:r>
                        <a:rPr lang="en-GB" sz="1400" b="0" dirty="0"/>
                        <a:t>Median time to resolution,</a:t>
                      </a:r>
                      <a:r>
                        <a:rPr lang="en-GB" sz="1400" b="0" baseline="30000" dirty="0"/>
                        <a:t>‡</a:t>
                      </a:r>
                      <a:r>
                        <a:rPr lang="en-GB" sz="1400" b="0" dirty="0"/>
                        <a:t> days (range) 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38%</a:t>
                      </a:r>
                    </a:p>
                    <a:p>
                      <a:pPr algn="ctr"/>
                      <a:r>
                        <a:rPr lang="en-GB" sz="1400" dirty="0"/>
                        <a:t>18% / 18%</a:t>
                      </a:r>
                    </a:p>
                    <a:p>
                      <a:pPr algn="ctr"/>
                      <a:r>
                        <a:rPr lang="en-GB" sz="1400" dirty="0"/>
                        <a:t>2%</a:t>
                      </a:r>
                    </a:p>
                    <a:p>
                      <a:pPr algn="ctr"/>
                      <a:r>
                        <a:rPr lang="en-GB" sz="1400" dirty="0"/>
                        <a:t>0</a:t>
                      </a:r>
                    </a:p>
                    <a:p>
                      <a:pPr algn="ctr"/>
                      <a:r>
                        <a:rPr lang="en-GB" sz="1400" dirty="0"/>
                        <a:t>4 (3–7)</a:t>
                      </a:r>
                    </a:p>
                    <a:p>
                      <a:pPr algn="ctr"/>
                      <a:r>
                        <a:rPr lang="en-GB" sz="1400" dirty="0"/>
                        <a:t>4 (2–5)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2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NEs (any grade)</a:t>
                      </a:r>
                      <a:r>
                        <a:rPr lang="en-GB" sz="1400" b="1" baseline="30000" dirty="0"/>
                        <a:t>§</a:t>
                      </a:r>
                    </a:p>
                    <a:p>
                      <a:pPr marL="3556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Grade 1/2</a:t>
                      </a:r>
                    </a:p>
                    <a:p>
                      <a:pPr marL="3556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Grade 3</a:t>
                      </a:r>
                    </a:p>
                    <a:p>
                      <a:pPr marL="3556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Grade 4 or 5</a:t>
                      </a:r>
                    </a:p>
                    <a:p>
                      <a:pPr marL="1778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Median time to onset,</a:t>
                      </a:r>
                      <a:r>
                        <a:rPr lang="en-GB" sz="1400" b="0" baseline="0" dirty="0"/>
                        <a:t>*</a:t>
                      </a:r>
                      <a:r>
                        <a:rPr lang="en-GB" sz="1400" b="0" dirty="0"/>
                        <a:t> days (range) </a:t>
                      </a:r>
                    </a:p>
                    <a:p>
                      <a:pPr marL="1778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Median time to resolution,</a:t>
                      </a:r>
                      <a:r>
                        <a:rPr lang="en-GB" sz="1400" b="0" baseline="30000" dirty="0"/>
                        <a:t>†</a:t>
                      </a:r>
                      <a:r>
                        <a:rPr lang="en-GB" sz="1400" b="0" baseline="0" dirty="0"/>
                        <a:t> </a:t>
                      </a:r>
                      <a:r>
                        <a:rPr lang="en-GB" sz="1400" b="0" dirty="0"/>
                        <a:t>days (range) 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31%</a:t>
                      </a:r>
                    </a:p>
                    <a:p>
                      <a:pPr algn="ctr"/>
                      <a:r>
                        <a:rPr lang="en-GB" sz="1400" dirty="0"/>
                        <a:t>18% / 8%</a:t>
                      </a:r>
                    </a:p>
                    <a:p>
                      <a:pPr algn="ctr"/>
                      <a:r>
                        <a:rPr lang="en-GB" sz="1400" dirty="0"/>
                        <a:t>5%</a:t>
                      </a:r>
                    </a:p>
                    <a:p>
                      <a:pPr algn="ctr"/>
                      <a:r>
                        <a:rPr lang="en-GB" sz="1400" dirty="0"/>
                        <a:t>0</a:t>
                      </a:r>
                    </a:p>
                    <a:p>
                      <a:pPr algn="ctr"/>
                      <a:r>
                        <a:rPr lang="en-GB" sz="1400" dirty="0"/>
                        <a:t>7 (5–12)</a:t>
                      </a:r>
                    </a:p>
                    <a:p>
                      <a:pPr algn="ctr"/>
                      <a:r>
                        <a:rPr lang="en-GB" sz="1400" dirty="0"/>
                        <a:t>6 (3–11)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55856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6A9C877-25E2-561C-4D51-24D34787C2C2}"/>
              </a:ext>
            </a:extLst>
          </p:cNvPr>
          <p:cNvSpPr/>
          <p:nvPr/>
        </p:nvSpPr>
        <p:spPr bwMode="auto">
          <a:xfrm>
            <a:off x="446098" y="5135845"/>
            <a:ext cx="11314112" cy="617255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and durable responses with manageable and consistent safety, despite advanced age and comorbidities in the PILOT population, supported liso-cel as a 2L treatment in transplant-ineligible patients with DLBCL for whom SCT is not intended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B1F63-EA24-2492-767C-26C4C4D15C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5747112"/>
            <a:ext cx="9943428" cy="8309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CRS was graded based on the Lee 2014 criteria;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Time to onset was calculated from the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liso-cel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infusion date to the first onset of a CRS or NE;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‡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Any CRS or NE that stopped within 7 days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the start date (start date minus stop date ≤7) was considered a single episode. Time to resolution of CRS or NE was defined as the number of days from onset to when the last event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the first episode ended. Patients with an unresolved event in the first episode were excluded from the summary;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14 NEs were graded using the National Cancer Institute Common Terminology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Criteria for Adverse Events, version 4.03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Sehgal A,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Lancet Oncol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1066–1077</a:t>
            </a:r>
          </a:p>
        </p:txBody>
      </p:sp>
    </p:spTree>
    <p:extLst>
      <p:ext uri="{BB962C8B-B14F-4D97-AF65-F5344CB8AC3E}">
        <p14:creationId xmlns:p14="http://schemas.microsoft.com/office/powerpoint/2010/main" val="40981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1D21E0-A161-A357-3455-7FC85F12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clinical benefit of liso-cel over SoC in 2L DLBCL</a:t>
            </a:r>
            <a:br>
              <a:rPr lang="en-GB" dirty="0"/>
            </a:br>
            <a:r>
              <a:rPr lang="en-GB" sz="1800" b="0" dirty="0"/>
              <a:t>TRANSFORM: ASCT-eligible patients aged ≤75 years with relapsed or primary refractory LBCL (N=184)</a:t>
            </a:r>
            <a:endParaRPr lang="en-GB" b="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AEFA1B-063A-D2A5-A4BC-4B9B7A4FE8E6}"/>
              </a:ext>
            </a:extLst>
          </p:cNvPr>
          <p:cNvGraphicFramePr>
            <a:graphicFrameLocks/>
          </p:cNvGraphicFramePr>
          <p:nvPr/>
        </p:nvGraphicFramePr>
        <p:xfrm>
          <a:off x="7778082" y="1293047"/>
          <a:ext cx="3833620" cy="17739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23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Endpoint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Liso-cel</a:t>
                      </a:r>
                      <a:b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(n=92)</a:t>
                      </a: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D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SoC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†</a:t>
                      </a:r>
                      <a:b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(n=92)</a:t>
                      </a: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ORR rate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CR rate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87%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73.9%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48.9%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43.5%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+mn-lt"/>
                        </a:rPr>
                        <a:t>Duration of CR, n with event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Median,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PFS, n with event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Median,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NR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6.2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42CABB2-9561-6C5C-1050-01F1CE6E4E90}"/>
              </a:ext>
            </a:extLst>
          </p:cNvPr>
          <p:cNvGrpSpPr/>
          <p:nvPr/>
        </p:nvGrpSpPr>
        <p:grpSpPr>
          <a:xfrm>
            <a:off x="180753" y="1692359"/>
            <a:ext cx="11314102" cy="4238539"/>
            <a:chOff x="580298" y="1508088"/>
            <a:chExt cx="11086101" cy="42385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BF5198-C873-55ED-1D58-37AC1409B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6588" y="3366864"/>
              <a:ext cx="9627447" cy="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6BB4CA-A809-FC0B-D07F-B7430B561C27}"/>
                </a:ext>
              </a:extLst>
            </p:cNvPr>
            <p:cNvGrpSpPr/>
            <p:nvPr/>
          </p:nvGrpSpPr>
          <p:grpSpPr>
            <a:xfrm>
              <a:off x="580298" y="1508088"/>
              <a:ext cx="11086101" cy="4238539"/>
              <a:chOff x="1478280" y="1800500"/>
              <a:chExt cx="8797809" cy="3633127"/>
            </a:xfrm>
          </p:grpSpPr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7BE0456-9B19-95CF-F17E-6DA1FD5C3FC0}"/>
                  </a:ext>
                </a:extLst>
              </p:cNvPr>
              <p:cNvSpPr txBox="1"/>
              <p:nvPr/>
            </p:nvSpPr>
            <p:spPr>
              <a:xfrm>
                <a:off x="2429541" y="4605501"/>
                <a:ext cx="2757329" cy="237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Median follow-up: 14.5 months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6D2BCD9-60BE-264F-32A7-9501ACE2C4E6}"/>
                  </a:ext>
                </a:extLst>
              </p:cNvPr>
              <p:cNvSpPr/>
              <p:nvPr/>
            </p:nvSpPr>
            <p:spPr bwMode="auto">
              <a:xfrm rot="16200000">
                <a:off x="298228" y="3208236"/>
                <a:ext cx="3023057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Population patients without an event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B256672-919F-6352-02D2-C839C6296266}"/>
                  </a:ext>
                </a:extLst>
              </p:cNvPr>
              <p:cNvSpPr/>
              <p:nvPr/>
            </p:nvSpPr>
            <p:spPr bwMode="auto">
              <a:xfrm>
                <a:off x="2642782" y="5226041"/>
                <a:ext cx="7633307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Time for randomization, months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A4765FAC-299C-6C21-910A-46303B5485FC}"/>
                  </a:ext>
                </a:extLst>
              </p:cNvPr>
              <p:cNvGrpSpPr/>
              <p:nvPr/>
            </p:nvGrpSpPr>
            <p:grpSpPr>
              <a:xfrm>
                <a:off x="1478280" y="1813560"/>
                <a:ext cx="8740435" cy="3299460"/>
                <a:chOff x="511231" y="1223553"/>
                <a:chExt cx="6305995" cy="4417763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29AE3DD0-AEE1-932D-46CF-3154E62B8BE7}"/>
                    </a:ext>
                  </a:extLst>
                </p:cNvPr>
                <p:cNvGrpSpPr/>
                <p:nvPr/>
              </p:nvGrpSpPr>
              <p:grpSpPr>
                <a:xfrm>
                  <a:off x="511231" y="1223553"/>
                  <a:ext cx="681309" cy="4208112"/>
                  <a:chOff x="511231" y="1223553"/>
                  <a:chExt cx="681309" cy="4208112"/>
                </a:xfrm>
              </p:grpSpPr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724C8991-007D-5D07-FB03-7EB5D36B6CA8}"/>
                      </a:ext>
                    </a:extLst>
                  </p:cNvPr>
                  <p:cNvSpPr/>
                  <p:nvPr/>
                </p:nvSpPr>
                <p:spPr>
                  <a:xfrm>
                    <a:off x="1183995" y="1356158"/>
                    <a:ext cx="8545" cy="3940951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ECE47453-5458-A027-99DD-CF3A6A078100}"/>
                      </a:ext>
                    </a:extLst>
                  </p:cNvPr>
                  <p:cNvSpPr/>
                  <p:nvPr/>
                </p:nvSpPr>
                <p:spPr>
                  <a:xfrm>
                    <a:off x="1121355" y="5224670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B20925B5-1B97-5121-6B00-279418025566}"/>
                      </a:ext>
                    </a:extLst>
                  </p:cNvPr>
                  <p:cNvSpPr/>
                  <p:nvPr/>
                </p:nvSpPr>
                <p:spPr>
                  <a:xfrm>
                    <a:off x="1121355" y="4469187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6241F49E-A176-9C31-5745-7E2A00EB38A2}"/>
                      </a:ext>
                    </a:extLst>
                  </p:cNvPr>
                  <p:cNvSpPr/>
                  <p:nvPr/>
                </p:nvSpPr>
                <p:spPr>
                  <a:xfrm>
                    <a:off x="1121355" y="3710355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BB4AD913-4133-E903-2591-F4A15745522B}"/>
                      </a:ext>
                    </a:extLst>
                  </p:cNvPr>
                  <p:cNvSpPr/>
                  <p:nvPr/>
                </p:nvSpPr>
                <p:spPr>
                  <a:xfrm>
                    <a:off x="1121355" y="2937782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2360ED9A-F85A-02AD-2CF3-E6662B758B64}"/>
                      </a:ext>
                    </a:extLst>
                  </p:cNvPr>
                  <p:cNvSpPr/>
                  <p:nvPr/>
                </p:nvSpPr>
                <p:spPr>
                  <a:xfrm>
                    <a:off x="1121355" y="2184393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6AEF25B1-C81F-AE00-3A6B-CA63D3491273}"/>
                      </a:ext>
                    </a:extLst>
                  </p:cNvPr>
                  <p:cNvSpPr/>
                  <p:nvPr/>
                </p:nvSpPr>
                <p:spPr>
                  <a:xfrm>
                    <a:off x="1121355" y="1435685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2AE3481E-A67A-9089-0DC5-DB6F43F4EC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31" y="1223553"/>
                    <a:ext cx="546460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5502B946-0B95-1374-CFA0-014B540D3E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1953547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B56B9984-1687-9C25-C6B3-2EAF488962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2687720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A1AEC6A2-D18C-56D6-3C50-6B9178CC6C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3505345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63090FFF-9AC6-B9B6-CEAC-7FF2DA1761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4257718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B0A51CDB-FE96-0F36-1630-895AB3BA4E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5023005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A6B684D5-3113-4560-5A4B-5E67EFF570F5}"/>
                      </a:ext>
                    </a:extLst>
                  </p:cNvPr>
                  <p:cNvSpPr/>
                  <p:nvPr/>
                </p:nvSpPr>
                <p:spPr>
                  <a:xfrm>
                    <a:off x="1121355" y="1813345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7314D547-317A-2FD7-A1AA-2B545F763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1582499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0.9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EBBF095B-074A-ABA3-DB30-AED2A6B326EE}"/>
                      </a:ext>
                    </a:extLst>
                  </p:cNvPr>
                  <p:cNvSpPr/>
                  <p:nvPr/>
                </p:nvSpPr>
                <p:spPr>
                  <a:xfrm>
                    <a:off x="1121355" y="2581682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285B0F89-8AF0-F34A-200A-EA1EEB07D1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2331620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0.7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549A6379-6F01-25FC-6DEA-D250D4E5A3C3}"/>
                      </a:ext>
                    </a:extLst>
                  </p:cNvPr>
                  <p:cNvSpPr/>
                  <p:nvPr/>
                </p:nvSpPr>
                <p:spPr>
                  <a:xfrm>
                    <a:off x="1121355" y="3330803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7F9235B7-4AED-5684-B65E-F09DD41A17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3080741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0.5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95CCFF2A-3EA2-8E0A-53C2-62AA22AFEA0D}"/>
                      </a:ext>
                    </a:extLst>
                  </p:cNvPr>
                  <p:cNvSpPr/>
                  <p:nvPr/>
                </p:nvSpPr>
                <p:spPr>
                  <a:xfrm>
                    <a:off x="1121355" y="4090576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CD0EB80-D456-A21F-029A-0BB8C3DE73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3879107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8EC2EEA3-6D88-9CD3-530D-453749B45CB8}"/>
                      </a:ext>
                    </a:extLst>
                  </p:cNvPr>
                  <p:cNvSpPr/>
                  <p:nvPr/>
                </p:nvSpPr>
                <p:spPr>
                  <a:xfrm>
                    <a:off x="1121355" y="4855863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298693EB-D2E6-BE8A-4799-132EE16C95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4644395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0.1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BB7E143F-7737-86E8-0EAF-E5E359C7F215}"/>
                    </a:ext>
                  </a:extLst>
                </p:cNvPr>
                <p:cNvGrpSpPr/>
                <p:nvPr/>
              </p:nvGrpSpPr>
              <p:grpSpPr>
                <a:xfrm>
                  <a:off x="1174470" y="5263735"/>
                  <a:ext cx="5642756" cy="377581"/>
                  <a:chOff x="1174470" y="5263735"/>
                  <a:chExt cx="5642756" cy="377581"/>
                </a:xfrm>
              </p:grpSpPr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EE5A6D97-70B5-A1DD-6A30-50E7A82DB930}"/>
                      </a:ext>
                    </a:extLst>
                  </p:cNvPr>
                  <p:cNvSpPr/>
                  <p:nvPr/>
                </p:nvSpPr>
                <p:spPr>
                  <a:xfrm flipV="1">
                    <a:off x="1174470" y="5263735"/>
                    <a:ext cx="5642756" cy="61215"/>
                  </a:xfrm>
                  <a:custGeom>
                    <a:avLst/>
                    <a:gdLst>
                      <a:gd name="connsiteX0" fmla="*/ 0 w 6315075"/>
                      <a:gd name="connsiteY0" fmla="*/ 0 h 0"/>
                      <a:gd name="connsiteX1" fmla="*/ 6322790 w 63150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5075">
                        <a:moveTo>
                          <a:pt x="0" y="0"/>
                        </a:moveTo>
                        <a:lnTo>
                          <a:pt x="632279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0E9FD458-D0AB-38FE-2FE7-E28EC8D54ABD}"/>
                      </a:ext>
                    </a:extLst>
                  </p:cNvPr>
                  <p:cNvSpPr/>
                  <p:nvPr/>
                </p:nvSpPr>
                <p:spPr>
                  <a:xfrm>
                    <a:off x="146391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81C6D2D7-E398-08D5-896D-62588A2A29CD}"/>
                      </a:ext>
                    </a:extLst>
                  </p:cNvPr>
                  <p:cNvSpPr/>
                  <p:nvPr/>
                </p:nvSpPr>
                <p:spPr>
                  <a:xfrm>
                    <a:off x="2387674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C0BA3D9C-A89E-2DF0-4AF3-CD4C5050D03A}"/>
                      </a:ext>
                    </a:extLst>
                  </p:cNvPr>
                  <p:cNvSpPr/>
                  <p:nvPr/>
                </p:nvSpPr>
                <p:spPr>
                  <a:xfrm>
                    <a:off x="3601302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DE21F32D-2DBC-57AB-128A-5654D333B0FC}"/>
                      </a:ext>
                    </a:extLst>
                  </p:cNvPr>
                  <p:cNvSpPr/>
                  <p:nvPr/>
                </p:nvSpPr>
                <p:spPr>
                  <a:xfrm>
                    <a:off x="4841728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27CECD39-6759-8D82-CA8B-89D4C21A23CA}"/>
                      </a:ext>
                    </a:extLst>
                  </p:cNvPr>
                  <p:cNvSpPr/>
                  <p:nvPr/>
                </p:nvSpPr>
                <p:spPr>
                  <a:xfrm>
                    <a:off x="5764378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3EF59EE0-1489-053B-0965-DEAAC8441740}"/>
                      </a:ext>
                    </a:extLst>
                  </p:cNvPr>
                  <p:cNvSpPr/>
                  <p:nvPr/>
                </p:nvSpPr>
                <p:spPr>
                  <a:xfrm>
                    <a:off x="6691227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715F9A4A-0F68-A281-9527-9869874F0F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65292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0077BC25-790C-D44F-F790-BE01A94416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79334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34ED1CFD-8A91-45A4-AA84-F7C26357499B}"/>
                      </a:ext>
                    </a:extLst>
                  </p:cNvPr>
                  <p:cNvSpPr/>
                  <p:nvPr/>
                </p:nvSpPr>
                <p:spPr>
                  <a:xfrm>
                    <a:off x="1774344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5BC30B07-816B-2F9D-332F-2278931573B6}"/>
                      </a:ext>
                    </a:extLst>
                  </p:cNvPr>
                  <p:cNvSpPr/>
                  <p:nvPr/>
                </p:nvSpPr>
                <p:spPr>
                  <a:xfrm>
                    <a:off x="2078431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556F2918-8E08-E4F9-F7E6-75BC892522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69379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F9F1426F-59BC-EECF-F983-9D1B52A2A2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68108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EF8D9105-69A1-70EF-7506-48A090A218CA}"/>
                      </a:ext>
                    </a:extLst>
                  </p:cNvPr>
                  <p:cNvSpPr/>
                  <p:nvPr/>
                </p:nvSpPr>
                <p:spPr>
                  <a:xfrm>
                    <a:off x="268832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B35BEA62-7127-06F0-306A-CC7D9064BDD0}"/>
                      </a:ext>
                    </a:extLst>
                  </p:cNvPr>
                  <p:cNvSpPr/>
                  <p:nvPr/>
                </p:nvSpPr>
                <p:spPr>
                  <a:xfrm>
                    <a:off x="3002721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64F4E576-114C-9173-13B0-4AA6A361C9DB}"/>
                      </a:ext>
                    </a:extLst>
                  </p:cNvPr>
                  <p:cNvSpPr/>
                  <p:nvPr/>
                </p:nvSpPr>
                <p:spPr>
                  <a:xfrm>
                    <a:off x="3306808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EA4A85FD-9ABA-E01C-0F71-4DC79C6687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79273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1D0C54E5-4116-BCD4-B4BD-50F0F460EB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5676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5D53E59D-0E87-6999-1A3C-44E75F3E04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97756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58489451-6098-4388-C085-9A97CFCCB1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92250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E7A6318E-B5A5-A981-AA6C-89A11C4298B3}"/>
                      </a:ext>
                    </a:extLst>
                  </p:cNvPr>
                  <p:cNvSpPr/>
                  <p:nvPr/>
                </p:nvSpPr>
                <p:spPr>
                  <a:xfrm>
                    <a:off x="392976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220CA363-B0C6-ED8D-FE08-33E309489A88}"/>
                      </a:ext>
                    </a:extLst>
                  </p:cNvPr>
                  <p:cNvSpPr/>
                  <p:nvPr/>
                </p:nvSpPr>
                <p:spPr>
                  <a:xfrm>
                    <a:off x="4222972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3990C2EE-0DF1-80D0-1D1C-7C5A2BC61BED}"/>
                      </a:ext>
                    </a:extLst>
                  </p:cNvPr>
                  <p:cNvSpPr/>
                  <p:nvPr/>
                </p:nvSpPr>
                <p:spPr>
                  <a:xfrm>
                    <a:off x="4540804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3998B91B-ACFA-E50F-86C6-B42258BA0AF7}"/>
                      </a:ext>
                    </a:extLst>
                  </p:cNvPr>
                  <p:cNvSpPr/>
                  <p:nvPr/>
                </p:nvSpPr>
                <p:spPr>
                  <a:xfrm>
                    <a:off x="5156124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351FA184-804C-8120-5477-04CBF75E49FD}"/>
                      </a:ext>
                    </a:extLst>
                  </p:cNvPr>
                  <p:cNvSpPr/>
                  <p:nvPr/>
                </p:nvSpPr>
                <p:spPr>
                  <a:xfrm>
                    <a:off x="5453340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179DB93A-D95B-520E-90A1-C83D377F5760}"/>
                      </a:ext>
                    </a:extLst>
                  </p:cNvPr>
                  <p:cNvSpPr/>
                  <p:nvPr/>
                </p:nvSpPr>
                <p:spPr>
                  <a:xfrm flipH="1">
                    <a:off x="5778970" y="5313897"/>
                    <a:ext cx="585863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A6011B10-9FD8-91E4-0D60-CC65CC13DC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20103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C5EEC5F2-4479-7A39-F79D-DEA3D3DE41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13920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3905CB26-F5D1-190B-0F49-63A71FD520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31752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15DDC86A-E550-B94E-4589-83CDE8C68B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32676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4A58961-A51A-6D4C-C74C-1046AFB3EA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47072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31AE7869-7B88-77B7-5BA5-8F9A71D5D5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4288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AEB53573-BEA7-7643-418A-2993448FEA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5326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FF38407E-1CA6-59A3-E6EF-82D698DAB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62849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8E0ADF6A-3F97-93A7-A6BA-D36C5D7A37D4}"/>
                      </a:ext>
                    </a:extLst>
                  </p:cNvPr>
                  <p:cNvSpPr/>
                  <p:nvPr/>
                </p:nvSpPr>
                <p:spPr>
                  <a:xfrm>
                    <a:off x="6071900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CB566406-AA7E-BFE2-CE2A-4FEAB91544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55781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DC698CC5-24F1-73B2-6899-3CF3CBBEF8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82173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4DA9D4-120D-3D4D-B463-328BFF159AFC}"/>
                </a:ext>
              </a:extLst>
            </p:cNvPr>
            <p:cNvSpPr/>
            <p:nvPr/>
          </p:nvSpPr>
          <p:spPr>
            <a:xfrm>
              <a:off x="2380080" y="1705695"/>
              <a:ext cx="8803487" cy="2612350"/>
            </a:xfrm>
            <a:custGeom>
              <a:avLst/>
              <a:gdLst>
                <a:gd name="connsiteX0" fmla="*/ 0 w 6872994"/>
                <a:gd name="connsiteY0" fmla="*/ 0 h 2239215"/>
                <a:gd name="connsiteX1" fmla="*/ 0 w 6872994"/>
                <a:gd name="connsiteY1" fmla="*/ 29801 h 2239215"/>
                <a:gd name="connsiteX2" fmla="*/ 44723 w 6872994"/>
                <a:gd name="connsiteY2" fmla="*/ 29801 h 2239215"/>
                <a:gd name="connsiteX3" fmla="*/ 44723 w 6872994"/>
                <a:gd name="connsiteY3" fmla="*/ 148686 h 2239215"/>
                <a:gd name="connsiteX4" fmla="*/ 63763 w 6872994"/>
                <a:gd name="connsiteY4" fmla="*/ 148686 h 2239215"/>
                <a:gd name="connsiteX5" fmla="*/ 63763 w 6872994"/>
                <a:gd name="connsiteY5" fmla="*/ 214099 h 2239215"/>
                <a:gd name="connsiteX6" fmla="*/ 88923 w 6872994"/>
                <a:gd name="connsiteY6" fmla="*/ 214099 h 2239215"/>
                <a:gd name="connsiteX7" fmla="*/ 88923 w 6872994"/>
                <a:gd name="connsiteY7" fmla="*/ 252089 h 2239215"/>
                <a:gd name="connsiteX8" fmla="*/ 118373 w 6872994"/>
                <a:gd name="connsiteY8" fmla="*/ 252089 h 2239215"/>
                <a:gd name="connsiteX9" fmla="*/ 118373 w 6872994"/>
                <a:gd name="connsiteY9" fmla="*/ 276923 h 2239215"/>
                <a:gd name="connsiteX10" fmla="*/ 142121 w 6872994"/>
                <a:gd name="connsiteY10" fmla="*/ 276923 h 2239215"/>
                <a:gd name="connsiteX11" fmla="*/ 142121 w 6872994"/>
                <a:gd name="connsiteY11" fmla="*/ 401885 h 2239215"/>
                <a:gd name="connsiteX12" fmla="*/ 171308 w 6872994"/>
                <a:gd name="connsiteY12" fmla="*/ 401885 h 2239215"/>
                <a:gd name="connsiteX13" fmla="*/ 171308 w 6872994"/>
                <a:gd name="connsiteY13" fmla="*/ 491709 h 2239215"/>
                <a:gd name="connsiteX14" fmla="*/ 195998 w 6872994"/>
                <a:gd name="connsiteY14" fmla="*/ 491709 h 2239215"/>
                <a:gd name="connsiteX15" fmla="*/ 195998 w 6872994"/>
                <a:gd name="connsiteY15" fmla="*/ 528801 h 2239215"/>
                <a:gd name="connsiteX16" fmla="*/ 195998 w 6872994"/>
                <a:gd name="connsiteY16" fmla="*/ 546449 h 2239215"/>
                <a:gd name="connsiteX17" fmla="*/ 195998 w 6872994"/>
                <a:gd name="connsiteY17" fmla="*/ 556753 h 2239215"/>
                <a:gd name="connsiteX18" fmla="*/ 232875 w 6872994"/>
                <a:gd name="connsiteY18" fmla="*/ 556753 h 2239215"/>
                <a:gd name="connsiteX19" fmla="*/ 232875 w 6872994"/>
                <a:gd name="connsiteY19" fmla="*/ 615455 h 2239215"/>
                <a:gd name="connsiteX20" fmla="*/ 263370 w 6872994"/>
                <a:gd name="connsiteY20" fmla="*/ 615455 h 2239215"/>
                <a:gd name="connsiteX21" fmla="*/ 263370 w 6872994"/>
                <a:gd name="connsiteY21" fmla="*/ 630091 h 2239215"/>
                <a:gd name="connsiteX22" fmla="*/ 279952 w 6872994"/>
                <a:gd name="connsiteY22" fmla="*/ 630091 h 2239215"/>
                <a:gd name="connsiteX23" fmla="*/ 279952 w 6872994"/>
                <a:gd name="connsiteY23" fmla="*/ 678544 h 2239215"/>
                <a:gd name="connsiteX24" fmla="*/ 301189 w 6872994"/>
                <a:gd name="connsiteY24" fmla="*/ 678544 h 2239215"/>
                <a:gd name="connsiteX25" fmla="*/ 301189 w 6872994"/>
                <a:gd name="connsiteY25" fmla="*/ 778936 h 2239215"/>
                <a:gd name="connsiteX26" fmla="*/ 324884 w 6872994"/>
                <a:gd name="connsiteY26" fmla="*/ 778936 h 2239215"/>
                <a:gd name="connsiteX27" fmla="*/ 324884 w 6872994"/>
                <a:gd name="connsiteY27" fmla="*/ 844560 h 2239215"/>
                <a:gd name="connsiteX28" fmla="*/ 346435 w 6872994"/>
                <a:gd name="connsiteY28" fmla="*/ 844560 h 2239215"/>
                <a:gd name="connsiteX29" fmla="*/ 346435 w 6872994"/>
                <a:gd name="connsiteY29" fmla="*/ 1154719 h 2239215"/>
                <a:gd name="connsiteX30" fmla="*/ 365528 w 6872994"/>
                <a:gd name="connsiteY30" fmla="*/ 1154719 h 2239215"/>
                <a:gd name="connsiteX31" fmla="*/ 365528 w 6872994"/>
                <a:gd name="connsiteY31" fmla="*/ 1371037 h 2239215"/>
                <a:gd name="connsiteX32" fmla="*/ 388595 w 6872994"/>
                <a:gd name="connsiteY32" fmla="*/ 1371037 h 2239215"/>
                <a:gd name="connsiteX33" fmla="*/ 388595 w 6872994"/>
                <a:gd name="connsiteY33" fmla="*/ 1430110 h 2239215"/>
                <a:gd name="connsiteX34" fmla="*/ 408001 w 6872994"/>
                <a:gd name="connsiteY34" fmla="*/ 1430110 h 2239215"/>
                <a:gd name="connsiteX35" fmla="*/ 408001 w 6872994"/>
                <a:gd name="connsiteY35" fmla="*/ 1459329 h 2239215"/>
                <a:gd name="connsiteX36" fmla="*/ 451679 w 6872994"/>
                <a:gd name="connsiteY36" fmla="*/ 1459329 h 2239215"/>
                <a:gd name="connsiteX37" fmla="*/ 451679 w 6872994"/>
                <a:gd name="connsiteY37" fmla="*/ 1494466 h 2239215"/>
                <a:gd name="connsiteX38" fmla="*/ 496297 w 6872994"/>
                <a:gd name="connsiteY38" fmla="*/ 1494466 h 2239215"/>
                <a:gd name="connsiteX39" fmla="*/ 496297 w 6872994"/>
                <a:gd name="connsiteY39" fmla="*/ 1522417 h 2239215"/>
                <a:gd name="connsiteX40" fmla="*/ 537516 w 6872994"/>
                <a:gd name="connsiteY40" fmla="*/ 1522417 h 2239215"/>
                <a:gd name="connsiteX41" fmla="*/ 537516 w 6872994"/>
                <a:gd name="connsiteY41" fmla="*/ 1559087 h 2239215"/>
                <a:gd name="connsiteX42" fmla="*/ 559694 w 6872994"/>
                <a:gd name="connsiteY42" fmla="*/ 1559087 h 2239215"/>
                <a:gd name="connsiteX43" fmla="*/ 559694 w 6872994"/>
                <a:gd name="connsiteY43" fmla="*/ 1585506 h 2239215"/>
                <a:gd name="connsiteX44" fmla="*/ 706156 w 6872994"/>
                <a:gd name="connsiteY44" fmla="*/ 1585506 h 2239215"/>
                <a:gd name="connsiteX45" fmla="*/ 706156 w 6872994"/>
                <a:gd name="connsiteY45" fmla="*/ 1619058 h 2239215"/>
                <a:gd name="connsiteX46" fmla="*/ 792883 w 6872994"/>
                <a:gd name="connsiteY46" fmla="*/ 1619058 h 2239215"/>
                <a:gd name="connsiteX47" fmla="*/ 792883 w 6872994"/>
                <a:gd name="connsiteY47" fmla="*/ 1648911 h 2239215"/>
                <a:gd name="connsiteX48" fmla="*/ 859052 w 6872994"/>
                <a:gd name="connsiteY48" fmla="*/ 1648911 h 2239215"/>
                <a:gd name="connsiteX49" fmla="*/ 859052 w 6872994"/>
                <a:gd name="connsiteY49" fmla="*/ 1683731 h 2239215"/>
                <a:gd name="connsiteX50" fmla="*/ 937828 w 6872994"/>
                <a:gd name="connsiteY50" fmla="*/ 1683731 h 2239215"/>
                <a:gd name="connsiteX51" fmla="*/ 937828 w 6872994"/>
                <a:gd name="connsiteY51" fmla="*/ 1711101 h 2239215"/>
                <a:gd name="connsiteX52" fmla="*/ 1070742 w 6872994"/>
                <a:gd name="connsiteY52" fmla="*/ 1711101 h 2239215"/>
                <a:gd name="connsiteX53" fmla="*/ 1070742 w 6872994"/>
                <a:gd name="connsiteY53" fmla="*/ 1772922 h 2239215"/>
                <a:gd name="connsiteX54" fmla="*/ 1094124 w 6872994"/>
                <a:gd name="connsiteY54" fmla="*/ 1772922 h 2239215"/>
                <a:gd name="connsiteX55" fmla="*/ 1094124 w 6872994"/>
                <a:gd name="connsiteY55" fmla="*/ 1810225 h 2239215"/>
                <a:gd name="connsiteX56" fmla="*/ 1161810 w 6872994"/>
                <a:gd name="connsiteY56" fmla="*/ 1810225 h 2239215"/>
                <a:gd name="connsiteX57" fmla="*/ 1161810 w 6872994"/>
                <a:gd name="connsiteY57" fmla="*/ 1836961 h 2239215"/>
                <a:gd name="connsiteX58" fmla="*/ 1242155 w 6872994"/>
                <a:gd name="connsiteY58" fmla="*/ 1836961 h 2239215"/>
                <a:gd name="connsiteX59" fmla="*/ 1242155 w 6872994"/>
                <a:gd name="connsiteY59" fmla="*/ 1878597 h 2239215"/>
                <a:gd name="connsiteX60" fmla="*/ 1260620 w 6872994"/>
                <a:gd name="connsiteY60" fmla="*/ 1878597 h 2239215"/>
                <a:gd name="connsiteX61" fmla="*/ 1260620 w 6872994"/>
                <a:gd name="connsiteY61" fmla="*/ 1898834 h 2239215"/>
                <a:gd name="connsiteX62" fmla="*/ 1299380 w 6872994"/>
                <a:gd name="connsiteY62" fmla="*/ 1898834 h 2239215"/>
                <a:gd name="connsiteX63" fmla="*/ 1299380 w 6872994"/>
                <a:gd name="connsiteY63" fmla="*/ 1936402 h 2239215"/>
                <a:gd name="connsiteX64" fmla="*/ 1457193 w 6872994"/>
                <a:gd name="connsiteY64" fmla="*/ 1936402 h 2239215"/>
                <a:gd name="connsiteX65" fmla="*/ 1457193 w 6872994"/>
                <a:gd name="connsiteY65" fmla="*/ 1971539 h 2239215"/>
                <a:gd name="connsiteX66" fmla="*/ 1581843 w 6872994"/>
                <a:gd name="connsiteY66" fmla="*/ 1971539 h 2239215"/>
                <a:gd name="connsiteX67" fmla="*/ 1581843 w 6872994"/>
                <a:gd name="connsiteY67" fmla="*/ 2000124 h 2239215"/>
                <a:gd name="connsiteX68" fmla="*/ 1695037 w 6872994"/>
                <a:gd name="connsiteY68" fmla="*/ 2000124 h 2239215"/>
                <a:gd name="connsiteX69" fmla="*/ 1695037 w 6872994"/>
                <a:gd name="connsiteY69" fmla="*/ 2060729 h 2239215"/>
                <a:gd name="connsiteX70" fmla="*/ 1777527 w 6872994"/>
                <a:gd name="connsiteY70" fmla="*/ 2060729 h 2239215"/>
                <a:gd name="connsiteX71" fmla="*/ 1777527 w 6872994"/>
                <a:gd name="connsiteY71" fmla="*/ 2097716 h 2239215"/>
                <a:gd name="connsiteX72" fmla="*/ 1867653 w 6872994"/>
                <a:gd name="connsiteY72" fmla="*/ 2097716 h 2239215"/>
                <a:gd name="connsiteX73" fmla="*/ 1867653 w 6872994"/>
                <a:gd name="connsiteY73" fmla="*/ 2126618 h 2239215"/>
                <a:gd name="connsiteX74" fmla="*/ 2247042 w 6872994"/>
                <a:gd name="connsiteY74" fmla="*/ 2126618 h 2239215"/>
                <a:gd name="connsiteX75" fmla="*/ 2247042 w 6872994"/>
                <a:gd name="connsiteY75" fmla="*/ 2163024 h 2239215"/>
                <a:gd name="connsiteX76" fmla="*/ 2354116 w 6872994"/>
                <a:gd name="connsiteY76" fmla="*/ 2163024 h 2239215"/>
                <a:gd name="connsiteX77" fmla="*/ 2354116 w 6872994"/>
                <a:gd name="connsiteY77" fmla="*/ 2194991 h 2239215"/>
                <a:gd name="connsiteX78" fmla="*/ 3466130 w 6872994"/>
                <a:gd name="connsiteY78" fmla="*/ 2194991 h 2239215"/>
                <a:gd name="connsiteX79" fmla="*/ 3466130 w 6872994"/>
                <a:gd name="connsiteY79" fmla="*/ 2239216 h 2239215"/>
                <a:gd name="connsiteX80" fmla="*/ 6872994 w 6872994"/>
                <a:gd name="connsiteY80" fmla="*/ 2239216 h 223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872994" h="2239215">
                  <a:moveTo>
                    <a:pt x="0" y="0"/>
                  </a:moveTo>
                  <a:lnTo>
                    <a:pt x="0" y="29801"/>
                  </a:lnTo>
                  <a:lnTo>
                    <a:pt x="44723" y="29801"/>
                  </a:lnTo>
                  <a:lnTo>
                    <a:pt x="44723" y="148686"/>
                  </a:lnTo>
                  <a:lnTo>
                    <a:pt x="63763" y="148686"/>
                  </a:lnTo>
                  <a:lnTo>
                    <a:pt x="63763" y="214099"/>
                  </a:lnTo>
                  <a:lnTo>
                    <a:pt x="88923" y="214099"/>
                  </a:lnTo>
                  <a:lnTo>
                    <a:pt x="88923" y="252089"/>
                  </a:lnTo>
                  <a:lnTo>
                    <a:pt x="118373" y="252089"/>
                  </a:lnTo>
                  <a:lnTo>
                    <a:pt x="118373" y="276923"/>
                  </a:lnTo>
                  <a:lnTo>
                    <a:pt x="142121" y="276923"/>
                  </a:lnTo>
                  <a:lnTo>
                    <a:pt x="142121" y="401885"/>
                  </a:lnTo>
                  <a:lnTo>
                    <a:pt x="171308" y="401885"/>
                  </a:lnTo>
                  <a:lnTo>
                    <a:pt x="171308" y="491709"/>
                  </a:lnTo>
                  <a:lnTo>
                    <a:pt x="195998" y="491709"/>
                  </a:lnTo>
                  <a:lnTo>
                    <a:pt x="195998" y="528801"/>
                  </a:lnTo>
                  <a:lnTo>
                    <a:pt x="195998" y="546449"/>
                  </a:lnTo>
                  <a:lnTo>
                    <a:pt x="195998" y="556753"/>
                  </a:lnTo>
                  <a:lnTo>
                    <a:pt x="232875" y="556753"/>
                  </a:lnTo>
                  <a:lnTo>
                    <a:pt x="232875" y="615455"/>
                  </a:lnTo>
                  <a:lnTo>
                    <a:pt x="263370" y="615455"/>
                  </a:lnTo>
                  <a:lnTo>
                    <a:pt x="263370" y="630091"/>
                  </a:lnTo>
                  <a:lnTo>
                    <a:pt x="279952" y="630091"/>
                  </a:lnTo>
                  <a:lnTo>
                    <a:pt x="279952" y="678544"/>
                  </a:lnTo>
                  <a:lnTo>
                    <a:pt x="301189" y="678544"/>
                  </a:lnTo>
                  <a:lnTo>
                    <a:pt x="301189" y="778936"/>
                  </a:lnTo>
                  <a:lnTo>
                    <a:pt x="324884" y="778936"/>
                  </a:lnTo>
                  <a:lnTo>
                    <a:pt x="324884" y="844560"/>
                  </a:lnTo>
                  <a:lnTo>
                    <a:pt x="346435" y="844560"/>
                  </a:lnTo>
                  <a:lnTo>
                    <a:pt x="346435" y="1154719"/>
                  </a:lnTo>
                  <a:lnTo>
                    <a:pt x="365528" y="1154719"/>
                  </a:lnTo>
                  <a:lnTo>
                    <a:pt x="365528" y="1371037"/>
                  </a:lnTo>
                  <a:lnTo>
                    <a:pt x="388595" y="1371037"/>
                  </a:lnTo>
                  <a:lnTo>
                    <a:pt x="388595" y="1430110"/>
                  </a:lnTo>
                  <a:lnTo>
                    <a:pt x="408001" y="1430110"/>
                  </a:lnTo>
                  <a:lnTo>
                    <a:pt x="408001" y="1459329"/>
                  </a:lnTo>
                  <a:lnTo>
                    <a:pt x="451679" y="1459329"/>
                  </a:lnTo>
                  <a:lnTo>
                    <a:pt x="451679" y="1494466"/>
                  </a:lnTo>
                  <a:lnTo>
                    <a:pt x="496297" y="1494466"/>
                  </a:lnTo>
                  <a:lnTo>
                    <a:pt x="496297" y="1522417"/>
                  </a:lnTo>
                  <a:lnTo>
                    <a:pt x="537516" y="1522417"/>
                  </a:lnTo>
                  <a:lnTo>
                    <a:pt x="537516" y="1559087"/>
                  </a:lnTo>
                  <a:lnTo>
                    <a:pt x="559694" y="1559087"/>
                  </a:lnTo>
                  <a:lnTo>
                    <a:pt x="559694" y="1585506"/>
                  </a:lnTo>
                  <a:lnTo>
                    <a:pt x="706156" y="1585506"/>
                  </a:lnTo>
                  <a:lnTo>
                    <a:pt x="706156" y="1619058"/>
                  </a:lnTo>
                  <a:lnTo>
                    <a:pt x="792883" y="1619058"/>
                  </a:lnTo>
                  <a:lnTo>
                    <a:pt x="792883" y="1648911"/>
                  </a:lnTo>
                  <a:lnTo>
                    <a:pt x="859052" y="1648911"/>
                  </a:lnTo>
                  <a:lnTo>
                    <a:pt x="859052" y="1683731"/>
                  </a:lnTo>
                  <a:lnTo>
                    <a:pt x="937828" y="1683731"/>
                  </a:lnTo>
                  <a:lnTo>
                    <a:pt x="937828" y="1711101"/>
                  </a:lnTo>
                  <a:lnTo>
                    <a:pt x="1070742" y="1711101"/>
                  </a:lnTo>
                  <a:lnTo>
                    <a:pt x="1070742" y="1772922"/>
                  </a:lnTo>
                  <a:lnTo>
                    <a:pt x="1094124" y="1772922"/>
                  </a:lnTo>
                  <a:lnTo>
                    <a:pt x="1094124" y="1810225"/>
                  </a:lnTo>
                  <a:lnTo>
                    <a:pt x="1161810" y="1810225"/>
                  </a:lnTo>
                  <a:lnTo>
                    <a:pt x="1161810" y="1836961"/>
                  </a:lnTo>
                  <a:lnTo>
                    <a:pt x="1242155" y="1836961"/>
                  </a:lnTo>
                  <a:lnTo>
                    <a:pt x="1242155" y="1878597"/>
                  </a:lnTo>
                  <a:lnTo>
                    <a:pt x="1260620" y="1878597"/>
                  </a:lnTo>
                  <a:lnTo>
                    <a:pt x="1260620" y="1898834"/>
                  </a:lnTo>
                  <a:lnTo>
                    <a:pt x="1299380" y="1898834"/>
                  </a:lnTo>
                  <a:lnTo>
                    <a:pt x="1299380" y="1936402"/>
                  </a:lnTo>
                  <a:lnTo>
                    <a:pt x="1457193" y="1936402"/>
                  </a:lnTo>
                  <a:lnTo>
                    <a:pt x="1457193" y="1971539"/>
                  </a:lnTo>
                  <a:lnTo>
                    <a:pt x="1581843" y="1971539"/>
                  </a:lnTo>
                  <a:lnTo>
                    <a:pt x="1581843" y="2000124"/>
                  </a:lnTo>
                  <a:lnTo>
                    <a:pt x="1695037" y="2000124"/>
                  </a:lnTo>
                  <a:lnTo>
                    <a:pt x="1695037" y="2060729"/>
                  </a:lnTo>
                  <a:lnTo>
                    <a:pt x="1777527" y="2060729"/>
                  </a:lnTo>
                  <a:lnTo>
                    <a:pt x="1777527" y="2097716"/>
                  </a:lnTo>
                  <a:lnTo>
                    <a:pt x="1867653" y="2097716"/>
                  </a:lnTo>
                  <a:lnTo>
                    <a:pt x="1867653" y="2126618"/>
                  </a:lnTo>
                  <a:lnTo>
                    <a:pt x="2247042" y="2126618"/>
                  </a:lnTo>
                  <a:lnTo>
                    <a:pt x="2247042" y="2163024"/>
                  </a:lnTo>
                  <a:lnTo>
                    <a:pt x="2354116" y="2163024"/>
                  </a:lnTo>
                  <a:lnTo>
                    <a:pt x="2354116" y="2194991"/>
                  </a:lnTo>
                  <a:lnTo>
                    <a:pt x="3466130" y="2194991"/>
                  </a:lnTo>
                  <a:lnTo>
                    <a:pt x="3466130" y="2239216"/>
                  </a:lnTo>
                  <a:lnTo>
                    <a:pt x="6872994" y="2239216"/>
                  </a:lnTo>
                </a:path>
              </a:pathLst>
            </a:custGeom>
            <a:noFill/>
            <a:ln w="2540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C18625-1C66-2A2C-0EDC-2E33D59C2B5D}"/>
                </a:ext>
              </a:extLst>
            </p:cNvPr>
            <p:cNvSpPr/>
            <p:nvPr/>
          </p:nvSpPr>
          <p:spPr>
            <a:xfrm>
              <a:off x="2178915" y="1702427"/>
              <a:ext cx="9135422" cy="1655349"/>
            </a:xfrm>
            <a:custGeom>
              <a:avLst/>
              <a:gdLst>
                <a:gd name="connsiteX0" fmla="*/ 0 w 7139345"/>
                <a:gd name="connsiteY0" fmla="*/ 0 h 1418907"/>
                <a:gd name="connsiteX1" fmla="*/ 223145 w 7139345"/>
                <a:gd name="connsiteY1" fmla="*/ 0 h 1418907"/>
                <a:gd name="connsiteX2" fmla="*/ 223145 w 7139345"/>
                <a:gd name="connsiteY2" fmla="*/ 27793 h 1418907"/>
                <a:gd name="connsiteX3" fmla="*/ 252699 w 7139345"/>
                <a:gd name="connsiteY3" fmla="*/ 27793 h 1418907"/>
                <a:gd name="connsiteX4" fmla="*/ 252699 w 7139345"/>
                <a:gd name="connsiteY4" fmla="*/ 42217 h 1418907"/>
                <a:gd name="connsiteX5" fmla="*/ 354386 w 7139345"/>
                <a:gd name="connsiteY5" fmla="*/ 42217 h 1418907"/>
                <a:gd name="connsiteX6" fmla="*/ 354386 w 7139345"/>
                <a:gd name="connsiteY6" fmla="*/ 64726 h 1418907"/>
                <a:gd name="connsiteX7" fmla="*/ 439020 w 7139345"/>
                <a:gd name="connsiteY7" fmla="*/ 64726 h 1418907"/>
                <a:gd name="connsiteX8" fmla="*/ 439020 w 7139345"/>
                <a:gd name="connsiteY8" fmla="*/ 99864 h 1418907"/>
                <a:gd name="connsiteX9" fmla="*/ 461460 w 7139345"/>
                <a:gd name="connsiteY9" fmla="*/ 99864 h 1418907"/>
                <a:gd name="connsiteX10" fmla="*/ 461460 w 7139345"/>
                <a:gd name="connsiteY10" fmla="*/ 128766 h 1418907"/>
                <a:gd name="connsiteX11" fmla="*/ 486097 w 7139345"/>
                <a:gd name="connsiteY11" fmla="*/ 128766 h 1418907"/>
                <a:gd name="connsiteX12" fmla="*/ 486097 w 7139345"/>
                <a:gd name="connsiteY12" fmla="*/ 155449 h 1418907"/>
                <a:gd name="connsiteX13" fmla="*/ 504248 w 7139345"/>
                <a:gd name="connsiteY13" fmla="*/ 155449 h 1418907"/>
                <a:gd name="connsiteX14" fmla="*/ 504248 w 7139345"/>
                <a:gd name="connsiteY14" fmla="*/ 166334 h 1418907"/>
                <a:gd name="connsiteX15" fmla="*/ 526060 w 7139345"/>
                <a:gd name="connsiteY15" fmla="*/ 166334 h 1418907"/>
                <a:gd name="connsiteX16" fmla="*/ 526060 w 7139345"/>
                <a:gd name="connsiteY16" fmla="*/ 295047 h 1418907"/>
                <a:gd name="connsiteX17" fmla="*/ 551953 w 7139345"/>
                <a:gd name="connsiteY17" fmla="*/ 295047 h 1418907"/>
                <a:gd name="connsiteX18" fmla="*/ 551953 w 7139345"/>
                <a:gd name="connsiteY18" fmla="*/ 341016 h 1418907"/>
                <a:gd name="connsiteX19" fmla="*/ 591602 w 7139345"/>
                <a:gd name="connsiteY19" fmla="*/ 341016 h 1418907"/>
                <a:gd name="connsiteX20" fmla="*/ 591602 w 7139345"/>
                <a:gd name="connsiteY20" fmla="*/ 378953 h 1418907"/>
                <a:gd name="connsiteX21" fmla="*/ 657458 w 7139345"/>
                <a:gd name="connsiteY21" fmla="*/ 378953 h 1418907"/>
                <a:gd name="connsiteX22" fmla="*/ 657458 w 7139345"/>
                <a:gd name="connsiteY22" fmla="*/ 406904 h 1418907"/>
                <a:gd name="connsiteX23" fmla="*/ 805751 w 7139345"/>
                <a:gd name="connsiteY23" fmla="*/ 406904 h 1418907"/>
                <a:gd name="connsiteX24" fmla="*/ 805751 w 7139345"/>
                <a:gd name="connsiteY24" fmla="*/ 441090 h 1418907"/>
                <a:gd name="connsiteX25" fmla="*/ 888554 w 7139345"/>
                <a:gd name="connsiteY25" fmla="*/ 441090 h 1418907"/>
                <a:gd name="connsiteX26" fmla="*/ 888554 w 7139345"/>
                <a:gd name="connsiteY26" fmla="*/ 468143 h 1418907"/>
                <a:gd name="connsiteX27" fmla="*/ 911936 w 7139345"/>
                <a:gd name="connsiteY27" fmla="*/ 468143 h 1418907"/>
                <a:gd name="connsiteX28" fmla="*/ 911936 w 7139345"/>
                <a:gd name="connsiteY28" fmla="*/ 507296 h 1418907"/>
                <a:gd name="connsiteX29" fmla="*/ 932859 w 7139345"/>
                <a:gd name="connsiteY29" fmla="*/ 507296 h 1418907"/>
                <a:gd name="connsiteX30" fmla="*/ 932859 w 7139345"/>
                <a:gd name="connsiteY30" fmla="*/ 530334 h 1418907"/>
                <a:gd name="connsiteX31" fmla="*/ 954724 w 7139345"/>
                <a:gd name="connsiteY31" fmla="*/ 530334 h 1418907"/>
                <a:gd name="connsiteX32" fmla="*/ 954724 w 7139345"/>
                <a:gd name="connsiteY32" fmla="*/ 626657 h 1418907"/>
                <a:gd name="connsiteX33" fmla="*/ 974077 w 7139345"/>
                <a:gd name="connsiteY33" fmla="*/ 626657 h 1418907"/>
                <a:gd name="connsiteX34" fmla="*/ 974077 w 7139345"/>
                <a:gd name="connsiteY34" fmla="*/ 719282 h 1418907"/>
                <a:gd name="connsiteX35" fmla="*/ 1058712 w 7139345"/>
                <a:gd name="connsiteY35" fmla="*/ 719282 h 1418907"/>
                <a:gd name="connsiteX36" fmla="*/ 1058712 w 7139345"/>
                <a:gd name="connsiteY36" fmla="*/ 742266 h 1418907"/>
                <a:gd name="connsiteX37" fmla="*/ 1080838 w 7139345"/>
                <a:gd name="connsiteY37" fmla="*/ 742266 h 1418907"/>
                <a:gd name="connsiteX38" fmla="*/ 1080838 w 7139345"/>
                <a:gd name="connsiteY38" fmla="*/ 782687 h 1418907"/>
                <a:gd name="connsiteX39" fmla="*/ 1233472 w 7139345"/>
                <a:gd name="connsiteY39" fmla="*/ 782687 h 1418907"/>
                <a:gd name="connsiteX40" fmla="*/ 1233472 w 7139345"/>
                <a:gd name="connsiteY40" fmla="*/ 807257 h 1418907"/>
                <a:gd name="connsiteX41" fmla="*/ 1255912 w 7139345"/>
                <a:gd name="connsiteY41" fmla="*/ 807257 h 1418907"/>
                <a:gd name="connsiteX42" fmla="*/ 1255912 w 7139345"/>
                <a:gd name="connsiteY42" fmla="*/ 821840 h 1418907"/>
                <a:gd name="connsiteX43" fmla="*/ 1274377 w 7139345"/>
                <a:gd name="connsiteY43" fmla="*/ 821840 h 1418907"/>
                <a:gd name="connsiteX44" fmla="*/ 1274377 w 7139345"/>
                <a:gd name="connsiteY44" fmla="*/ 845142 h 1418907"/>
                <a:gd name="connsiteX45" fmla="*/ 1296556 w 7139345"/>
                <a:gd name="connsiteY45" fmla="*/ 845142 h 1418907"/>
                <a:gd name="connsiteX46" fmla="*/ 1296556 w 7139345"/>
                <a:gd name="connsiteY46" fmla="*/ 907015 h 1418907"/>
                <a:gd name="connsiteX47" fmla="*/ 1341488 w 7139345"/>
                <a:gd name="connsiteY47" fmla="*/ 907015 h 1418907"/>
                <a:gd name="connsiteX48" fmla="*/ 1341488 w 7139345"/>
                <a:gd name="connsiteY48" fmla="*/ 933117 h 1418907"/>
                <a:gd name="connsiteX49" fmla="*/ 1359953 w 7139345"/>
                <a:gd name="connsiteY49" fmla="*/ 933117 h 1418907"/>
                <a:gd name="connsiteX50" fmla="*/ 1359953 w 7139345"/>
                <a:gd name="connsiteY50" fmla="*/ 972587 h 1418907"/>
                <a:gd name="connsiteX51" fmla="*/ 1446104 w 7139345"/>
                <a:gd name="connsiteY51" fmla="*/ 972587 h 1418907"/>
                <a:gd name="connsiteX52" fmla="*/ 1446104 w 7139345"/>
                <a:gd name="connsiteY52" fmla="*/ 995888 h 1418907"/>
                <a:gd name="connsiteX53" fmla="*/ 1829154 w 7139345"/>
                <a:gd name="connsiteY53" fmla="*/ 995888 h 1418907"/>
                <a:gd name="connsiteX54" fmla="*/ 1829154 w 7139345"/>
                <a:gd name="connsiteY54" fmla="*/ 1032874 h 1418907"/>
                <a:gd name="connsiteX55" fmla="*/ 1998370 w 7139345"/>
                <a:gd name="connsiteY55" fmla="*/ 1032874 h 1418907"/>
                <a:gd name="connsiteX56" fmla="*/ 1998370 w 7139345"/>
                <a:gd name="connsiteY56" fmla="*/ 1058712 h 1418907"/>
                <a:gd name="connsiteX57" fmla="*/ 2021177 w 7139345"/>
                <a:gd name="connsiteY57" fmla="*/ 1058712 h 1418907"/>
                <a:gd name="connsiteX58" fmla="*/ 2021177 w 7139345"/>
                <a:gd name="connsiteY58" fmla="*/ 1096597 h 1418907"/>
                <a:gd name="connsiteX59" fmla="*/ 2043931 w 7139345"/>
                <a:gd name="connsiteY59" fmla="*/ 1096597 h 1418907"/>
                <a:gd name="connsiteX60" fmla="*/ 2043931 w 7139345"/>
                <a:gd name="connsiteY60" fmla="*/ 1122382 h 1418907"/>
                <a:gd name="connsiteX61" fmla="*/ 2153150 w 7139345"/>
                <a:gd name="connsiteY61" fmla="*/ 1122382 h 1418907"/>
                <a:gd name="connsiteX62" fmla="*/ 2153150 w 7139345"/>
                <a:gd name="connsiteY62" fmla="*/ 1156885 h 1418907"/>
                <a:gd name="connsiteX63" fmla="*/ 2366095 w 7139345"/>
                <a:gd name="connsiteY63" fmla="*/ 1156885 h 1418907"/>
                <a:gd name="connsiteX64" fmla="*/ 2366095 w 7139345"/>
                <a:gd name="connsiteY64" fmla="*/ 1184889 h 1418907"/>
                <a:gd name="connsiteX65" fmla="*/ 2469769 w 7139345"/>
                <a:gd name="connsiteY65" fmla="*/ 1184889 h 1418907"/>
                <a:gd name="connsiteX66" fmla="*/ 2510412 w 7139345"/>
                <a:gd name="connsiteY66" fmla="*/ 1184889 h 1418907"/>
                <a:gd name="connsiteX67" fmla="*/ 2510412 w 7139345"/>
                <a:gd name="connsiteY67" fmla="*/ 1216592 h 1418907"/>
                <a:gd name="connsiteX68" fmla="*/ 2621148 w 7139345"/>
                <a:gd name="connsiteY68" fmla="*/ 1216592 h 1418907"/>
                <a:gd name="connsiteX69" fmla="*/ 2621148 w 7139345"/>
                <a:gd name="connsiteY69" fmla="*/ 1246445 h 1418907"/>
                <a:gd name="connsiteX70" fmla="*/ 2686115 w 7139345"/>
                <a:gd name="connsiteY70" fmla="*/ 1246445 h 1418907"/>
                <a:gd name="connsiteX71" fmla="*/ 2686115 w 7139345"/>
                <a:gd name="connsiteY71" fmla="*/ 1280631 h 1418907"/>
                <a:gd name="connsiteX72" fmla="*/ 3155316 w 7139345"/>
                <a:gd name="connsiteY72" fmla="*/ 1280631 h 1418907"/>
                <a:gd name="connsiteX73" fmla="*/ 3155316 w 7139345"/>
                <a:gd name="connsiteY73" fmla="*/ 1309534 h 1418907"/>
                <a:gd name="connsiteX74" fmla="*/ 3324532 w 7139345"/>
                <a:gd name="connsiteY74" fmla="*/ 1309534 h 1418907"/>
                <a:gd name="connsiteX75" fmla="*/ 3324532 w 7139345"/>
                <a:gd name="connsiteY75" fmla="*/ 1346837 h 1418907"/>
                <a:gd name="connsiteX76" fmla="*/ 4075935 w 7139345"/>
                <a:gd name="connsiteY76" fmla="*/ 1346837 h 1418907"/>
                <a:gd name="connsiteX77" fmla="*/ 4075935 w 7139345"/>
                <a:gd name="connsiteY77" fmla="*/ 1418908 h 1418907"/>
                <a:gd name="connsiteX78" fmla="*/ 7139346 w 7139345"/>
                <a:gd name="connsiteY78" fmla="*/ 1418908 h 141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139345" h="1418907">
                  <a:moveTo>
                    <a:pt x="0" y="0"/>
                  </a:moveTo>
                  <a:lnTo>
                    <a:pt x="223145" y="0"/>
                  </a:lnTo>
                  <a:lnTo>
                    <a:pt x="223145" y="27793"/>
                  </a:lnTo>
                  <a:lnTo>
                    <a:pt x="252699" y="27793"/>
                  </a:lnTo>
                  <a:lnTo>
                    <a:pt x="252699" y="42217"/>
                  </a:lnTo>
                  <a:lnTo>
                    <a:pt x="354386" y="42217"/>
                  </a:lnTo>
                  <a:lnTo>
                    <a:pt x="354386" y="64726"/>
                  </a:lnTo>
                  <a:lnTo>
                    <a:pt x="439020" y="64726"/>
                  </a:lnTo>
                  <a:lnTo>
                    <a:pt x="439020" y="99864"/>
                  </a:lnTo>
                  <a:lnTo>
                    <a:pt x="461460" y="99864"/>
                  </a:lnTo>
                  <a:lnTo>
                    <a:pt x="461460" y="128766"/>
                  </a:lnTo>
                  <a:lnTo>
                    <a:pt x="486097" y="128766"/>
                  </a:lnTo>
                  <a:lnTo>
                    <a:pt x="486097" y="155449"/>
                  </a:lnTo>
                  <a:lnTo>
                    <a:pt x="504248" y="155449"/>
                  </a:lnTo>
                  <a:lnTo>
                    <a:pt x="504248" y="166334"/>
                  </a:lnTo>
                  <a:lnTo>
                    <a:pt x="526060" y="166334"/>
                  </a:lnTo>
                  <a:lnTo>
                    <a:pt x="526060" y="295047"/>
                  </a:lnTo>
                  <a:lnTo>
                    <a:pt x="551953" y="295047"/>
                  </a:lnTo>
                  <a:lnTo>
                    <a:pt x="551953" y="341016"/>
                  </a:lnTo>
                  <a:lnTo>
                    <a:pt x="591602" y="341016"/>
                  </a:lnTo>
                  <a:lnTo>
                    <a:pt x="591602" y="378953"/>
                  </a:lnTo>
                  <a:lnTo>
                    <a:pt x="657458" y="378953"/>
                  </a:lnTo>
                  <a:lnTo>
                    <a:pt x="657458" y="406904"/>
                  </a:lnTo>
                  <a:lnTo>
                    <a:pt x="805751" y="406904"/>
                  </a:lnTo>
                  <a:lnTo>
                    <a:pt x="805751" y="441090"/>
                  </a:lnTo>
                  <a:lnTo>
                    <a:pt x="888554" y="441090"/>
                  </a:lnTo>
                  <a:lnTo>
                    <a:pt x="888554" y="468143"/>
                  </a:lnTo>
                  <a:lnTo>
                    <a:pt x="911936" y="468143"/>
                  </a:lnTo>
                  <a:lnTo>
                    <a:pt x="911936" y="507296"/>
                  </a:lnTo>
                  <a:lnTo>
                    <a:pt x="932859" y="507296"/>
                  </a:lnTo>
                  <a:lnTo>
                    <a:pt x="932859" y="530334"/>
                  </a:lnTo>
                  <a:lnTo>
                    <a:pt x="954724" y="530334"/>
                  </a:lnTo>
                  <a:lnTo>
                    <a:pt x="954724" y="626657"/>
                  </a:lnTo>
                  <a:lnTo>
                    <a:pt x="974077" y="626657"/>
                  </a:lnTo>
                  <a:lnTo>
                    <a:pt x="974077" y="719282"/>
                  </a:lnTo>
                  <a:lnTo>
                    <a:pt x="1058712" y="719282"/>
                  </a:lnTo>
                  <a:lnTo>
                    <a:pt x="1058712" y="742266"/>
                  </a:lnTo>
                  <a:lnTo>
                    <a:pt x="1080838" y="742266"/>
                  </a:lnTo>
                  <a:lnTo>
                    <a:pt x="1080838" y="782687"/>
                  </a:lnTo>
                  <a:lnTo>
                    <a:pt x="1233472" y="782687"/>
                  </a:lnTo>
                  <a:lnTo>
                    <a:pt x="1233472" y="807257"/>
                  </a:lnTo>
                  <a:lnTo>
                    <a:pt x="1255912" y="807257"/>
                  </a:lnTo>
                  <a:lnTo>
                    <a:pt x="1255912" y="821840"/>
                  </a:lnTo>
                  <a:lnTo>
                    <a:pt x="1274377" y="821840"/>
                  </a:lnTo>
                  <a:lnTo>
                    <a:pt x="1274377" y="845142"/>
                  </a:lnTo>
                  <a:lnTo>
                    <a:pt x="1296556" y="845142"/>
                  </a:lnTo>
                  <a:lnTo>
                    <a:pt x="1296556" y="907015"/>
                  </a:lnTo>
                  <a:lnTo>
                    <a:pt x="1341488" y="907015"/>
                  </a:lnTo>
                  <a:lnTo>
                    <a:pt x="1341488" y="933117"/>
                  </a:lnTo>
                  <a:lnTo>
                    <a:pt x="1359953" y="933117"/>
                  </a:lnTo>
                  <a:lnTo>
                    <a:pt x="1359953" y="972587"/>
                  </a:lnTo>
                  <a:lnTo>
                    <a:pt x="1446104" y="972587"/>
                  </a:lnTo>
                  <a:lnTo>
                    <a:pt x="1446104" y="995888"/>
                  </a:lnTo>
                  <a:lnTo>
                    <a:pt x="1829154" y="995888"/>
                  </a:lnTo>
                  <a:lnTo>
                    <a:pt x="1829154" y="1032874"/>
                  </a:lnTo>
                  <a:lnTo>
                    <a:pt x="1998370" y="1032874"/>
                  </a:lnTo>
                  <a:lnTo>
                    <a:pt x="1998370" y="1058712"/>
                  </a:lnTo>
                  <a:lnTo>
                    <a:pt x="2021177" y="1058712"/>
                  </a:lnTo>
                  <a:lnTo>
                    <a:pt x="2021177" y="1096597"/>
                  </a:lnTo>
                  <a:lnTo>
                    <a:pt x="2043931" y="1096597"/>
                  </a:lnTo>
                  <a:lnTo>
                    <a:pt x="2043931" y="1122382"/>
                  </a:lnTo>
                  <a:lnTo>
                    <a:pt x="2153150" y="1122382"/>
                  </a:lnTo>
                  <a:lnTo>
                    <a:pt x="2153150" y="1156885"/>
                  </a:lnTo>
                  <a:lnTo>
                    <a:pt x="2366095" y="1156885"/>
                  </a:lnTo>
                  <a:lnTo>
                    <a:pt x="2366095" y="1184889"/>
                  </a:lnTo>
                  <a:lnTo>
                    <a:pt x="2469769" y="1184889"/>
                  </a:lnTo>
                  <a:lnTo>
                    <a:pt x="2510412" y="1184889"/>
                  </a:lnTo>
                  <a:lnTo>
                    <a:pt x="2510412" y="1216592"/>
                  </a:lnTo>
                  <a:lnTo>
                    <a:pt x="2621148" y="1216592"/>
                  </a:lnTo>
                  <a:lnTo>
                    <a:pt x="2621148" y="1246445"/>
                  </a:lnTo>
                  <a:lnTo>
                    <a:pt x="2686115" y="1246445"/>
                  </a:lnTo>
                  <a:lnTo>
                    <a:pt x="2686115" y="1280631"/>
                  </a:lnTo>
                  <a:lnTo>
                    <a:pt x="3155316" y="1280631"/>
                  </a:lnTo>
                  <a:lnTo>
                    <a:pt x="3155316" y="1309534"/>
                  </a:lnTo>
                  <a:lnTo>
                    <a:pt x="3324532" y="1309534"/>
                  </a:lnTo>
                  <a:lnTo>
                    <a:pt x="3324532" y="1346837"/>
                  </a:lnTo>
                  <a:lnTo>
                    <a:pt x="4075935" y="1346837"/>
                  </a:lnTo>
                  <a:lnTo>
                    <a:pt x="4075935" y="1418908"/>
                  </a:lnTo>
                  <a:lnTo>
                    <a:pt x="7139346" y="1418908"/>
                  </a:lnTo>
                </a:path>
              </a:pathLst>
            </a:custGeom>
            <a:noFill/>
            <a:ln w="25400" cap="flat">
              <a:solidFill>
                <a:srgbClr val="84BD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C9DB43-5550-BF1E-6627-3CC842626ABD}"/>
                </a:ext>
              </a:extLst>
            </p:cNvPr>
            <p:cNvSpPr txBox="1"/>
            <p:nvPr/>
          </p:nvSpPr>
          <p:spPr>
            <a:xfrm>
              <a:off x="6431350" y="4357927"/>
              <a:ext cx="51803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SOC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Median EFS:  (95% CI) 2.4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(2.2–4.9)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795EB-6463-903D-FD1F-D4E2FB368143}"/>
                </a:ext>
              </a:extLst>
            </p:cNvPr>
            <p:cNvSpPr txBox="1"/>
            <p:nvPr/>
          </p:nvSpPr>
          <p:spPr>
            <a:xfrm>
              <a:off x="6431350" y="3438178"/>
              <a:ext cx="51803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4BD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Liso-cel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4BD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Median EFS (95% CI): NR (9.5–NR)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99C398-A3CF-592E-288B-4ECFF76BBE1E}"/>
                </a:ext>
              </a:extLst>
            </p:cNvPr>
            <p:cNvGrpSpPr/>
            <p:nvPr/>
          </p:nvGrpSpPr>
          <p:grpSpPr>
            <a:xfrm>
              <a:off x="2213924" y="1663485"/>
              <a:ext cx="86042" cy="79660"/>
              <a:chOff x="2774708" y="1933701"/>
              <a:chExt cx="68282" cy="68282"/>
            </a:xfrm>
          </p:grpSpPr>
          <p:sp>
            <p:nvSpPr>
              <p:cNvPr id="186" name="Line 394">
                <a:extLst>
                  <a:ext uri="{FF2B5EF4-FFF2-40B4-BE49-F238E27FC236}">
                    <a16:creationId xmlns:a16="http://schemas.microsoft.com/office/drawing/2014/main" id="{DFDCE79C-CC5C-A63D-301F-7BBD0F73D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849" y="1933701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84BD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Line 394">
                <a:extLst>
                  <a:ext uri="{FF2B5EF4-FFF2-40B4-BE49-F238E27FC236}">
                    <a16:creationId xmlns:a16="http://schemas.microsoft.com/office/drawing/2014/main" id="{81D3DC7C-8B9B-6815-EB8B-10382B67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08849" y="193294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84BD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BE5C3FF-074E-BDBA-F844-3969EF2DD3CA}"/>
                </a:ext>
              </a:extLst>
            </p:cNvPr>
            <p:cNvGrpSpPr/>
            <p:nvPr/>
          </p:nvGrpSpPr>
          <p:grpSpPr>
            <a:xfrm>
              <a:off x="5438395" y="3075489"/>
              <a:ext cx="86042" cy="79660"/>
              <a:chOff x="5333613" y="3144022"/>
              <a:chExt cx="68282" cy="68282"/>
            </a:xfrm>
          </p:grpSpPr>
          <p:sp>
            <p:nvSpPr>
              <p:cNvPr id="184" name="Line 394">
                <a:extLst>
                  <a:ext uri="{FF2B5EF4-FFF2-40B4-BE49-F238E27FC236}">
                    <a16:creationId xmlns:a16="http://schemas.microsoft.com/office/drawing/2014/main" id="{C1458D48-C42F-5EA3-3B91-5F135A82E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397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84BD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5" name="Line 394">
                <a:extLst>
                  <a:ext uri="{FF2B5EF4-FFF2-40B4-BE49-F238E27FC236}">
                    <a16:creationId xmlns:a16="http://schemas.microsoft.com/office/drawing/2014/main" id="{22F9F3BB-59ED-E13B-A5D2-8C35D99BC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36775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84BD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A0892CB-654D-B123-9CFF-A6F3669FAE77}"/>
                </a:ext>
              </a:extLst>
            </p:cNvPr>
            <p:cNvGrpSpPr/>
            <p:nvPr/>
          </p:nvGrpSpPr>
          <p:grpSpPr>
            <a:xfrm>
              <a:off x="5634798" y="3154173"/>
              <a:ext cx="86042" cy="79660"/>
              <a:chOff x="5333613" y="3144022"/>
              <a:chExt cx="68282" cy="68282"/>
            </a:xfrm>
          </p:grpSpPr>
          <p:sp>
            <p:nvSpPr>
              <p:cNvPr id="182" name="Line 394">
                <a:extLst>
                  <a:ext uri="{FF2B5EF4-FFF2-40B4-BE49-F238E27FC236}">
                    <a16:creationId xmlns:a16="http://schemas.microsoft.com/office/drawing/2014/main" id="{863DB653-34C1-8561-62A8-C7511F953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397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84BD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Line 394">
                <a:extLst>
                  <a:ext uri="{FF2B5EF4-FFF2-40B4-BE49-F238E27FC236}">
                    <a16:creationId xmlns:a16="http://schemas.microsoft.com/office/drawing/2014/main" id="{AC464A56-C189-ACF9-7A70-47D0C861C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36775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84BD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01253F1-8E25-ED7B-5169-CC8DC7E649AA}"/>
                </a:ext>
              </a:extLst>
            </p:cNvPr>
            <p:cNvGrpSpPr/>
            <p:nvPr/>
          </p:nvGrpSpPr>
          <p:grpSpPr>
            <a:xfrm>
              <a:off x="6196849" y="3193961"/>
              <a:ext cx="5107704" cy="202140"/>
              <a:chOff x="5935514" y="3245572"/>
              <a:chExt cx="4053418" cy="173267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4D3DB7F-DD01-15FD-9A06-2A2B4A42ADAF}"/>
                  </a:ext>
                </a:extLst>
              </p:cNvPr>
              <p:cNvGrpSpPr/>
              <p:nvPr/>
            </p:nvGrpSpPr>
            <p:grpSpPr>
              <a:xfrm>
                <a:off x="5935514" y="3245572"/>
                <a:ext cx="68282" cy="68282"/>
                <a:chOff x="5333613" y="3144022"/>
                <a:chExt cx="68282" cy="68282"/>
              </a:xfrm>
            </p:grpSpPr>
            <p:sp>
              <p:nvSpPr>
                <p:cNvPr id="180" name="Line 394">
                  <a:extLst>
                    <a:ext uri="{FF2B5EF4-FFF2-40B4-BE49-F238E27FC236}">
                      <a16:creationId xmlns:a16="http://schemas.microsoft.com/office/drawing/2014/main" id="{83035073-03C1-A4F6-445B-A6AC9D17B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394">
                  <a:extLst>
                    <a:ext uri="{FF2B5EF4-FFF2-40B4-BE49-F238E27FC236}">
                      <a16:creationId xmlns:a16="http://schemas.microsoft.com/office/drawing/2014/main" id="{D3A92956-9FE5-9675-7A2F-AC73F7789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41AFE34-4545-C266-E960-1A05698B34DF}"/>
                  </a:ext>
                </a:extLst>
              </p:cNvPr>
              <p:cNvGrpSpPr/>
              <p:nvPr/>
            </p:nvGrpSpPr>
            <p:grpSpPr>
              <a:xfrm>
                <a:off x="6199336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78" name="Line 394">
                  <a:extLst>
                    <a:ext uri="{FF2B5EF4-FFF2-40B4-BE49-F238E27FC236}">
                      <a16:creationId xmlns:a16="http://schemas.microsoft.com/office/drawing/2014/main" id="{A69EB5AE-1F41-7BA4-4ABF-F5D7AF7F1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394">
                  <a:extLst>
                    <a:ext uri="{FF2B5EF4-FFF2-40B4-BE49-F238E27FC236}">
                      <a16:creationId xmlns:a16="http://schemas.microsoft.com/office/drawing/2014/main" id="{AAA0B3A4-1C0E-FFCA-D0A5-646CDFB0D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BB1BE6F-0A98-CEDA-871A-AFA0CE3C4C22}"/>
                  </a:ext>
                </a:extLst>
              </p:cNvPr>
              <p:cNvGrpSpPr/>
              <p:nvPr/>
            </p:nvGrpSpPr>
            <p:grpSpPr>
              <a:xfrm>
                <a:off x="6239857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76" name="Line 394">
                  <a:extLst>
                    <a:ext uri="{FF2B5EF4-FFF2-40B4-BE49-F238E27FC236}">
                      <a16:creationId xmlns:a16="http://schemas.microsoft.com/office/drawing/2014/main" id="{EBB8F968-E3BE-49AC-3CED-C75131893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394">
                  <a:extLst>
                    <a:ext uri="{FF2B5EF4-FFF2-40B4-BE49-F238E27FC236}">
                      <a16:creationId xmlns:a16="http://schemas.microsoft.com/office/drawing/2014/main" id="{F13AAFE7-C090-509F-AED2-3720B48D1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C5DEFE2-6D0F-56AE-D3DC-340D25D425C3}"/>
                  </a:ext>
                </a:extLst>
              </p:cNvPr>
              <p:cNvGrpSpPr/>
              <p:nvPr/>
            </p:nvGrpSpPr>
            <p:grpSpPr>
              <a:xfrm>
                <a:off x="6289408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74" name="Line 394">
                  <a:extLst>
                    <a:ext uri="{FF2B5EF4-FFF2-40B4-BE49-F238E27FC236}">
                      <a16:creationId xmlns:a16="http://schemas.microsoft.com/office/drawing/2014/main" id="{C3671DB4-AB49-67C4-BA02-ADDDD1916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394">
                  <a:extLst>
                    <a:ext uri="{FF2B5EF4-FFF2-40B4-BE49-F238E27FC236}">
                      <a16:creationId xmlns:a16="http://schemas.microsoft.com/office/drawing/2014/main" id="{0CCB75EF-30A7-EA9A-9F76-379BEBC08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C4FE94A-BC95-8D27-63E0-2F89C2FE3289}"/>
                  </a:ext>
                </a:extLst>
              </p:cNvPr>
              <p:cNvGrpSpPr/>
              <p:nvPr/>
            </p:nvGrpSpPr>
            <p:grpSpPr>
              <a:xfrm>
                <a:off x="6309426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72" name="Line 394">
                  <a:extLst>
                    <a:ext uri="{FF2B5EF4-FFF2-40B4-BE49-F238E27FC236}">
                      <a16:creationId xmlns:a16="http://schemas.microsoft.com/office/drawing/2014/main" id="{581B36FF-E9CB-7DC9-B750-3FEA86276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394">
                  <a:extLst>
                    <a:ext uri="{FF2B5EF4-FFF2-40B4-BE49-F238E27FC236}">
                      <a16:creationId xmlns:a16="http://schemas.microsoft.com/office/drawing/2014/main" id="{43CD41AE-623E-C46D-E927-88244F830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4748F49-7504-6B4A-FCF5-68A4E13138F9}"/>
                  </a:ext>
                </a:extLst>
              </p:cNvPr>
              <p:cNvGrpSpPr/>
              <p:nvPr/>
            </p:nvGrpSpPr>
            <p:grpSpPr>
              <a:xfrm>
                <a:off x="6323314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70" name="Line 394">
                  <a:extLst>
                    <a:ext uri="{FF2B5EF4-FFF2-40B4-BE49-F238E27FC236}">
                      <a16:creationId xmlns:a16="http://schemas.microsoft.com/office/drawing/2014/main" id="{329355AD-9F95-542B-9596-B31E1FB1E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394">
                  <a:extLst>
                    <a:ext uri="{FF2B5EF4-FFF2-40B4-BE49-F238E27FC236}">
                      <a16:creationId xmlns:a16="http://schemas.microsoft.com/office/drawing/2014/main" id="{55E2CEB8-D98B-7958-8514-755A363DD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C592499-EE58-89E9-D38A-D8D5B6186F93}"/>
                  </a:ext>
                </a:extLst>
              </p:cNvPr>
              <p:cNvGrpSpPr/>
              <p:nvPr/>
            </p:nvGrpSpPr>
            <p:grpSpPr>
              <a:xfrm>
                <a:off x="6337575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68" name="Line 394">
                  <a:extLst>
                    <a:ext uri="{FF2B5EF4-FFF2-40B4-BE49-F238E27FC236}">
                      <a16:creationId xmlns:a16="http://schemas.microsoft.com/office/drawing/2014/main" id="{5FDEA763-2DCB-0DB9-EB3A-ACED71FC0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394">
                  <a:extLst>
                    <a:ext uri="{FF2B5EF4-FFF2-40B4-BE49-F238E27FC236}">
                      <a16:creationId xmlns:a16="http://schemas.microsoft.com/office/drawing/2014/main" id="{B93C59EC-C604-E7B1-F842-C335867AB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05C3F97-5707-EE1C-A28C-FD94CB1BFB9D}"/>
                  </a:ext>
                </a:extLst>
              </p:cNvPr>
              <p:cNvGrpSpPr/>
              <p:nvPr/>
            </p:nvGrpSpPr>
            <p:grpSpPr>
              <a:xfrm>
                <a:off x="6391153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66" name="Line 394">
                  <a:extLst>
                    <a:ext uri="{FF2B5EF4-FFF2-40B4-BE49-F238E27FC236}">
                      <a16:creationId xmlns:a16="http://schemas.microsoft.com/office/drawing/2014/main" id="{6B3F10AE-3A1A-A2E9-7A9D-250623D01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394">
                  <a:extLst>
                    <a:ext uri="{FF2B5EF4-FFF2-40B4-BE49-F238E27FC236}">
                      <a16:creationId xmlns:a16="http://schemas.microsoft.com/office/drawing/2014/main" id="{EAEB74BE-A412-1324-D2C4-1777C9DFA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A8F7AE1-E109-B07C-286A-FB893AA8BCD6}"/>
                  </a:ext>
                </a:extLst>
              </p:cNvPr>
              <p:cNvGrpSpPr/>
              <p:nvPr/>
            </p:nvGrpSpPr>
            <p:grpSpPr>
              <a:xfrm>
                <a:off x="6407143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64" name="Line 394">
                  <a:extLst>
                    <a:ext uri="{FF2B5EF4-FFF2-40B4-BE49-F238E27FC236}">
                      <a16:creationId xmlns:a16="http://schemas.microsoft.com/office/drawing/2014/main" id="{EFA9572B-12F7-9356-E9C8-E834CDB68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Line 394">
                  <a:extLst>
                    <a:ext uri="{FF2B5EF4-FFF2-40B4-BE49-F238E27FC236}">
                      <a16:creationId xmlns:a16="http://schemas.microsoft.com/office/drawing/2014/main" id="{F50EEE31-EB88-E4FD-CFE1-160E3D8803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D7D4E0C-6FEA-19CB-EE35-7FF0FF5DD9F1}"/>
                  </a:ext>
                </a:extLst>
              </p:cNvPr>
              <p:cNvGrpSpPr/>
              <p:nvPr/>
            </p:nvGrpSpPr>
            <p:grpSpPr>
              <a:xfrm>
                <a:off x="6417252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62" name="Line 394">
                  <a:extLst>
                    <a:ext uri="{FF2B5EF4-FFF2-40B4-BE49-F238E27FC236}">
                      <a16:creationId xmlns:a16="http://schemas.microsoft.com/office/drawing/2014/main" id="{AB220906-9FA3-95D7-8D18-48EB5D6F88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Line 394">
                  <a:extLst>
                    <a:ext uri="{FF2B5EF4-FFF2-40B4-BE49-F238E27FC236}">
                      <a16:creationId xmlns:a16="http://schemas.microsoft.com/office/drawing/2014/main" id="{D0E3D3B4-4536-50B3-FF0F-38376EC90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DF2CF3A-B180-F67E-0A8B-AEFC39349755}"/>
                  </a:ext>
                </a:extLst>
              </p:cNvPr>
              <p:cNvGrpSpPr/>
              <p:nvPr/>
            </p:nvGrpSpPr>
            <p:grpSpPr>
              <a:xfrm>
                <a:off x="6433923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60" name="Line 394">
                  <a:extLst>
                    <a:ext uri="{FF2B5EF4-FFF2-40B4-BE49-F238E27FC236}">
                      <a16:creationId xmlns:a16="http://schemas.microsoft.com/office/drawing/2014/main" id="{ACDF5D05-1E48-2115-67D3-C6F60B939C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Line 394">
                  <a:extLst>
                    <a:ext uri="{FF2B5EF4-FFF2-40B4-BE49-F238E27FC236}">
                      <a16:creationId xmlns:a16="http://schemas.microsoft.com/office/drawing/2014/main" id="{2C9C947A-D820-03F9-C66E-C373548AA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84243BA-4BFA-5407-98BB-5D82935A8686}"/>
                  </a:ext>
                </a:extLst>
              </p:cNvPr>
              <p:cNvGrpSpPr/>
              <p:nvPr/>
            </p:nvGrpSpPr>
            <p:grpSpPr>
              <a:xfrm>
                <a:off x="6482905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58" name="Line 394">
                  <a:extLst>
                    <a:ext uri="{FF2B5EF4-FFF2-40B4-BE49-F238E27FC236}">
                      <a16:creationId xmlns:a16="http://schemas.microsoft.com/office/drawing/2014/main" id="{CF326664-974F-7F2A-97F1-64D2C148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Line 394">
                  <a:extLst>
                    <a:ext uri="{FF2B5EF4-FFF2-40B4-BE49-F238E27FC236}">
                      <a16:creationId xmlns:a16="http://schemas.microsoft.com/office/drawing/2014/main" id="{33845684-B04A-F9D4-BC4B-4FB2AE0A0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D664F14-029F-2E21-13FD-E2F77F9CBB73}"/>
                  </a:ext>
                </a:extLst>
              </p:cNvPr>
              <p:cNvGrpSpPr/>
              <p:nvPr/>
            </p:nvGrpSpPr>
            <p:grpSpPr>
              <a:xfrm>
                <a:off x="6526970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56" name="Line 394">
                  <a:extLst>
                    <a:ext uri="{FF2B5EF4-FFF2-40B4-BE49-F238E27FC236}">
                      <a16:creationId xmlns:a16="http://schemas.microsoft.com/office/drawing/2014/main" id="{72409631-DFD5-3EDB-6B65-AB60C0B34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Line 394">
                  <a:extLst>
                    <a:ext uri="{FF2B5EF4-FFF2-40B4-BE49-F238E27FC236}">
                      <a16:creationId xmlns:a16="http://schemas.microsoft.com/office/drawing/2014/main" id="{31BE4786-303F-CB17-A9AC-209F4D1F57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1EF1584-75F1-68D2-A45E-93D420DF77C2}"/>
                  </a:ext>
                </a:extLst>
              </p:cNvPr>
              <p:cNvGrpSpPr/>
              <p:nvPr/>
            </p:nvGrpSpPr>
            <p:grpSpPr>
              <a:xfrm>
                <a:off x="6589028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54" name="Line 394">
                  <a:extLst>
                    <a:ext uri="{FF2B5EF4-FFF2-40B4-BE49-F238E27FC236}">
                      <a16:creationId xmlns:a16="http://schemas.microsoft.com/office/drawing/2014/main" id="{CEA7167A-B9A6-7B44-7155-917CD42DC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394">
                  <a:extLst>
                    <a:ext uri="{FF2B5EF4-FFF2-40B4-BE49-F238E27FC236}">
                      <a16:creationId xmlns:a16="http://schemas.microsoft.com/office/drawing/2014/main" id="{DED044E8-44CA-E735-7E74-4A73AEF80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462CDC8-397F-84EA-4428-E5CDB83B0117}"/>
                  </a:ext>
                </a:extLst>
              </p:cNvPr>
              <p:cNvGrpSpPr/>
              <p:nvPr/>
            </p:nvGrpSpPr>
            <p:grpSpPr>
              <a:xfrm>
                <a:off x="6599985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52" name="Line 394">
                  <a:extLst>
                    <a:ext uri="{FF2B5EF4-FFF2-40B4-BE49-F238E27FC236}">
                      <a16:creationId xmlns:a16="http://schemas.microsoft.com/office/drawing/2014/main" id="{AACDE791-C459-990B-31C2-56E647BB9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Line 394">
                  <a:extLst>
                    <a:ext uri="{FF2B5EF4-FFF2-40B4-BE49-F238E27FC236}">
                      <a16:creationId xmlns:a16="http://schemas.microsoft.com/office/drawing/2014/main" id="{95A10B34-901C-AD35-AC51-B88684CCA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A7CB86C-D1B4-9E6E-FE8F-4A305078C5DB}"/>
                  </a:ext>
                </a:extLst>
              </p:cNvPr>
              <p:cNvGrpSpPr/>
              <p:nvPr/>
            </p:nvGrpSpPr>
            <p:grpSpPr>
              <a:xfrm>
                <a:off x="6694413" y="3277889"/>
                <a:ext cx="68282" cy="68282"/>
                <a:chOff x="5333613" y="3144022"/>
                <a:chExt cx="68282" cy="68282"/>
              </a:xfrm>
            </p:grpSpPr>
            <p:sp>
              <p:nvSpPr>
                <p:cNvPr id="150" name="Line 394">
                  <a:extLst>
                    <a:ext uri="{FF2B5EF4-FFF2-40B4-BE49-F238E27FC236}">
                      <a16:creationId xmlns:a16="http://schemas.microsoft.com/office/drawing/2014/main" id="{0D0F50EC-8AA9-787F-2513-D7119B929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Line 394">
                  <a:extLst>
                    <a:ext uri="{FF2B5EF4-FFF2-40B4-BE49-F238E27FC236}">
                      <a16:creationId xmlns:a16="http://schemas.microsoft.com/office/drawing/2014/main" id="{240A4393-2748-9797-45C6-C40196E7B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8E9CAAE-54AF-0BDC-E22C-B74BA5ADDD13}"/>
                  </a:ext>
                </a:extLst>
              </p:cNvPr>
              <p:cNvGrpSpPr/>
              <p:nvPr/>
            </p:nvGrpSpPr>
            <p:grpSpPr>
              <a:xfrm>
                <a:off x="7412290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48" name="Line 394">
                  <a:extLst>
                    <a:ext uri="{FF2B5EF4-FFF2-40B4-BE49-F238E27FC236}">
                      <a16:creationId xmlns:a16="http://schemas.microsoft.com/office/drawing/2014/main" id="{169EBC5F-FB7C-2BE0-C37D-3DF897983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394">
                  <a:extLst>
                    <a:ext uri="{FF2B5EF4-FFF2-40B4-BE49-F238E27FC236}">
                      <a16:creationId xmlns:a16="http://schemas.microsoft.com/office/drawing/2014/main" id="{2321A7C3-F7F9-2156-FDB1-B953C2F95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DC976B8-ED8F-C839-9536-EB65035A6285}"/>
                  </a:ext>
                </a:extLst>
              </p:cNvPr>
              <p:cNvGrpSpPr/>
              <p:nvPr/>
            </p:nvGrpSpPr>
            <p:grpSpPr>
              <a:xfrm>
                <a:off x="7419433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46" name="Line 394">
                  <a:extLst>
                    <a:ext uri="{FF2B5EF4-FFF2-40B4-BE49-F238E27FC236}">
                      <a16:creationId xmlns:a16="http://schemas.microsoft.com/office/drawing/2014/main" id="{7EEAFC5C-51D3-05BF-34F5-DCBA0D38F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394">
                  <a:extLst>
                    <a:ext uri="{FF2B5EF4-FFF2-40B4-BE49-F238E27FC236}">
                      <a16:creationId xmlns:a16="http://schemas.microsoft.com/office/drawing/2014/main" id="{F3720669-E7D2-715B-F644-745968A7E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385176-E6B3-40D4-4C2D-98E46D20B39C}"/>
                  </a:ext>
                </a:extLst>
              </p:cNvPr>
              <p:cNvGrpSpPr/>
              <p:nvPr/>
            </p:nvGrpSpPr>
            <p:grpSpPr>
              <a:xfrm>
                <a:off x="7430038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44" name="Line 394">
                  <a:extLst>
                    <a:ext uri="{FF2B5EF4-FFF2-40B4-BE49-F238E27FC236}">
                      <a16:creationId xmlns:a16="http://schemas.microsoft.com/office/drawing/2014/main" id="{05BD5120-E73E-3F3C-7C6B-A834918B3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394">
                  <a:extLst>
                    <a:ext uri="{FF2B5EF4-FFF2-40B4-BE49-F238E27FC236}">
                      <a16:creationId xmlns:a16="http://schemas.microsoft.com/office/drawing/2014/main" id="{63CD8AB7-5791-6413-3A4C-674AAD386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B89720C-5358-14FA-5511-AA416BCA993A}"/>
                  </a:ext>
                </a:extLst>
              </p:cNvPr>
              <p:cNvGrpSpPr/>
              <p:nvPr/>
            </p:nvGrpSpPr>
            <p:grpSpPr>
              <a:xfrm>
                <a:off x="7443317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42" name="Line 394">
                  <a:extLst>
                    <a:ext uri="{FF2B5EF4-FFF2-40B4-BE49-F238E27FC236}">
                      <a16:creationId xmlns:a16="http://schemas.microsoft.com/office/drawing/2014/main" id="{6877332D-06BE-FFAE-3195-F0ACA7100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394">
                  <a:extLst>
                    <a:ext uri="{FF2B5EF4-FFF2-40B4-BE49-F238E27FC236}">
                      <a16:creationId xmlns:a16="http://schemas.microsoft.com/office/drawing/2014/main" id="{732FCF00-B141-DDB4-A552-74E88C555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9E70949-9190-5FB3-01AF-5D5E80EFF012}"/>
                  </a:ext>
                </a:extLst>
              </p:cNvPr>
              <p:cNvGrpSpPr/>
              <p:nvPr/>
            </p:nvGrpSpPr>
            <p:grpSpPr>
              <a:xfrm>
                <a:off x="7457426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40" name="Line 394">
                  <a:extLst>
                    <a:ext uri="{FF2B5EF4-FFF2-40B4-BE49-F238E27FC236}">
                      <a16:creationId xmlns:a16="http://schemas.microsoft.com/office/drawing/2014/main" id="{B4CE11C3-7639-F356-C910-1828D7496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Line 394">
                  <a:extLst>
                    <a:ext uri="{FF2B5EF4-FFF2-40B4-BE49-F238E27FC236}">
                      <a16:creationId xmlns:a16="http://schemas.microsoft.com/office/drawing/2014/main" id="{D2BA8C35-F360-29F9-9DC0-D1DACBAA2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2E5D0BB-69F7-4A0C-85DF-00879F8B3327}"/>
                  </a:ext>
                </a:extLst>
              </p:cNvPr>
              <p:cNvGrpSpPr/>
              <p:nvPr/>
            </p:nvGrpSpPr>
            <p:grpSpPr>
              <a:xfrm>
                <a:off x="7474992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38" name="Line 394">
                  <a:extLst>
                    <a:ext uri="{FF2B5EF4-FFF2-40B4-BE49-F238E27FC236}">
                      <a16:creationId xmlns:a16="http://schemas.microsoft.com/office/drawing/2014/main" id="{430A9E2B-C110-AC89-8E74-895086E07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394">
                  <a:extLst>
                    <a:ext uri="{FF2B5EF4-FFF2-40B4-BE49-F238E27FC236}">
                      <a16:creationId xmlns:a16="http://schemas.microsoft.com/office/drawing/2014/main" id="{4D48735F-4D01-87F2-BB9C-DAB76E1B99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2A8A4D9-0601-5DD3-895A-C8EECB999B77}"/>
                  </a:ext>
                </a:extLst>
              </p:cNvPr>
              <p:cNvGrpSpPr/>
              <p:nvPr/>
            </p:nvGrpSpPr>
            <p:grpSpPr>
              <a:xfrm>
                <a:off x="7483260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36" name="Line 394">
                  <a:extLst>
                    <a:ext uri="{FF2B5EF4-FFF2-40B4-BE49-F238E27FC236}">
                      <a16:creationId xmlns:a16="http://schemas.microsoft.com/office/drawing/2014/main" id="{BB0A7165-A949-1355-BEAA-1748D8C6F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394">
                  <a:extLst>
                    <a:ext uri="{FF2B5EF4-FFF2-40B4-BE49-F238E27FC236}">
                      <a16:creationId xmlns:a16="http://schemas.microsoft.com/office/drawing/2014/main" id="{8AA45A92-8C3E-CC7D-BF80-BD48BAC1F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334CA4D-FEB8-BF53-C713-127D38867299}"/>
                  </a:ext>
                </a:extLst>
              </p:cNvPr>
              <p:cNvGrpSpPr/>
              <p:nvPr/>
            </p:nvGrpSpPr>
            <p:grpSpPr>
              <a:xfrm>
                <a:off x="7496027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34" name="Line 394">
                  <a:extLst>
                    <a:ext uri="{FF2B5EF4-FFF2-40B4-BE49-F238E27FC236}">
                      <a16:creationId xmlns:a16="http://schemas.microsoft.com/office/drawing/2014/main" id="{DD556576-B9BF-125D-4889-0255FD762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394">
                  <a:extLst>
                    <a:ext uri="{FF2B5EF4-FFF2-40B4-BE49-F238E27FC236}">
                      <a16:creationId xmlns:a16="http://schemas.microsoft.com/office/drawing/2014/main" id="{35950B7A-643E-54B1-0759-1951B8D58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6E93458-A054-F80C-B2BD-5D0AE6CEB6AC}"/>
                  </a:ext>
                </a:extLst>
              </p:cNvPr>
              <p:cNvGrpSpPr/>
              <p:nvPr/>
            </p:nvGrpSpPr>
            <p:grpSpPr>
              <a:xfrm>
                <a:off x="7504827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32" name="Line 394">
                  <a:extLst>
                    <a:ext uri="{FF2B5EF4-FFF2-40B4-BE49-F238E27FC236}">
                      <a16:creationId xmlns:a16="http://schemas.microsoft.com/office/drawing/2014/main" id="{716128C5-EAFF-2388-E8FD-627AD667F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394">
                  <a:extLst>
                    <a:ext uri="{FF2B5EF4-FFF2-40B4-BE49-F238E27FC236}">
                      <a16:creationId xmlns:a16="http://schemas.microsoft.com/office/drawing/2014/main" id="{432FB153-A8C9-72CB-77F2-73FF88053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D6C46776-7827-F60C-27EC-A38DD0885496}"/>
                  </a:ext>
                </a:extLst>
              </p:cNvPr>
              <p:cNvGrpSpPr/>
              <p:nvPr/>
            </p:nvGrpSpPr>
            <p:grpSpPr>
              <a:xfrm>
                <a:off x="7545107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30" name="Line 394">
                  <a:extLst>
                    <a:ext uri="{FF2B5EF4-FFF2-40B4-BE49-F238E27FC236}">
                      <a16:creationId xmlns:a16="http://schemas.microsoft.com/office/drawing/2014/main" id="{C144801C-54AA-C91C-C373-49B323009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Line 394">
                  <a:extLst>
                    <a:ext uri="{FF2B5EF4-FFF2-40B4-BE49-F238E27FC236}">
                      <a16:creationId xmlns:a16="http://schemas.microsoft.com/office/drawing/2014/main" id="{F798BBA5-0196-3119-9A59-83E7E81A4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705DE33-3C8E-13AE-59FC-B24C7E34144E}"/>
                  </a:ext>
                </a:extLst>
              </p:cNvPr>
              <p:cNvGrpSpPr/>
              <p:nvPr/>
            </p:nvGrpSpPr>
            <p:grpSpPr>
              <a:xfrm>
                <a:off x="7660567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28" name="Line 394">
                  <a:extLst>
                    <a:ext uri="{FF2B5EF4-FFF2-40B4-BE49-F238E27FC236}">
                      <a16:creationId xmlns:a16="http://schemas.microsoft.com/office/drawing/2014/main" id="{309198BE-BA60-C67E-54DF-F6851D389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394">
                  <a:extLst>
                    <a:ext uri="{FF2B5EF4-FFF2-40B4-BE49-F238E27FC236}">
                      <a16:creationId xmlns:a16="http://schemas.microsoft.com/office/drawing/2014/main" id="{9817DB7F-AA76-AE8B-0AC2-6EF1F38BB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09569F23-39AF-7BE1-3A6A-D3F27E9782DC}"/>
                  </a:ext>
                </a:extLst>
              </p:cNvPr>
              <p:cNvGrpSpPr/>
              <p:nvPr/>
            </p:nvGrpSpPr>
            <p:grpSpPr>
              <a:xfrm>
                <a:off x="7881626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26" name="Line 394">
                  <a:extLst>
                    <a:ext uri="{FF2B5EF4-FFF2-40B4-BE49-F238E27FC236}">
                      <a16:creationId xmlns:a16="http://schemas.microsoft.com/office/drawing/2014/main" id="{214D5587-4BE0-D106-96C2-B7B9D4919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394">
                  <a:extLst>
                    <a:ext uri="{FF2B5EF4-FFF2-40B4-BE49-F238E27FC236}">
                      <a16:creationId xmlns:a16="http://schemas.microsoft.com/office/drawing/2014/main" id="{49A586FC-05FB-FFF2-08B8-C71B0D3A4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ADD73A7-A455-D332-A583-A2E2CA15C812}"/>
                  </a:ext>
                </a:extLst>
              </p:cNvPr>
              <p:cNvGrpSpPr/>
              <p:nvPr/>
            </p:nvGrpSpPr>
            <p:grpSpPr>
              <a:xfrm>
                <a:off x="8022278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24" name="Line 394">
                  <a:extLst>
                    <a:ext uri="{FF2B5EF4-FFF2-40B4-BE49-F238E27FC236}">
                      <a16:creationId xmlns:a16="http://schemas.microsoft.com/office/drawing/2014/main" id="{F0FA2914-7FC5-ACCD-7383-A46054DDE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394">
                  <a:extLst>
                    <a:ext uri="{FF2B5EF4-FFF2-40B4-BE49-F238E27FC236}">
                      <a16:creationId xmlns:a16="http://schemas.microsoft.com/office/drawing/2014/main" id="{96FB11CA-189A-3AD4-2A19-67BC2EC62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A7BB2DD-89DC-718C-88B3-CC391B056139}"/>
                  </a:ext>
                </a:extLst>
              </p:cNvPr>
              <p:cNvGrpSpPr/>
              <p:nvPr/>
            </p:nvGrpSpPr>
            <p:grpSpPr>
              <a:xfrm>
                <a:off x="8024669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22" name="Line 394">
                  <a:extLst>
                    <a:ext uri="{FF2B5EF4-FFF2-40B4-BE49-F238E27FC236}">
                      <a16:creationId xmlns:a16="http://schemas.microsoft.com/office/drawing/2014/main" id="{93CF00C9-F257-AD4C-D363-786BFFC5B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394">
                  <a:extLst>
                    <a:ext uri="{FF2B5EF4-FFF2-40B4-BE49-F238E27FC236}">
                      <a16:creationId xmlns:a16="http://schemas.microsoft.com/office/drawing/2014/main" id="{AF9E7AB3-985C-DD00-6FBE-33374BD33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0AC7D533-E37C-2CF7-4CAB-BEDEE9AEC231}"/>
                  </a:ext>
                </a:extLst>
              </p:cNvPr>
              <p:cNvGrpSpPr/>
              <p:nvPr/>
            </p:nvGrpSpPr>
            <p:grpSpPr>
              <a:xfrm>
                <a:off x="8186633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20" name="Line 394">
                  <a:extLst>
                    <a:ext uri="{FF2B5EF4-FFF2-40B4-BE49-F238E27FC236}">
                      <a16:creationId xmlns:a16="http://schemas.microsoft.com/office/drawing/2014/main" id="{8BE8B29D-FF4E-20B0-6AA6-AA5281C1A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Line 394">
                  <a:extLst>
                    <a:ext uri="{FF2B5EF4-FFF2-40B4-BE49-F238E27FC236}">
                      <a16:creationId xmlns:a16="http://schemas.microsoft.com/office/drawing/2014/main" id="{613ACA8B-C495-6BD4-EE7B-C89239498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A88064-6AEB-CCCF-5211-CE2092D3537C}"/>
                  </a:ext>
                </a:extLst>
              </p:cNvPr>
              <p:cNvGrpSpPr/>
              <p:nvPr/>
            </p:nvGrpSpPr>
            <p:grpSpPr>
              <a:xfrm>
                <a:off x="8194741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18" name="Line 394">
                  <a:extLst>
                    <a:ext uri="{FF2B5EF4-FFF2-40B4-BE49-F238E27FC236}">
                      <a16:creationId xmlns:a16="http://schemas.microsoft.com/office/drawing/2014/main" id="{FE4DABD4-AC25-70DF-2923-7CD0C2DAA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394">
                  <a:extLst>
                    <a:ext uri="{FF2B5EF4-FFF2-40B4-BE49-F238E27FC236}">
                      <a16:creationId xmlns:a16="http://schemas.microsoft.com/office/drawing/2014/main" id="{87D83C09-0E80-0DF5-8529-FEC1BE2A4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B92AA1-0CD0-FAE3-71F4-BE8F4B79625A}"/>
                  </a:ext>
                </a:extLst>
              </p:cNvPr>
              <p:cNvGrpSpPr/>
              <p:nvPr/>
            </p:nvGrpSpPr>
            <p:grpSpPr>
              <a:xfrm>
                <a:off x="9561474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16" name="Line 394">
                  <a:extLst>
                    <a:ext uri="{FF2B5EF4-FFF2-40B4-BE49-F238E27FC236}">
                      <a16:creationId xmlns:a16="http://schemas.microsoft.com/office/drawing/2014/main" id="{2A93F676-F787-404A-B954-92F4FB550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394">
                  <a:extLst>
                    <a:ext uri="{FF2B5EF4-FFF2-40B4-BE49-F238E27FC236}">
                      <a16:creationId xmlns:a16="http://schemas.microsoft.com/office/drawing/2014/main" id="{1C2CD5F4-A275-77F5-0C0A-EF7B03558A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7373D0B-A1AD-4BDB-6420-F5664D7A77D5}"/>
                  </a:ext>
                </a:extLst>
              </p:cNvPr>
              <p:cNvGrpSpPr/>
              <p:nvPr/>
            </p:nvGrpSpPr>
            <p:grpSpPr>
              <a:xfrm>
                <a:off x="9901024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14" name="Line 394">
                  <a:extLst>
                    <a:ext uri="{FF2B5EF4-FFF2-40B4-BE49-F238E27FC236}">
                      <a16:creationId xmlns:a16="http://schemas.microsoft.com/office/drawing/2014/main" id="{08542B3D-0093-85D5-1188-C2CD9C820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394">
                  <a:extLst>
                    <a:ext uri="{FF2B5EF4-FFF2-40B4-BE49-F238E27FC236}">
                      <a16:creationId xmlns:a16="http://schemas.microsoft.com/office/drawing/2014/main" id="{B0517C35-54EE-B992-28B5-2A2C93705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A6D1A0E-72F1-710E-9A3B-F7517DBBE34B}"/>
                  </a:ext>
                </a:extLst>
              </p:cNvPr>
              <p:cNvGrpSpPr/>
              <p:nvPr/>
            </p:nvGrpSpPr>
            <p:grpSpPr>
              <a:xfrm>
                <a:off x="9920650" y="3350557"/>
                <a:ext cx="68282" cy="68282"/>
                <a:chOff x="5333613" y="3144022"/>
                <a:chExt cx="68282" cy="68282"/>
              </a:xfrm>
            </p:grpSpPr>
            <p:sp>
              <p:nvSpPr>
                <p:cNvPr id="112" name="Line 394">
                  <a:extLst>
                    <a:ext uri="{FF2B5EF4-FFF2-40B4-BE49-F238E27FC236}">
                      <a16:creationId xmlns:a16="http://schemas.microsoft.com/office/drawing/2014/main" id="{CC9651EF-CE38-09F4-73FA-7DD1F0300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397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394">
                  <a:extLst>
                    <a:ext uri="{FF2B5EF4-FFF2-40B4-BE49-F238E27FC236}">
                      <a16:creationId xmlns:a16="http://schemas.microsoft.com/office/drawing/2014/main" id="{D67A2AB9-2C7B-A381-F459-DDEB36F8F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67754" y="3144022"/>
                  <a:ext cx="0" cy="68282"/>
                </a:xfrm>
                <a:prstGeom prst="line">
                  <a:avLst/>
                </a:prstGeom>
                <a:noFill/>
                <a:ln w="19050" cap="sq">
                  <a:solidFill>
                    <a:srgbClr val="84B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0786B9-B34F-0BB4-9E9B-B7F15B43E5B7}"/>
                </a:ext>
              </a:extLst>
            </p:cNvPr>
            <p:cNvGrpSpPr/>
            <p:nvPr/>
          </p:nvGrpSpPr>
          <p:grpSpPr>
            <a:xfrm>
              <a:off x="6559872" y="4232923"/>
              <a:ext cx="4602853" cy="125199"/>
              <a:chOff x="6223605" y="4136133"/>
              <a:chExt cx="3652774" cy="10731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46729E-CD69-218A-C09A-811DE33E1897}"/>
                  </a:ext>
                </a:extLst>
              </p:cNvPr>
              <p:cNvGrpSpPr/>
              <p:nvPr/>
            </p:nvGrpSpPr>
            <p:grpSpPr>
              <a:xfrm>
                <a:off x="7292257" y="4175167"/>
                <a:ext cx="2584122" cy="68282"/>
                <a:chOff x="7292257" y="4170404"/>
                <a:chExt cx="2584122" cy="68282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3E5FA58-80CF-E515-BD4D-3153EF4F1112}"/>
                    </a:ext>
                  </a:extLst>
                </p:cNvPr>
                <p:cNvGrpSpPr/>
                <p:nvPr/>
              </p:nvGrpSpPr>
              <p:grpSpPr>
                <a:xfrm>
                  <a:off x="9808097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71" name="Line 394">
                    <a:extLst>
                      <a:ext uri="{FF2B5EF4-FFF2-40B4-BE49-F238E27FC236}">
                        <a16:creationId xmlns:a16="http://schemas.microsoft.com/office/drawing/2014/main" id="{1E4B7488-2DAC-661F-3B67-C54FA5C613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Line 394">
                    <a:extLst>
                      <a:ext uri="{FF2B5EF4-FFF2-40B4-BE49-F238E27FC236}">
                        <a16:creationId xmlns:a16="http://schemas.microsoft.com/office/drawing/2014/main" id="{3CFC1335-F1CA-A92F-D108-D083BF1219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0AC901DA-6A1E-5044-F686-877BECACDCD1}"/>
                    </a:ext>
                  </a:extLst>
                </p:cNvPr>
                <p:cNvGrpSpPr/>
                <p:nvPr/>
              </p:nvGrpSpPr>
              <p:grpSpPr>
                <a:xfrm>
                  <a:off x="9771710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69" name="Line 394">
                    <a:extLst>
                      <a:ext uri="{FF2B5EF4-FFF2-40B4-BE49-F238E27FC236}">
                        <a16:creationId xmlns:a16="http://schemas.microsoft.com/office/drawing/2014/main" id="{2EDBCEC4-156C-08E0-A818-2414B15164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Line 394">
                    <a:extLst>
                      <a:ext uri="{FF2B5EF4-FFF2-40B4-BE49-F238E27FC236}">
                        <a16:creationId xmlns:a16="http://schemas.microsoft.com/office/drawing/2014/main" id="{0ED7A9B7-0904-753A-0E5A-F7B24661F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E231D61-F591-5EEE-F557-AC95DC1DFF12}"/>
                    </a:ext>
                  </a:extLst>
                </p:cNvPr>
                <p:cNvGrpSpPr/>
                <p:nvPr/>
              </p:nvGrpSpPr>
              <p:grpSpPr>
                <a:xfrm>
                  <a:off x="7955338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67" name="Line 394">
                    <a:extLst>
                      <a:ext uri="{FF2B5EF4-FFF2-40B4-BE49-F238E27FC236}">
                        <a16:creationId xmlns:a16="http://schemas.microsoft.com/office/drawing/2014/main" id="{E64AA07B-AF5B-C899-CA1C-32E6C4C97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Line 394">
                    <a:extLst>
                      <a:ext uri="{FF2B5EF4-FFF2-40B4-BE49-F238E27FC236}">
                        <a16:creationId xmlns:a16="http://schemas.microsoft.com/office/drawing/2014/main" id="{5616B108-374A-6550-72C5-50B0B5C070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6490B78-0EEB-15C7-C61F-2FE29D82289C}"/>
                    </a:ext>
                  </a:extLst>
                </p:cNvPr>
                <p:cNvGrpSpPr/>
                <p:nvPr/>
              </p:nvGrpSpPr>
              <p:grpSpPr>
                <a:xfrm>
                  <a:off x="7783293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65" name="Line 394">
                    <a:extLst>
                      <a:ext uri="{FF2B5EF4-FFF2-40B4-BE49-F238E27FC236}">
                        <a16:creationId xmlns:a16="http://schemas.microsoft.com/office/drawing/2014/main" id="{0916E936-DFC1-83D7-F812-0F4D7AB47D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Line 394">
                    <a:extLst>
                      <a:ext uri="{FF2B5EF4-FFF2-40B4-BE49-F238E27FC236}">
                        <a16:creationId xmlns:a16="http://schemas.microsoft.com/office/drawing/2014/main" id="{2AB8CEFA-4794-5C69-DF1C-7A67BA990A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644831A-A6E1-CB8D-0EB5-FE17719668FF}"/>
                    </a:ext>
                  </a:extLst>
                </p:cNvPr>
                <p:cNvGrpSpPr/>
                <p:nvPr/>
              </p:nvGrpSpPr>
              <p:grpSpPr>
                <a:xfrm>
                  <a:off x="7660567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63" name="Line 394">
                    <a:extLst>
                      <a:ext uri="{FF2B5EF4-FFF2-40B4-BE49-F238E27FC236}">
                        <a16:creationId xmlns:a16="http://schemas.microsoft.com/office/drawing/2014/main" id="{3F76A0E3-CDB6-BF92-43DE-8920C6EB14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Line 394">
                    <a:extLst>
                      <a:ext uri="{FF2B5EF4-FFF2-40B4-BE49-F238E27FC236}">
                        <a16:creationId xmlns:a16="http://schemas.microsoft.com/office/drawing/2014/main" id="{4473EEE9-F631-C06E-7FC1-C78FF12852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8C46890-741C-956C-3BAB-BB15E3C5BE99}"/>
                    </a:ext>
                  </a:extLst>
                </p:cNvPr>
                <p:cNvGrpSpPr/>
                <p:nvPr/>
              </p:nvGrpSpPr>
              <p:grpSpPr>
                <a:xfrm>
                  <a:off x="7628989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61" name="Line 394">
                    <a:extLst>
                      <a:ext uri="{FF2B5EF4-FFF2-40B4-BE49-F238E27FC236}">
                        <a16:creationId xmlns:a16="http://schemas.microsoft.com/office/drawing/2014/main" id="{5192F2AD-8B0B-486C-C01D-50C096516C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Line 394">
                    <a:extLst>
                      <a:ext uri="{FF2B5EF4-FFF2-40B4-BE49-F238E27FC236}">
                        <a16:creationId xmlns:a16="http://schemas.microsoft.com/office/drawing/2014/main" id="{6706673F-7019-D5E3-A9A2-46EEF5AF6F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F2A110B-3DF8-5F8D-C013-C118E7FAC180}"/>
                    </a:ext>
                  </a:extLst>
                </p:cNvPr>
                <p:cNvGrpSpPr/>
                <p:nvPr/>
              </p:nvGrpSpPr>
              <p:grpSpPr>
                <a:xfrm>
                  <a:off x="7568203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59" name="Line 394">
                    <a:extLst>
                      <a:ext uri="{FF2B5EF4-FFF2-40B4-BE49-F238E27FC236}">
                        <a16:creationId xmlns:a16="http://schemas.microsoft.com/office/drawing/2014/main" id="{F766A1B1-D3CD-7F47-88F8-CEB822CB26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ine 394">
                    <a:extLst>
                      <a:ext uri="{FF2B5EF4-FFF2-40B4-BE49-F238E27FC236}">
                        <a16:creationId xmlns:a16="http://schemas.microsoft.com/office/drawing/2014/main" id="{91BAC994-83CD-00FF-25FE-8493B5025F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9170B89-4FF0-CBB5-8E35-F037D7C01004}"/>
                    </a:ext>
                  </a:extLst>
                </p:cNvPr>
                <p:cNvGrpSpPr/>
                <p:nvPr/>
              </p:nvGrpSpPr>
              <p:grpSpPr>
                <a:xfrm>
                  <a:off x="7502222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57" name="Line 394">
                    <a:extLst>
                      <a:ext uri="{FF2B5EF4-FFF2-40B4-BE49-F238E27FC236}">
                        <a16:creationId xmlns:a16="http://schemas.microsoft.com/office/drawing/2014/main" id="{EB2DF56B-191F-F8BE-3CA9-378D3E8057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Line 394">
                    <a:extLst>
                      <a:ext uri="{FF2B5EF4-FFF2-40B4-BE49-F238E27FC236}">
                        <a16:creationId xmlns:a16="http://schemas.microsoft.com/office/drawing/2014/main" id="{F6404FE5-9D2B-616F-C9F9-0FC41F803B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58A4BFE2-FCF4-1F43-F5D8-195DDBC782BD}"/>
                    </a:ext>
                  </a:extLst>
                </p:cNvPr>
                <p:cNvGrpSpPr/>
                <p:nvPr/>
              </p:nvGrpSpPr>
              <p:grpSpPr>
                <a:xfrm>
                  <a:off x="7439472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55" name="Line 394">
                    <a:extLst>
                      <a:ext uri="{FF2B5EF4-FFF2-40B4-BE49-F238E27FC236}">
                        <a16:creationId xmlns:a16="http://schemas.microsoft.com/office/drawing/2014/main" id="{B06DEFE8-1CA0-A0D3-E5F9-91FDDF346D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Line 394">
                    <a:extLst>
                      <a:ext uri="{FF2B5EF4-FFF2-40B4-BE49-F238E27FC236}">
                        <a16:creationId xmlns:a16="http://schemas.microsoft.com/office/drawing/2014/main" id="{1691F156-0C9F-BB11-E6EB-1D76E41EF0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73EDE8B-8ED9-A742-D3FA-B086D0D49F12}"/>
                    </a:ext>
                  </a:extLst>
                </p:cNvPr>
                <p:cNvGrpSpPr/>
                <p:nvPr/>
              </p:nvGrpSpPr>
              <p:grpSpPr>
                <a:xfrm>
                  <a:off x="7292257" y="4170404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53" name="Line 394">
                    <a:extLst>
                      <a:ext uri="{FF2B5EF4-FFF2-40B4-BE49-F238E27FC236}">
                        <a16:creationId xmlns:a16="http://schemas.microsoft.com/office/drawing/2014/main" id="{F967B83D-9CA8-4A12-97B2-A55926D012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Line 394">
                    <a:extLst>
                      <a:ext uri="{FF2B5EF4-FFF2-40B4-BE49-F238E27FC236}">
                        <a16:creationId xmlns:a16="http://schemas.microsoft.com/office/drawing/2014/main" id="{C9D10DF9-CFD1-3EDC-0F5D-875FAA4BBC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FE0F364-E8A8-AA00-7B70-E41D517E3A96}"/>
                  </a:ext>
                </a:extLst>
              </p:cNvPr>
              <p:cNvGrpSpPr/>
              <p:nvPr/>
            </p:nvGrpSpPr>
            <p:grpSpPr>
              <a:xfrm>
                <a:off x="6223605" y="4136133"/>
                <a:ext cx="242765" cy="68282"/>
                <a:chOff x="6223605" y="4136133"/>
                <a:chExt cx="242765" cy="68282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08E0352-F01B-2EBB-7AAA-0BA1DD4D90EF}"/>
                    </a:ext>
                  </a:extLst>
                </p:cNvPr>
                <p:cNvGrpSpPr/>
                <p:nvPr/>
              </p:nvGrpSpPr>
              <p:grpSpPr>
                <a:xfrm>
                  <a:off x="6398088" y="4136133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41" name="Line 394">
                    <a:extLst>
                      <a:ext uri="{FF2B5EF4-FFF2-40B4-BE49-F238E27FC236}">
                        <a16:creationId xmlns:a16="http://schemas.microsoft.com/office/drawing/2014/main" id="{DEAFB905-C968-BCAB-9BCD-7C07D74422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Line 394">
                    <a:extLst>
                      <a:ext uri="{FF2B5EF4-FFF2-40B4-BE49-F238E27FC236}">
                        <a16:creationId xmlns:a16="http://schemas.microsoft.com/office/drawing/2014/main" id="{0E0534B0-ADBC-6533-8024-5DC48209CE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4F567589-8F78-1FCB-1CEE-0590AF38CA92}"/>
                    </a:ext>
                  </a:extLst>
                </p:cNvPr>
                <p:cNvGrpSpPr/>
                <p:nvPr/>
              </p:nvGrpSpPr>
              <p:grpSpPr>
                <a:xfrm>
                  <a:off x="6348179" y="4136133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39" name="Line 394">
                    <a:extLst>
                      <a:ext uri="{FF2B5EF4-FFF2-40B4-BE49-F238E27FC236}">
                        <a16:creationId xmlns:a16="http://schemas.microsoft.com/office/drawing/2014/main" id="{956F3542-1C74-B2FF-AF71-D6D84D4396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Line 394">
                    <a:extLst>
                      <a:ext uri="{FF2B5EF4-FFF2-40B4-BE49-F238E27FC236}">
                        <a16:creationId xmlns:a16="http://schemas.microsoft.com/office/drawing/2014/main" id="{2E61C7C2-5786-0F3A-44D5-2B1A534120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C296860-A317-C026-6AB9-0150199EAF0A}"/>
                    </a:ext>
                  </a:extLst>
                </p:cNvPr>
                <p:cNvGrpSpPr/>
                <p:nvPr/>
              </p:nvGrpSpPr>
              <p:grpSpPr>
                <a:xfrm>
                  <a:off x="6328273" y="4136133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37" name="Line 394">
                    <a:extLst>
                      <a:ext uri="{FF2B5EF4-FFF2-40B4-BE49-F238E27FC236}">
                        <a16:creationId xmlns:a16="http://schemas.microsoft.com/office/drawing/2014/main" id="{DA2CA1B2-CC2C-836B-6D52-F11DE412F3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Line 394">
                    <a:extLst>
                      <a:ext uri="{FF2B5EF4-FFF2-40B4-BE49-F238E27FC236}">
                        <a16:creationId xmlns:a16="http://schemas.microsoft.com/office/drawing/2014/main" id="{703FC9EF-1D37-A7CD-9AE1-00B95DC9D8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ADF6595-E19D-45F3-E313-79533CD93E49}"/>
                    </a:ext>
                  </a:extLst>
                </p:cNvPr>
                <p:cNvGrpSpPr/>
                <p:nvPr/>
              </p:nvGrpSpPr>
              <p:grpSpPr>
                <a:xfrm>
                  <a:off x="6311996" y="4136133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35" name="Line 394">
                    <a:extLst>
                      <a:ext uri="{FF2B5EF4-FFF2-40B4-BE49-F238E27FC236}">
                        <a16:creationId xmlns:a16="http://schemas.microsoft.com/office/drawing/2014/main" id="{F8F2CB46-687D-EFFB-BF96-13C65E65A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Line 394">
                    <a:extLst>
                      <a:ext uri="{FF2B5EF4-FFF2-40B4-BE49-F238E27FC236}">
                        <a16:creationId xmlns:a16="http://schemas.microsoft.com/office/drawing/2014/main" id="{7867BE41-BCBD-03B6-1D8F-F5D93F27D1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56652D2-1434-6366-28B1-93B69AA491BF}"/>
                    </a:ext>
                  </a:extLst>
                </p:cNvPr>
                <p:cNvGrpSpPr/>
                <p:nvPr/>
              </p:nvGrpSpPr>
              <p:grpSpPr>
                <a:xfrm>
                  <a:off x="6223605" y="4136133"/>
                  <a:ext cx="68282" cy="68282"/>
                  <a:chOff x="5333613" y="3144022"/>
                  <a:chExt cx="68282" cy="68282"/>
                </a:xfrm>
              </p:grpSpPr>
              <p:sp>
                <p:nvSpPr>
                  <p:cNvPr id="33" name="Line 394">
                    <a:extLst>
                      <a:ext uri="{FF2B5EF4-FFF2-40B4-BE49-F238E27FC236}">
                        <a16:creationId xmlns:a16="http://schemas.microsoft.com/office/drawing/2014/main" id="{58B454F6-D76A-B8BA-112E-753AC0E022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397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Line 394">
                    <a:extLst>
                      <a:ext uri="{FF2B5EF4-FFF2-40B4-BE49-F238E27FC236}">
                        <a16:creationId xmlns:a16="http://schemas.microsoft.com/office/drawing/2014/main" id="{B5CB4CAC-70D8-3F26-5FDB-27784793F7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5367754" y="3144022"/>
                    <a:ext cx="0" cy="68282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accent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C42384-7170-9AC8-B76A-57F00E96C200}"/>
                </a:ext>
              </a:extLst>
            </p:cNvPr>
            <p:cNvGrpSpPr/>
            <p:nvPr/>
          </p:nvGrpSpPr>
          <p:grpSpPr>
            <a:xfrm>
              <a:off x="5359009" y="4223388"/>
              <a:ext cx="86042" cy="79660"/>
              <a:chOff x="5333613" y="3144022"/>
              <a:chExt cx="68282" cy="68282"/>
            </a:xfrm>
          </p:grpSpPr>
          <p:sp>
            <p:nvSpPr>
              <p:cNvPr id="24" name="Line 394">
                <a:extLst>
                  <a:ext uri="{FF2B5EF4-FFF2-40B4-BE49-F238E27FC236}">
                    <a16:creationId xmlns:a16="http://schemas.microsoft.com/office/drawing/2014/main" id="{9164F49B-6EAE-0AC1-7CEA-CF2F9FCAE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397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Line 394">
                <a:extLst>
                  <a:ext uri="{FF2B5EF4-FFF2-40B4-BE49-F238E27FC236}">
                    <a16:creationId xmlns:a16="http://schemas.microsoft.com/office/drawing/2014/main" id="{713B4373-04EC-4649-6533-6367C62C5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36775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763678C-61DB-B6AB-1974-80CF70E3A6BA}"/>
                </a:ext>
              </a:extLst>
            </p:cNvPr>
            <p:cNvGrpSpPr/>
            <p:nvPr/>
          </p:nvGrpSpPr>
          <p:grpSpPr>
            <a:xfrm>
              <a:off x="3553749" y="3661388"/>
              <a:ext cx="86042" cy="79660"/>
              <a:chOff x="5333613" y="3144022"/>
              <a:chExt cx="68282" cy="68282"/>
            </a:xfrm>
          </p:grpSpPr>
          <p:sp>
            <p:nvSpPr>
              <p:cNvPr id="22" name="Line 394">
                <a:extLst>
                  <a:ext uri="{FF2B5EF4-FFF2-40B4-BE49-F238E27FC236}">
                    <a16:creationId xmlns:a16="http://schemas.microsoft.com/office/drawing/2014/main" id="{4C838F39-D280-1AA1-5F83-FC30509F4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397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Line 394">
                <a:extLst>
                  <a:ext uri="{FF2B5EF4-FFF2-40B4-BE49-F238E27FC236}">
                    <a16:creationId xmlns:a16="http://schemas.microsoft.com/office/drawing/2014/main" id="{47AA0881-CE57-73D9-2335-FDB14558E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367754" y="3144022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546B3F-6E71-0061-38C5-13BCF74148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8130431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 EFS defined as time from randomization to death from any cause, progressive disease, failure to achieve CR or PR by 9 weeks post-randomization, or start of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new antineoplastic therapy due to efficacy concerns, whichever occurred first;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SoC included R-DHAP, R-ICE, or R-GDP followed by BEAM + ASCT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Abramson JS,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141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(14):1675–1684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64E9B-5967-6F42-64F4-7B68F70D6ACD}"/>
              </a:ext>
            </a:extLst>
          </p:cNvPr>
          <p:cNvSpPr txBox="1"/>
          <p:nvPr/>
        </p:nvSpPr>
        <p:spPr>
          <a:xfrm>
            <a:off x="2706181" y="1153992"/>
            <a:ext cx="518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EFS by IRC (ITT population)*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6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A1A3-AAE9-AF05-437B-4C85DA86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clinical benefit of liso-cel over SoC in 2L DLBCL</a:t>
            </a:r>
            <a:br>
              <a:rPr lang="en-GB" sz="2400" dirty="0"/>
            </a:br>
            <a:r>
              <a:rPr lang="en-GB" sz="1800" b="0" dirty="0"/>
              <a:t>TRANSFORM: ASCT-eligible patients aged ≤75 years with relapsed or primary refractory LBCL (N=184)</a:t>
            </a:r>
            <a:endParaRPr lang="en-GB" sz="20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E4465-5025-21E9-9D14-2D26DD86A958}"/>
              </a:ext>
            </a:extLst>
          </p:cNvPr>
          <p:cNvSpPr txBox="1"/>
          <p:nvPr/>
        </p:nvSpPr>
        <p:spPr>
          <a:xfrm>
            <a:off x="3553933" y="1084466"/>
            <a:ext cx="5084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Treatment-emergent adverse events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52AAF-F0FA-F6AA-E47B-A491B3BFE395}"/>
              </a:ext>
            </a:extLst>
          </p:cNvPr>
          <p:cNvSpPr/>
          <p:nvPr/>
        </p:nvSpPr>
        <p:spPr bwMode="auto">
          <a:xfrm>
            <a:off x="446088" y="5721501"/>
            <a:ext cx="11314112" cy="495149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 T-specific AEs were manageable and consistent with previous studies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0E10EB-B971-4453-67F1-D59F58630D10}"/>
              </a:ext>
            </a:extLst>
          </p:cNvPr>
          <p:cNvGrpSpPr/>
          <p:nvPr/>
        </p:nvGrpSpPr>
        <p:grpSpPr>
          <a:xfrm>
            <a:off x="224152" y="1453798"/>
            <a:ext cx="11479741" cy="3946546"/>
            <a:chOff x="1516829" y="1613170"/>
            <a:chExt cx="9238001" cy="39465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E4E589-4FEB-C4EC-22AC-980A9C57EDEA}"/>
                </a:ext>
              </a:extLst>
            </p:cNvPr>
            <p:cNvGrpSpPr/>
            <p:nvPr/>
          </p:nvGrpSpPr>
          <p:grpSpPr>
            <a:xfrm>
              <a:off x="1516829" y="1888609"/>
              <a:ext cx="8471940" cy="3671107"/>
              <a:chOff x="597474" y="1710809"/>
              <a:chExt cx="10634774" cy="367110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DB700F8-15CA-1008-012D-8808FDB4C23A}"/>
                  </a:ext>
                </a:extLst>
              </p:cNvPr>
              <p:cNvSpPr/>
              <p:nvPr/>
            </p:nvSpPr>
            <p:spPr bwMode="auto">
              <a:xfrm>
                <a:off x="2487155" y="5174330"/>
                <a:ext cx="8536078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TEAE incidence, %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7E05695-29D9-FBF0-4A0F-4D189402AEE4}"/>
                  </a:ext>
                </a:extLst>
              </p:cNvPr>
              <p:cNvGrpSpPr/>
              <p:nvPr/>
            </p:nvGrpSpPr>
            <p:grpSpPr>
              <a:xfrm>
                <a:off x="597474" y="1710809"/>
                <a:ext cx="10634774" cy="3402211"/>
                <a:chOff x="-124247" y="1085976"/>
                <a:chExt cx="7672710" cy="4555340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5D46D4-9015-60E8-80B5-E7A4A1BBCFC7}"/>
                    </a:ext>
                  </a:extLst>
                </p:cNvPr>
                <p:cNvSpPr/>
                <p:nvPr/>
              </p:nvSpPr>
              <p:spPr bwMode="auto">
                <a:xfrm>
                  <a:off x="128798" y="1085976"/>
                  <a:ext cx="1213443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Neutropenia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C201BC8C-DA58-1AC5-1966-E5B83CAAA666}"/>
                    </a:ext>
                  </a:extLst>
                </p:cNvPr>
                <p:cNvGrpSpPr/>
                <p:nvPr/>
              </p:nvGrpSpPr>
              <p:grpSpPr>
                <a:xfrm>
                  <a:off x="1113731" y="5313897"/>
                  <a:ext cx="6434732" cy="327419"/>
                  <a:chOff x="1113731" y="5313897"/>
                  <a:chExt cx="6434732" cy="327419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49AA239-E4C6-695E-0EE6-BBAD0986F8B5}"/>
                      </a:ext>
                    </a:extLst>
                  </p:cNvPr>
                  <p:cNvSpPr/>
                  <p:nvPr/>
                </p:nvSpPr>
                <p:spPr>
                  <a:xfrm>
                    <a:off x="1275415" y="5316812"/>
                    <a:ext cx="6158556" cy="0"/>
                  </a:xfrm>
                  <a:custGeom>
                    <a:avLst/>
                    <a:gdLst>
                      <a:gd name="connsiteX0" fmla="*/ 0 w 6315075"/>
                      <a:gd name="connsiteY0" fmla="*/ 0 h 0"/>
                      <a:gd name="connsiteX1" fmla="*/ 6322790 w 63150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5075">
                        <a:moveTo>
                          <a:pt x="0" y="0"/>
                        </a:moveTo>
                        <a:lnTo>
                          <a:pt x="632279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94087A2D-447A-1C76-24CF-84E26482EF9D}"/>
                      </a:ext>
                    </a:extLst>
                  </p:cNvPr>
                  <p:cNvSpPr/>
                  <p:nvPr/>
                </p:nvSpPr>
                <p:spPr>
                  <a:xfrm>
                    <a:off x="128083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0E5FC363-E97F-4CE0-8FA9-EA9526E62632}"/>
                      </a:ext>
                    </a:extLst>
                  </p:cNvPr>
                  <p:cNvSpPr/>
                  <p:nvPr/>
                </p:nvSpPr>
                <p:spPr>
                  <a:xfrm>
                    <a:off x="2503973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89478E06-6643-F115-B143-7944E05F1844}"/>
                      </a:ext>
                    </a:extLst>
                  </p:cNvPr>
                  <p:cNvSpPr/>
                  <p:nvPr/>
                </p:nvSpPr>
                <p:spPr>
                  <a:xfrm>
                    <a:off x="555143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B10F4B8-CE36-8702-F9FE-B151C7DD04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95264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63A046A4-E8BC-0617-5DD7-FC382B926A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13731" y="5452127"/>
                    <a:ext cx="330632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935C00AA-AF8D-1735-9668-53833F1518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25434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4DAE84FA-F3BB-C4E4-9738-F813B1E7D51F}"/>
                      </a:ext>
                    </a:extLst>
                  </p:cNvPr>
                  <p:cNvSpPr/>
                  <p:nvPr/>
                </p:nvSpPr>
                <p:spPr>
                  <a:xfrm>
                    <a:off x="189391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5FB49C7C-EA93-8E35-5F2A-83FCF3617B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67110" y="5452127"/>
                    <a:ext cx="253618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A9A041E2-E9A7-EF87-3FEE-255458722A25}"/>
                      </a:ext>
                    </a:extLst>
                  </p:cNvPr>
                  <p:cNvSpPr/>
                  <p:nvPr/>
                </p:nvSpPr>
                <p:spPr>
                  <a:xfrm>
                    <a:off x="3107032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CED817F9-0304-E64C-33A9-65754D5DD08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98324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92EED158-C06F-3038-803A-2DD5C58D1A06}"/>
                      </a:ext>
                    </a:extLst>
                  </p:cNvPr>
                  <p:cNvSpPr/>
                  <p:nvPr/>
                </p:nvSpPr>
                <p:spPr>
                  <a:xfrm>
                    <a:off x="3731260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A6E30BE4-DDBF-696A-E854-FC5AA068E8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03540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35B717E9-8777-C2FD-E809-76C9733FC28A}"/>
                      </a:ext>
                    </a:extLst>
                  </p:cNvPr>
                  <p:cNvSpPr/>
                  <p:nvPr/>
                </p:nvSpPr>
                <p:spPr>
                  <a:xfrm>
                    <a:off x="431754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E7C52A5F-0F62-78F0-7DFB-6433757DC7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89829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46EF86A5-C71A-74DC-C6D6-773BDE150300}"/>
                      </a:ext>
                    </a:extLst>
                  </p:cNvPr>
                  <p:cNvSpPr/>
                  <p:nvPr/>
                </p:nvSpPr>
                <p:spPr>
                  <a:xfrm>
                    <a:off x="4937968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EDFD8BEA-C84F-FF7C-4862-5DCB02A611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07632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B23D1387-2B85-AB20-98DE-CF7A6E4984DE}"/>
                      </a:ext>
                    </a:extLst>
                  </p:cNvPr>
                  <p:cNvSpPr/>
                  <p:nvPr/>
                </p:nvSpPr>
                <p:spPr>
                  <a:xfrm>
                    <a:off x="6156161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1EEED5F-1FD3-4D91-AEE2-9986ED57C3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30160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5A7401B5-0DF6-01A2-E493-B949349A845A}"/>
                      </a:ext>
                    </a:extLst>
                  </p:cNvPr>
                  <p:cNvSpPr/>
                  <p:nvPr/>
                </p:nvSpPr>
                <p:spPr>
                  <a:xfrm>
                    <a:off x="6776138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B0891756-D56B-463F-221A-F67416BEFD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50138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BA08C6E0-1B9B-55D5-5891-F2283C5B78AA}"/>
                      </a:ext>
                    </a:extLst>
                  </p:cNvPr>
                  <p:cNvSpPr/>
                  <p:nvPr/>
                </p:nvSpPr>
                <p:spPr>
                  <a:xfrm>
                    <a:off x="7384856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A7A198DB-54C6-D433-51EB-45ACE668A3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99542" y="5452127"/>
                    <a:ext cx="348921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D72ACDF8-B835-4780-FC7A-FF17738DF008}"/>
                    </a:ext>
                  </a:extLst>
                </p:cNvPr>
                <p:cNvSpPr/>
                <p:nvPr/>
              </p:nvSpPr>
              <p:spPr bwMode="auto">
                <a:xfrm>
                  <a:off x="128798" y="1387554"/>
                  <a:ext cx="1213443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Anemia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FD5617C-3225-6071-79A9-ACBB60A831F5}"/>
                    </a:ext>
                  </a:extLst>
                </p:cNvPr>
                <p:cNvSpPr/>
                <p:nvPr/>
              </p:nvSpPr>
              <p:spPr bwMode="auto">
                <a:xfrm>
                  <a:off x="-124247" y="1689131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Thrombocytopenia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AF22A5D9-B916-8A23-8878-D9219F1E7C16}"/>
                    </a:ext>
                  </a:extLst>
                </p:cNvPr>
                <p:cNvSpPr/>
                <p:nvPr/>
              </p:nvSpPr>
              <p:spPr bwMode="auto">
                <a:xfrm>
                  <a:off x="-124247" y="1990709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Nausea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1EDCEF4-7970-0347-B6E0-131C03394BEA}"/>
                    </a:ext>
                  </a:extLst>
                </p:cNvPr>
                <p:cNvSpPr/>
                <p:nvPr/>
              </p:nvSpPr>
              <p:spPr bwMode="auto">
                <a:xfrm>
                  <a:off x="-124247" y="2292287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CRS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033BC1DB-7858-5442-ADE0-E68202BB4EE0}"/>
                    </a:ext>
                  </a:extLst>
                </p:cNvPr>
                <p:cNvSpPr/>
                <p:nvPr/>
              </p:nvSpPr>
              <p:spPr bwMode="auto">
                <a:xfrm>
                  <a:off x="-124247" y="2593865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Headache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54894435-CC15-3D84-AF58-6F4007C23F70}"/>
                    </a:ext>
                  </a:extLst>
                </p:cNvPr>
                <p:cNvSpPr/>
                <p:nvPr/>
              </p:nvSpPr>
              <p:spPr bwMode="auto">
                <a:xfrm>
                  <a:off x="-124247" y="2895442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Fatigue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1CA0EBE-81CC-23AA-7DE3-6D775F7AB1B7}"/>
                    </a:ext>
                  </a:extLst>
                </p:cNvPr>
                <p:cNvSpPr/>
                <p:nvPr/>
              </p:nvSpPr>
              <p:spPr bwMode="auto">
                <a:xfrm>
                  <a:off x="-124247" y="3197020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Constipation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7FD637B-07F9-A4E0-1A0B-FE769496FDBD}"/>
                    </a:ext>
                  </a:extLst>
                </p:cNvPr>
                <p:cNvSpPr/>
                <p:nvPr/>
              </p:nvSpPr>
              <p:spPr bwMode="auto">
                <a:xfrm>
                  <a:off x="-124247" y="3498598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Pyrexia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A25AA749-9427-0E1C-EA54-03607737C292}"/>
                    </a:ext>
                  </a:extLst>
                </p:cNvPr>
                <p:cNvSpPr/>
                <p:nvPr/>
              </p:nvSpPr>
              <p:spPr bwMode="auto">
                <a:xfrm>
                  <a:off x="-124247" y="3800176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Lymphopenia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6D0C9B6D-2E2C-5CC0-FE40-C0976303552A}"/>
                    </a:ext>
                  </a:extLst>
                </p:cNvPr>
                <p:cNvSpPr/>
                <p:nvPr/>
              </p:nvSpPr>
              <p:spPr bwMode="auto">
                <a:xfrm>
                  <a:off x="-124247" y="4101753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Diarrhea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DAAA596A-2712-0245-023E-72D4A9976CC4}"/>
                    </a:ext>
                  </a:extLst>
                </p:cNvPr>
                <p:cNvSpPr/>
                <p:nvPr/>
              </p:nvSpPr>
              <p:spPr bwMode="auto">
                <a:xfrm>
                  <a:off x="-124247" y="4403331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Decreased appetite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F0E8806B-1C1B-C257-798E-FDFAB84EBDAD}"/>
                    </a:ext>
                  </a:extLst>
                </p:cNvPr>
                <p:cNvSpPr/>
                <p:nvPr/>
              </p:nvSpPr>
              <p:spPr bwMode="auto">
                <a:xfrm>
                  <a:off x="-124247" y="4704909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Vomiting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23727A07-278B-C3F1-E281-C97371AA87E4}"/>
                    </a:ext>
                  </a:extLst>
                </p:cNvPr>
                <p:cNvSpPr/>
                <p:nvPr/>
              </p:nvSpPr>
              <p:spPr bwMode="auto">
                <a:xfrm>
                  <a:off x="-124247" y="5006488"/>
                  <a:ext cx="1466489" cy="2884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Febrile neutropenia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0AE7FE-B723-E7E0-BCA4-9904AC5871CC}"/>
                </a:ext>
              </a:extLst>
            </p:cNvPr>
            <p:cNvSpPr/>
            <p:nvPr/>
          </p:nvSpPr>
          <p:spPr bwMode="auto">
            <a:xfrm>
              <a:off x="3652293" y="1613170"/>
              <a:ext cx="2864803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4BD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Liso-cel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BD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(n=92)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84B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64CD29-78E9-26F6-8A64-DDA3A6DF43DB}"/>
                </a:ext>
              </a:extLst>
            </p:cNvPr>
            <p:cNvSpPr/>
            <p:nvPr/>
          </p:nvSpPr>
          <p:spPr bwMode="auto">
            <a:xfrm>
              <a:off x="6103149" y="1613170"/>
              <a:ext cx="2864803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SoC* (n=91)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C5CC21-23F3-0308-AB04-709F6C62496D}"/>
                </a:ext>
              </a:extLst>
            </p:cNvPr>
            <p:cNvGrpSpPr/>
            <p:nvPr/>
          </p:nvGrpSpPr>
          <p:grpSpPr>
            <a:xfrm>
              <a:off x="3639486" y="1935172"/>
              <a:ext cx="5262157" cy="3090128"/>
              <a:chOff x="3639486" y="1935172"/>
              <a:chExt cx="5262157" cy="309012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E6895EB-AB90-A37E-E9D5-42C44845760D}"/>
                  </a:ext>
                </a:extLst>
              </p:cNvPr>
              <p:cNvSpPr/>
              <p:nvPr/>
            </p:nvSpPr>
            <p:spPr bwMode="auto">
              <a:xfrm>
                <a:off x="3676650" y="1935172"/>
                <a:ext cx="2744656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A1A240A-2390-CD68-A58C-640BBAF7FC7D}"/>
                  </a:ext>
                </a:extLst>
              </p:cNvPr>
              <p:cNvSpPr/>
              <p:nvPr/>
            </p:nvSpPr>
            <p:spPr bwMode="auto">
              <a:xfrm>
                <a:off x="4672014" y="2169703"/>
                <a:ext cx="1749292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9977DC6-BCCD-3DC1-3276-964B1652BC1A}"/>
                  </a:ext>
                </a:extLst>
              </p:cNvPr>
              <p:cNvSpPr/>
              <p:nvPr/>
            </p:nvSpPr>
            <p:spPr bwMode="auto">
              <a:xfrm>
                <a:off x="4748214" y="2386379"/>
                <a:ext cx="1673092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6EA311D-3485-1ECB-E1B5-C5BF2FCF9A66}"/>
                  </a:ext>
                </a:extLst>
              </p:cNvPr>
              <p:cNvSpPr/>
              <p:nvPr/>
            </p:nvSpPr>
            <p:spPr bwMode="auto">
              <a:xfrm>
                <a:off x="6329362" y="2614709"/>
                <a:ext cx="91943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169BDE8-057D-8E9A-7AE3-F6E2EFAC147D}"/>
                  </a:ext>
                </a:extLst>
              </p:cNvPr>
              <p:cNvSpPr/>
              <p:nvPr/>
            </p:nvSpPr>
            <p:spPr bwMode="auto">
              <a:xfrm>
                <a:off x="6385306" y="2837199"/>
                <a:ext cx="36000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6675C12-BC41-3311-0FD7-4A4FEBBBEEDF}"/>
                  </a:ext>
                </a:extLst>
              </p:cNvPr>
              <p:cNvSpPr/>
              <p:nvPr/>
            </p:nvSpPr>
            <p:spPr bwMode="auto">
              <a:xfrm>
                <a:off x="6291264" y="3072470"/>
                <a:ext cx="130042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AC5F830-3E43-DC0F-73E7-E6B24396253A}"/>
                  </a:ext>
                </a:extLst>
              </p:cNvPr>
              <p:cNvSpPr/>
              <p:nvPr/>
            </p:nvSpPr>
            <p:spPr bwMode="auto">
              <a:xfrm>
                <a:off x="6367462" y="3523290"/>
                <a:ext cx="53843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497FF5-3713-363B-2AA8-F4790E934B5D}"/>
                  </a:ext>
                </a:extLst>
              </p:cNvPr>
              <p:cNvSpPr/>
              <p:nvPr/>
            </p:nvSpPr>
            <p:spPr bwMode="auto">
              <a:xfrm>
                <a:off x="5567364" y="3972225"/>
                <a:ext cx="853942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483FB3-1813-3F41-949B-4B5947344A3A}"/>
                  </a:ext>
                </a:extLst>
              </p:cNvPr>
              <p:cNvSpPr/>
              <p:nvPr/>
            </p:nvSpPr>
            <p:spPr bwMode="auto">
              <a:xfrm>
                <a:off x="6385306" y="4421160"/>
                <a:ext cx="36000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8CFF974-418F-4F1B-CEB1-69196A276AAF}"/>
                  </a:ext>
                </a:extLst>
              </p:cNvPr>
              <p:cNvSpPr/>
              <p:nvPr/>
            </p:nvSpPr>
            <p:spPr bwMode="auto">
              <a:xfrm>
                <a:off x="6385306" y="4630380"/>
                <a:ext cx="36000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26648A-174B-E7B3-E59D-3641AF4D8B5F}"/>
                  </a:ext>
                </a:extLst>
              </p:cNvPr>
              <p:cNvSpPr/>
              <p:nvPr/>
            </p:nvSpPr>
            <p:spPr bwMode="auto">
              <a:xfrm>
                <a:off x="6022975" y="4881300"/>
                <a:ext cx="398331" cy="144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140522-B6FE-560C-1CCA-59721C6CCBBA}"/>
                  </a:ext>
                </a:extLst>
              </p:cNvPr>
              <p:cNvSpPr/>
              <p:nvPr/>
            </p:nvSpPr>
            <p:spPr bwMode="auto">
              <a:xfrm>
                <a:off x="3639486" y="1935172"/>
                <a:ext cx="36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E6FFA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3C98FA4-BBE1-5815-D506-899DBDA90301}"/>
                  </a:ext>
                </a:extLst>
              </p:cNvPr>
              <p:cNvSpPr/>
              <p:nvPr/>
            </p:nvSpPr>
            <p:spPr bwMode="auto">
              <a:xfrm>
                <a:off x="4165173" y="2169703"/>
                <a:ext cx="507939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C2DBE9-C13D-2E8B-79F7-6ED73573BF61}"/>
                  </a:ext>
                </a:extLst>
              </p:cNvPr>
              <p:cNvSpPr/>
              <p:nvPr/>
            </p:nvSpPr>
            <p:spPr bwMode="auto">
              <a:xfrm>
                <a:off x="4396111" y="2386379"/>
                <a:ext cx="353202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F34A66C-EA51-37CA-F3B5-A45CB707A8CF}"/>
                  </a:ext>
                </a:extLst>
              </p:cNvPr>
              <p:cNvSpPr/>
              <p:nvPr/>
            </p:nvSpPr>
            <p:spPr bwMode="auto">
              <a:xfrm>
                <a:off x="4657370" y="2614709"/>
                <a:ext cx="1673082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E50D2E-FD49-2E1E-8F0E-7F2C6340B703}"/>
                  </a:ext>
                </a:extLst>
              </p:cNvPr>
              <p:cNvSpPr/>
              <p:nvPr/>
            </p:nvSpPr>
            <p:spPr bwMode="auto">
              <a:xfrm>
                <a:off x="4791075" y="2837199"/>
                <a:ext cx="1594387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7AEF1DC-A3D0-4077-E287-7B72ACD031E4}"/>
                  </a:ext>
                </a:extLst>
              </p:cNvPr>
              <p:cNvSpPr/>
              <p:nvPr/>
            </p:nvSpPr>
            <p:spPr bwMode="auto">
              <a:xfrm>
                <a:off x="4984750" y="3072470"/>
                <a:ext cx="1306506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D1D0E37-612F-60A9-B471-572197C72298}"/>
                  </a:ext>
                </a:extLst>
              </p:cNvPr>
              <p:cNvSpPr/>
              <p:nvPr/>
            </p:nvSpPr>
            <p:spPr bwMode="auto">
              <a:xfrm>
                <a:off x="5084695" y="3290917"/>
                <a:ext cx="1331979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7DD288A-CEEF-99C8-8E2B-EFB53CC05123}"/>
                  </a:ext>
                </a:extLst>
              </p:cNvPr>
              <p:cNvSpPr/>
              <p:nvPr/>
            </p:nvSpPr>
            <p:spPr bwMode="auto">
              <a:xfrm>
                <a:off x="5333207" y="3523290"/>
                <a:ext cx="1035106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DB82BF-4BFF-7612-D7A5-5B5888139FF2}"/>
                  </a:ext>
                </a:extLst>
              </p:cNvPr>
              <p:cNvSpPr/>
              <p:nvPr/>
            </p:nvSpPr>
            <p:spPr bwMode="auto">
              <a:xfrm>
                <a:off x="5429249" y="3744635"/>
                <a:ext cx="992055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33F568A-B370-FE36-16CD-49FE9DD8FD6D}"/>
                  </a:ext>
                </a:extLst>
              </p:cNvPr>
              <p:cNvSpPr/>
              <p:nvPr/>
            </p:nvSpPr>
            <p:spPr bwMode="auto">
              <a:xfrm>
                <a:off x="5527292" y="3972225"/>
                <a:ext cx="45719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291C777-CDB3-1C04-2664-039C56A3FC57}"/>
                  </a:ext>
                </a:extLst>
              </p:cNvPr>
              <p:cNvSpPr/>
              <p:nvPr/>
            </p:nvSpPr>
            <p:spPr bwMode="auto">
              <a:xfrm>
                <a:off x="5603876" y="4187955"/>
                <a:ext cx="817428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8BB0EF3-DBED-9228-0AC2-026DD22F8FCB}"/>
                  </a:ext>
                </a:extLst>
              </p:cNvPr>
              <p:cNvSpPr/>
              <p:nvPr/>
            </p:nvSpPr>
            <p:spPr bwMode="auto">
              <a:xfrm>
                <a:off x="5667375" y="4421160"/>
                <a:ext cx="722238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66A5FB7-71C0-05E7-35B4-5D8F8F8D0366}"/>
                  </a:ext>
                </a:extLst>
              </p:cNvPr>
              <p:cNvSpPr/>
              <p:nvPr/>
            </p:nvSpPr>
            <p:spPr bwMode="auto">
              <a:xfrm>
                <a:off x="5743575" y="4630380"/>
                <a:ext cx="641731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D2BCFF0-BB71-CAE0-2A2D-4242C887AD64}"/>
                  </a:ext>
                </a:extLst>
              </p:cNvPr>
              <p:cNvSpPr/>
              <p:nvPr/>
            </p:nvSpPr>
            <p:spPr bwMode="auto">
              <a:xfrm>
                <a:off x="5896835" y="4881300"/>
                <a:ext cx="129316" cy="144000"/>
              </a:xfrm>
              <a:prstGeom prst="rect">
                <a:avLst/>
              </a:prstGeom>
              <a:solidFill>
                <a:srgbClr val="E6FFAF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0D1FA15-58DE-C16F-3F4D-3365B1E4EF99}"/>
                  </a:ext>
                </a:extLst>
              </p:cNvPr>
              <p:cNvSpPr/>
              <p:nvPr/>
            </p:nvSpPr>
            <p:spPr bwMode="auto">
              <a:xfrm>
                <a:off x="6422231" y="1935172"/>
                <a:ext cx="1769269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3F8267D-D49B-D912-42F7-678663FBA3E0}"/>
                  </a:ext>
                </a:extLst>
              </p:cNvPr>
              <p:cNvSpPr/>
              <p:nvPr/>
            </p:nvSpPr>
            <p:spPr bwMode="auto">
              <a:xfrm>
                <a:off x="6432395" y="2169703"/>
                <a:ext cx="1879913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066D5C2-2231-29F6-EE2C-E0C1E1F85578}"/>
                  </a:ext>
                </a:extLst>
              </p:cNvPr>
              <p:cNvSpPr/>
              <p:nvPr/>
            </p:nvSpPr>
            <p:spPr bwMode="auto">
              <a:xfrm>
                <a:off x="6430847" y="2386379"/>
                <a:ext cx="2298813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571E3FF-CDAB-988F-E19A-88801CF69E25}"/>
                  </a:ext>
                </a:extLst>
              </p:cNvPr>
              <p:cNvSpPr/>
              <p:nvPr/>
            </p:nvSpPr>
            <p:spPr bwMode="auto">
              <a:xfrm>
                <a:off x="6431300" y="2614709"/>
                <a:ext cx="144125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DAB2D01-861A-3C08-1265-518AC4380DF6}"/>
                  </a:ext>
                </a:extLst>
              </p:cNvPr>
              <p:cNvSpPr/>
              <p:nvPr/>
            </p:nvSpPr>
            <p:spPr bwMode="auto">
              <a:xfrm>
                <a:off x="6431300" y="3072470"/>
                <a:ext cx="36000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D5495CD-7800-F216-02A4-9DD95006031E}"/>
                  </a:ext>
                </a:extLst>
              </p:cNvPr>
              <p:cNvSpPr/>
              <p:nvPr/>
            </p:nvSpPr>
            <p:spPr bwMode="auto">
              <a:xfrm>
                <a:off x="6431300" y="3290917"/>
                <a:ext cx="75612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C0913A8-3240-906C-AF4D-1943CFDEEE54}"/>
                  </a:ext>
                </a:extLst>
              </p:cNvPr>
              <p:cNvSpPr/>
              <p:nvPr/>
            </p:nvSpPr>
            <p:spPr bwMode="auto">
              <a:xfrm>
                <a:off x="6431300" y="3523290"/>
                <a:ext cx="877550" cy="144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8A9D3D7-1A33-4531-B445-F23A5A107B96}"/>
                  </a:ext>
                </a:extLst>
              </p:cNvPr>
              <p:cNvSpPr/>
              <p:nvPr/>
            </p:nvSpPr>
            <p:spPr bwMode="auto">
              <a:xfrm>
                <a:off x="6423860" y="3744635"/>
                <a:ext cx="853943" cy="144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7A89A97-E75C-ADBD-EAC2-530D531CC1A6}"/>
                  </a:ext>
                </a:extLst>
              </p:cNvPr>
              <p:cNvSpPr/>
              <p:nvPr/>
            </p:nvSpPr>
            <p:spPr bwMode="auto">
              <a:xfrm>
                <a:off x="6431300" y="3972225"/>
                <a:ext cx="332540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9709372-014C-B492-51F6-37A7AA35AB40}"/>
                  </a:ext>
                </a:extLst>
              </p:cNvPr>
              <p:cNvSpPr/>
              <p:nvPr/>
            </p:nvSpPr>
            <p:spPr bwMode="auto">
              <a:xfrm>
                <a:off x="6431300" y="4187955"/>
                <a:ext cx="109200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B815594-44A4-1AEE-1724-0C86260C77F8}"/>
                  </a:ext>
                </a:extLst>
              </p:cNvPr>
              <p:cNvSpPr/>
              <p:nvPr/>
            </p:nvSpPr>
            <p:spPr bwMode="auto">
              <a:xfrm>
                <a:off x="6431300" y="4421160"/>
                <a:ext cx="134600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E724B48-25F9-3265-B18C-7EECAD35BADA}"/>
                  </a:ext>
                </a:extLst>
              </p:cNvPr>
              <p:cNvSpPr/>
              <p:nvPr/>
            </p:nvSpPr>
            <p:spPr bwMode="auto">
              <a:xfrm>
                <a:off x="6431301" y="4630380"/>
                <a:ext cx="71100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FF514E2-B742-3F21-6854-567B22A4402E}"/>
                  </a:ext>
                </a:extLst>
              </p:cNvPr>
              <p:cNvSpPr/>
              <p:nvPr/>
            </p:nvSpPr>
            <p:spPr bwMode="auto">
              <a:xfrm>
                <a:off x="6431300" y="4881300"/>
                <a:ext cx="782300" cy="14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F2E0908-D3F5-09BD-1F11-EA29F6260C5D}"/>
                  </a:ext>
                </a:extLst>
              </p:cNvPr>
              <p:cNvSpPr/>
              <p:nvPr/>
            </p:nvSpPr>
            <p:spPr bwMode="auto">
              <a:xfrm>
                <a:off x="8173158" y="1935172"/>
                <a:ext cx="106649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3BA5050-85F0-6629-A8E6-E1B4BCCD0F7C}"/>
                  </a:ext>
                </a:extLst>
              </p:cNvPr>
              <p:cNvSpPr/>
              <p:nvPr/>
            </p:nvSpPr>
            <p:spPr bwMode="auto">
              <a:xfrm>
                <a:off x="8312308" y="2169703"/>
                <a:ext cx="276067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E3AE494-F109-09F2-46B3-395F363C1E48}"/>
                  </a:ext>
                </a:extLst>
              </p:cNvPr>
              <p:cNvSpPr/>
              <p:nvPr/>
            </p:nvSpPr>
            <p:spPr bwMode="auto">
              <a:xfrm>
                <a:off x="8734425" y="2386379"/>
                <a:ext cx="167218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09CA098-6255-1529-5B63-5168F5CB5A73}"/>
                  </a:ext>
                </a:extLst>
              </p:cNvPr>
              <p:cNvSpPr/>
              <p:nvPr/>
            </p:nvSpPr>
            <p:spPr bwMode="auto">
              <a:xfrm>
                <a:off x="6575442" y="2614709"/>
                <a:ext cx="1816083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55F332-8CD8-6BF2-F3CC-66F554127F26}"/>
                  </a:ext>
                </a:extLst>
              </p:cNvPr>
              <p:cNvSpPr/>
              <p:nvPr/>
            </p:nvSpPr>
            <p:spPr bwMode="auto">
              <a:xfrm>
                <a:off x="6466850" y="3072470"/>
                <a:ext cx="746749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24C5235-1712-834E-DA28-386B6ACAA10E}"/>
                  </a:ext>
                </a:extLst>
              </p:cNvPr>
              <p:cNvSpPr/>
              <p:nvPr/>
            </p:nvSpPr>
            <p:spPr bwMode="auto">
              <a:xfrm>
                <a:off x="6502693" y="3290917"/>
                <a:ext cx="1330031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9A3E030-7719-A6C7-8988-EB2A18714A02}"/>
                  </a:ext>
                </a:extLst>
              </p:cNvPr>
              <p:cNvSpPr/>
              <p:nvPr/>
            </p:nvSpPr>
            <p:spPr bwMode="auto">
              <a:xfrm>
                <a:off x="6761957" y="3972225"/>
                <a:ext cx="67140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6878135-CD04-AE29-6741-B612A1DF6E57}"/>
                  </a:ext>
                </a:extLst>
              </p:cNvPr>
              <p:cNvSpPr/>
              <p:nvPr/>
            </p:nvSpPr>
            <p:spPr bwMode="auto">
              <a:xfrm>
                <a:off x="6539962" y="4187955"/>
                <a:ext cx="1353088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6E5D1DC-32F4-E251-7DAA-854B244C6731}"/>
                  </a:ext>
                </a:extLst>
              </p:cNvPr>
              <p:cNvSpPr/>
              <p:nvPr/>
            </p:nvSpPr>
            <p:spPr bwMode="auto">
              <a:xfrm>
                <a:off x="6561288" y="4421160"/>
                <a:ext cx="1052361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2E12287-EC35-52A9-8720-4EF3DD63FFD4}"/>
                  </a:ext>
                </a:extLst>
              </p:cNvPr>
              <p:cNvSpPr/>
              <p:nvPr/>
            </p:nvSpPr>
            <p:spPr bwMode="auto">
              <a:xfrm>
                <a:off x="6500524" y="4630380"/>
                <a:ext cx="954375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96F753F-88BC-067E-801C-96A4985BF3EA}"/>
                  </a:ext>
                </a:extLst>
              </p:cNvPr>
              <p:cNvSpPr/>
              <p:nvPr/>
            </p:nvSpPr>
            <p:spPr bwMode="auto">
              <a:xfrm>
                <a:off x="7213598" y="4881300"/>
                <a:ext cx="95251" cy="14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28A517-5734-2929-5C46-E6C9D170C27B}"/>
                </a:ext>
              </a:extLst>
            </p:cNvPr>
            <p:cNvSpPr/>
            <p:nvPr/>
          </p:nvSpPr>
          <p:spPr bwMode="auto">
            <a:xfrm>
              <a:off x="8328531" y="187901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55%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0796AC-EEF5-6F62-7C7D-2B573B9D9AAF}"/>
                </a:ext>
              </a:extLst>
            </p:cNvPr>
            <p:cNvSpPr/>
            <p:nvPr/>
          </p:nvSpPr>
          <p:spPr bwMode="auto">
            <a:xfrm>
              <a:off x="8648242" y="210670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68%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DB47B-4C30-51BB-CF1E-B14B5ECD113D}"/>
                </a:ext>
              </a:extLst>
            </p:cNvPr>
            <p:cNvSpPr/>
            <p:nvPr/>
          </p:nvSpPr>
          <p:spPr bwMode="auto">
            <a:xfrm>
              <a:off x="7819102" y="187901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04152F-F9D2-7155-7605-1CB48BCD2A07}"/>
                </a:ext>
              </a:extLst>
            </p:cNvPr>
            <p:cNvSpPr/>
            <p:nvPr/>
          </p:nvSpPr>
          <p:spPr bwMode="auto">
            <a:xfrm>
              <a:off x="7969028" y="210670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56%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09E67A-9B9E-7C28-5FD4-F06315E19C06}"/>
                </a:ext>
              </a:extLst>
            </p:cNvPr>
            <p:cNvSpPr/>
            <p:nvPr/>
          </p:nvSpPr>
          <p:spPr bwMode="auto">
            <a:xfrm>
              <a:off x="8945426" y="2330373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8E6604-6EA8-D8B5-13E7-3CE913C8B810}"/>
                </a:ext>
              </a:extLst>
            </p:cNvPr>
            <p:cNvSpPr/>
            <p:nvPr/>
          </p:nvSpPr>
          <p:spPr bwMode="auto">
            <a:xfrm>
              <a:off x="8401580" y="2330373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68%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E630F6-79CA-D6DE-ACED-865CE3E0CA8C}"/>
                </a:ext>
              </a:extLst>
            </p:cNvPr>
            <p:cNvSpPr/>
            <p:nvPr/>
          </p:nvSpPr>
          <p:spPr bwMode="auto">
            <a:xfrm>
              <a:off x="8414113" y="2567041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58%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92B0C7-3208-9BA8-775E-3BD347D34E9D}"/>
                </a:ext>
              </a:extLst>
            </p:cNvPr>
            <p:cNvSpPr/>
            <p:nvPr/>
          </p:nvSpPr>
          <p:spPr bwMode="auto">
            <a:xfrm>
              <a:off x="6594144" y="2567041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18046-D26C-877F-8F97-AFA32429A393}"/>
                </a:ext>
              </a:extLst>
            </p:cNvPr>
            <p:cNvCxnSpPr>
              <a:cxnSpLocks/>
            </p:cNvCxnSpPr>
            <p:nvPr/>
          </p:nvCxnSpPr>
          <p:spPr>
            <a:xfrm>
              <a:off x="6422583" y="1783556"/>
              <a:ext cx="0" cy="3296313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67D1F4-C9B6-7D01-CB45-52FEB6C7D34F}"/>
                </a:ext>
              </a:extLst>
            </p:cNvPr>
            <p:cNvSpPr/>
            <p:nvPr/>
          </p:nvSpPr>
          <p:spPr bwMode="auto">
            <a:xfrm>
              <a:off x="7255321" y="3015250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342E52-3AA0-49E3-745F-D762C30F6578}"/>
                </a:ext>
              </a:extLst>
            </p:cNvPr>
            <p:cNvSpPr/>
            <p:nvPr/>
          </p:nvSpPr>
          <p:spPr bwMode="auto">
            <a:xfrm>
              <a:off x="6497159" y="3015250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751ACF-A27F-4F51-25A5-4E7D7739B777}"/>
                </a:ext>
              </a:extLst>
            </p:cNvPr>
            <p:cNvSpPr/>
            <p:nvPr/>
          </p:nvSpPr>
          <p:spPr bwMode="auto">
            <a:xfrm>
              <a:off x="7874446" y="3230418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41%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C4C5BC-9EAA-9F28-130F-3BAEE24D4AA1}"/>
                </a:ext>
              </a:extLst>
            </p:cNvPr>
            <p:cNvSpPr/>
            <p:nvPr/>
          </p:nvSpPr>
          <p:spPr bwMode="auto">
            <a:xfrm>
              <a:off x="6553959" y="3230418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7AED1D-0848-4999-5C27-F86514EF8ACC}"/>
                </a:ext>
              </a:extLst>
            </p:cNvPr>
            <p:cNvSpPr/>
            <p:nvPr/>
          </p:nvSpPr>
          <p:spPr bwMode="auto">
            <a:xfrm>
              <a:off x="7350572" y="346868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1B7F871-91FE-A5C7-C22E-2508A2FEC21A}"/>
                </a:ext>
              </a:extLst>
            </p:cNvPr>
            <p:cNvSpPr/>
            <p:nvPr/>
          </p:nvSpPr>
          <p:spPr bwMode="auto">
            <a:xfrm>
              <a:off x="7350572" y="369388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D6E879-3B6C-985D-7DDB-3C87AB4F0A25}"/>
                </a:ext>
              </a:extLst>
            </p:cNvPr>
            <p:cNvSpPr/>
            <p:nvPr/>
          </p:nvSpPr>
          <p:spPr bwMode="auto">
            <a:xfrm>
              <a:off x="6844006" y="3916807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F832DB-6CF8-48EA-1A6E-68D226AB2728}"/>
                </a:ext>
              </a:extLst>
            </p:cNvPr>
            <p:cNvSpPr/>
            <p:nvPr/>
          </p:nvSpPr>
          <p:spPr bwMode="auto">
            <a:xfrm>
              <a:off x="6437983" y="3916807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F0B641-0F8D-C63E-29CB-2091C27724C5}"/>
                </a:ext>
              </a:extLst>
            </p:cNvPr>
            <p:cNvSpPr/>
            <p:nvPr/>
          </p:nvSpPr>
          <p:spPr bwMode="auto">
            <a:xfrm>
              <a:off x="7899846" y="4137231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510298-5AC1-B808-4B49-D9505FD443D9}"/>
                </a:ext>
              </a:extLst>
            </p:cNvPr>
            <p:cNvSpPr/>
            <p:nvPr/>
          </p:nvSpPr>
          <p:spPr bwMode="auto">
            <a:xfrm>
              <a:off x="6579359" y="4137231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57CC5-04FE-2003-9FDA-BA1F9349E022}"/>
                </a:ext>
              </a:extLst>
            </p:cNvPr>
            <p:cNvSpPr/>
            <p:nvPr/>
          </p:nvSpPr>
          <p:spPr bwMode="auto">
            <a:xfrm>
              <a:off x="7652508" y="4366123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C9427D-8F59-0469-9B8D-F92585267754}"/>
                </a:ext>
              </a:extLst>
            </p:cNvPr>
            <p:cNvSpPr/>
            <p:nvPr/>
          </p:nvSpPr>
          <p:spPr bwMode="auto">
            <a:xfrm>
              <a:off x="6588884" y="4366123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EA00292-0067-63E1-595B-00AAD5DD909F}"/>
                </a:ext>
              </a:extLst>
            </p:cNvPr>
            <p:cNvSpPr/>
            <p:nvPr/>
          </p:nvSpPr>
          <p:spPr bwMode="auto">
            <a:xfrm>
              <a:off x="7499522" y="457345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8EF998-E078-D45E-7A6E-7F7351DC0352}"/>
                </a:ext>
              </a:extLst>
            </p:cNvPr>
            <p:cNvSpPr/>
            <p:nvPr/>
          </p:nvSpPr>
          <p:spPr bwMode="auto">
            <a:xfrm>
              <a:off x="6514312" y="457345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C3D7DE-CECF-BFBA-3EA8-F93B0EC7B79F}"/>
                </a:ext>
              </a:extLst>
            </p:cNvPr>
            <p:cNvSpPr/>
            <p:nvPr/>
          </p:nvSpPr>
          <p:spPr bwMode="auto">
            <a:xfrm>
              <a:off x="7356956" y="482098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641428-477A-A36C-DF44-FE68BD16325C}"/>
                </a:ext>
              </a:extLst>
            </p:cNvPr>
            <p:cNvSpPr/>
            <p:nvPr/>
          </p:nvSpPr>
          <p:spPr bwMode="auto">
            <a:xfrm>
              <a:off x="6873910" y="482098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070500-9A52-E28C-3E71-0A9411508A6B}"/>
                </a:ext>
              </a:extLst>
            </p:cNvPr>
            <p:cNvSpPr/>
            <p:nvPr/>
          </p:nvSpPr>
          <p:spPr bwMode="auto">
            <a:xfrm>
              <a:off x="3283241" y="187901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E9A6F1-A4A5-3A39-0407-20EB53A04379}"/>
                </a:ext>
              </a:extLst>
            </p:cNvPr>
            <p:cNvSpPr/>
            <p:nvPr/>
          </p:nvSpPr>
          <p:spPr bwMode="auto">
            <a:xfrm>
              <a:off x="3718969" y="187901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717B38-E960-76F5-6F61-AF416507A209}"/>
                </a:ext>
              </a:extLst>
            </p:cNvPr>
            <p:cNvSpPr/>
            <p:nvPr/>
          </p:nvSpPr>
          <p:spPr bwMode="auto">
            <a:xfrm>
              <a:off x="3836037" y="2116541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67%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1DF162-4484-A49E-EB76-25E61D6BFF36}"/>
                </a:ext>
              </a:extLst>
            </p:cNvPr>
            <p:cNvSpPr/>
            <p:nvPr/>
          </p:nvSpPr>
          <p:spPr bwMode="auto">
            <a:xfrm>
              <a:off x="4712227" y="2116541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993F9B-FC30-304A-802C-933507604C5E}"/>
                </a:ext>
              </a:extLst>
            </p:cNvPr>
            <p:cNvSpPr/>
            <p:nvPr/>
          </p:nvSpPr>
          <p:spPr bwMode="auto">
            <a:xfrm>
              <a:off x="4040181" y="233966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9EC360-3899-2B19-16F1-02FDF3A33E85}"/>
                </a:ext>
              </a:extLst>
            </p:cNvPr>
            <p:cNvSpPr/>
            <p:nvPr/>
          </p:nvSpPr>
          <p:spPr bwMode="auto">
            <a:xfrm>
              <a:off x="4793332" y="233966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50%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1D4E9B-000A-A88C-45B1-C9DD6629CC59}"/>
                </a:ext>
              </a:extLst>
            </p:cNvPr>
            <p:cNvSpPr/>
            <p:nvPr/>
          </p:nvSpPr>
          <p:spPr bwMode="auto">
            <a:xfrm>
              <a:off x="4292447" y="255835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86BF613-64E3-3A36-B0C5-AFD27E65FEAD}"/>
                </a:ext>
              </a:extLst>
            </p:cNvPr>
            <p:cNvSpPr/>
            <p:nvPr/>
          </p:nvSpPr>
          <p:spPr bwMode="auto">
            <a:xfrm>
              <a:off x="6075807" y="255835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789738-35EF-AE0E-335A-963C03B0BCE4}"/>
                </a:ext>
              </a:extLst>
            </p:cNvPr>
            <p:cNvSpPr/>
            <p:nvPr/>
          </p:nvSpPr>
          <p:spPr bwMode="auto">
            <a:xfrm>
              <a:off x="4458427" y="278704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49%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90BC61-4CBD-4246-B38F-1414AD94C93C}"/>
                </a:ext>
              </a:extLst>
            </p:cNvPr>
            <p:cNvSpPr/>
            <p:nvPr/>
          </p:nvSpPr>
          <p:spPr bwMode="auto">
            <a:xfrm>
              <a:off x="6141450" y="2787042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45174E-C2E1-CA44-CC09-93E6A774BB0B}"/>
                </a:ext>
              </a:extLst>
            </p:cNvPr>
            <p:cNvSpPr/>
            <p:nvPr/>
          </p:nvSpPr>
          <p:spPr bwMode="auto">
            <a:xfrm>
              <a:off x="4638893" y="3015250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DB3710E-27B6-BF75-6C4B-0DCA1E142148}"/>
                </a:ext>
              </a:extLst>
            </p:cNvPr>
            <p:cNvSpPr/>
            <p:nvPr/>
          </p:nvSpPr>
          <p:spPr bwMode="auto">
            <a:xfrm>
              <a:off x="6036135" y="3015250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2A53DE-04F1-C72A-6319-140D1DC0B89E}"/>
                </a:ext>
              </a:extLst>
            </p:cNvPr>
            <p:cNvSpPr/>
            <p:nvPr/>
          </p:nvSpPr>
          <p:spPr bwMode="auto">
            <a:xfrm>
              <a:off x="4746284" y="3245938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09B4ED-8F2D-9E39-456A-ACE3C5271E98}"/>
                </a:ext>
              </a:extLst>
            </p:cNvPr>
            <p:cNvSpPr/>
            <p:nvPr/>
          </p:nvSpPr>
          <p:spPr bwMode="auto">
            <a:xfrm>
              <a:off x="4992415" y="346774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43AA71-4266-A568-B8C8-5B0384D89E35}"/>
                </a:ext>
              </a:extLst>
            </p:cNvPr>
            <p:cNvSpPr/>
            <p:nvPr/>
          </p:nvSpPr>
          <p:spPr bwMode="auto">
            <a:xfrm>
              <a:off x="6115435" y="346774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C8B45C-ED93-723E-533E-0FD5C9A4BC2E}"/>
                </a:ext>
              </a:extLst>
            </p:cNvPr>
            <p:cNvSpPr/>
            <p:nvPr/>
          </p:nvSpPr>
          <p:spPr bwMode="auto">
            <a:xfrm>
              <a:off x="5074965" y="3696247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477E9F-752A-7A45-4986-700A582AF717}"/>
                </a:ext>
              </a:extLst>
            </p:cNvPr>
            <p:cNvSpPr/>
            <p:nvPr/>
          </p:nvSpPr>
          <p:spPr bwMode="auto">
            <a:xfrm>
              <a:off x="5187264" y="391557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70742CE-4A9B-F9A9-FFAF-3941E4674D35}"/>
                </a:ext>
              </a:extLst>
            </p:cNvPr>
            <p:cNvSpPr/>
            <p:nvPr/>
          </p:nvSpPr>
          <p:spPr bwMode="auto">
            <a:xfrm>
              <a:off x="5620824" y="391557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A306D82-2815-0FC1-E2CD-65CC093F99B9}"/>
                </a:ext>
              </a:extLst>
            </p:cNvPr>
            <p:cNvSpPr/>
            <p:nvPr/>
          </p:nvSpPr>
          <p:spPr bwMode="auto">
            <a:xfrm>
              <a:off x="5273471" y="4148113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46D678-CE94-A113-0B45-0D5CE4BD3B90}"/>
                </a:ext>
              </a:extLst>
            </p:cNvPr>
            <p:cNvSpPr/>
            <p:nvPr/>
          </p:nvSpPr>
          <p:spPr bwMode="auto">
            <a:xfrm>
              <a:off x="5337920" y="436892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3AAF67-CB47-5549-2260-08553505F2D3}"/>
                </a:ext>
              </a:extLst>
            </p:cNvPr>
            <p:cNvSpPr/>
            <p:nvPr/>
          </p:nvSpPr>
          <p:spPr bwMode="auto">
            <a:xfrm>
              <a:off x="6154714" y="4368929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72E4D0-1BE6-FC23-1870-3BBB5105E1A8}"/>
                </a:ext>
              </a:extLst>
            </p:cNvPr>
            <p:cNvSpPr/>
            <p:nvPr/>
          </p:nvSpPr>
          <p:spPr bwMode="auto">
            <a:xfrm>
              <a:off x="5419587" y="457558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5850F1B-9670-B768-A60D-460DC5365104}"/>
                </a:ext>
              </a:extLst>
            </p:cNvPr>
            <p:cNvSpPr/>
            <p:nvPr/>
          </p:nvSpPr>
          <p:spPr bwMode="auto">
            <a:xfrm>
              <a:off x="6154714" y="4575584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9D1B5FF-90AC-CE9E-6D5D-6A5B3EFDF1AF}"/>
                </a:ext>
              </a:extLst>
            </p:cNvPr>
            <p:cNvSpPr/>
            <p:nvPr/>
          </p:nvSpPr>
          <p:spPr bwMode="auto">
            <a:xfrm>
              <a:off x="5560186" y="4821477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16%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963F02-9A47-0DB5-4A82-D0BEA0474ECA}"/>
                </a:ext>
              </a:extLst>
            </p:cNvPr>
            <p:cNvSpPr/>
            <p:nvPr/>
          </p:nvSpPr>
          <p:spPr bwMode="auto">
            <a:xfrm>
              <a:off x="6046429" y="4822698"/>
              <a:ext cx="3296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12%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0971A0A-BF8D-ACFF-208C-EFA0DDC8E5F4}"/>
                </a:ext>
              </a:extLst>
            </p:cNvPr>
            <p:cNvGrpSpPr/>
            <p:nvPr/>
          </p:nvGrpSpPr>
          <p:grpSpPr>
            <a:xfrm>
              <a:off x="8696636" y="3616281"/>
              <a:ext cx="2058194" cy="1076990"/>
              <a:chOff x="9299888" y="3538939"/>
              <a:chExt cx="2058194" cy="107699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0863391-A679-935C-E686-0E62DD0F1217}"/>
                  </a:ext>
                </a:extLst>
              </p:cNvPr>
              <p:cNvSpPr/>
              <p:nvPr/>
            </p:nvSpPr>
            <p:spPr bwMode="auto">
              <a:xfrm>
                <a:off x="9518698" y="3538939"/>
                <a:ext cx="1839384" cy="1076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FCF71E7-1BEB-8B2C-057D-CDCAA0222B26}"/>
                  </a:ext>
                </a:extLst>
              </p:cNvPr>
              <p:cNvGrpSpPr/>
              <p:nvPr/>
            </p:nvGrpSpPr>
            <p:grpSpPr>
              <a:xfrm>
                <a:off x="9299888" y="3638951"/>
                <a:ext cx="2008108" cy="945894"/>
                <a:chOff x="9147488" y="2823269"/>
                <a:chExt cx="2008108" cy="94589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15103E7-A1AA-7E91-5483-58845651EC55}"/>
                    </a:ext>
                  </a:extLst>
                </p:cNvPr>
                <p:cNvSpPr/>
                <p:nvPr/>
              </p:nvSpPr>
              <p:spPr bwMode="auto">
                <a:xfrm>
                  <a:off x="10021692" y="2823269"/>
                  <a:ext cx="498811" cy="305213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Any</a:t>
                  </a:r>
                  <a:b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grade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8ACE08A-1441-ABAB-57BD-85313D83FD8A}"/>
                    </a:ext>
                  </a:extLst>
                </p:cNvPr>
                <p:cNvSpPr/>
                <p:nvPr/>
              </p:nvSpPr>
              <p:spPr bwMode="auto">
                <a:xfrm>
                  <a:off x="10656785" y="2823269"/>
                  <a:ext cx="498811" cy="305213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Grade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≥ 3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467DE44-73A5-27B2-5181-5082F91D2BF2}"/>
                    </a:ext>
                  </a:extLst>
                </p:cNvPr>
                <p:cNvSpPr/>
                <p:nvPr/>
              </p:nvSpPr>
              <p:spPr bwMode="auto">
                <a:xfrm>
                  <a:off x="9147489" y="3175557"/>
                  <a:ext cx="791004" cy="305213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Liso-cel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10C9C1EE-E320-5DE7-1148-1D2F9BF4D92B}"/>
                    </a:ext>
                  </a:extLst>
                </p:cNvPr>
                <p:cNvSpPr/>
                <p:nvPr/>
              </p:nvSpPr>
              <p:spPr bwMode="auto">
                <a:xfrm>
                  <a:off x="9147488" y="3463950"/>
                  <a:ext cx="791004" cy="305213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SoC*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5F658CE-4C77-3048-B6B1-1B7AE8F8E109}"/>
                    </a:ext>
                  </a:extLst>
                </p:cNvPr>
                <p:cNvSpPr/>
                <p:nvPr/>
              </p:nvSpPr>
              <p:spPr bwMode="auto">
                <a:xfrm>
                  <a:off x="10166668" y="3280611"/>
                  <a:ext cx="196850" cy="148389"/>
                </a:xfrm>
                <a:prstGeom prst="rect">
                  <a:avLst/>
                </a:prstGeom>
                <a:solidFill>
                  <a:srgbClr val="E6FFAF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D8741BD-C7CE-8C02-4050-37D9D60B89BF}"/>
                    </a:ext>
                  </a:extLst>
                </p:cNvPr>
                <p:cNvSpPr/>
                <p:nvPr/>
              </p:nvSpPr>
              <p:spPr bwMode="auto">
                <a:xfrm>
                  <a:off x="10166668" y="3545495"/>
                  <a:ext cx="196850" cy="14838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69EEA0-9BA2-577A-59D7-E0290D508118}"/>
                    </a:ext>
                  </a:extLst>
                </p:cNvPr>
                <p:cNvSpPr/>
                <p:nvPr/>
              </p:nvSpPr>
              <p:spPr bwMode="auto">
                <a:xfrm>
                  <a:off x="10797713" y="3280611"/>
                  <a:ext cx="196850" cy="148389"/>
                </a:xfrm>
                <a:prstGeom prst="rect">
                  <a:avLst/>
                </a:prstGeom>
                <a:solidFill>
                  <a:srgbClr val="84BD0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EB9D8DC-C297-F9A6-AA16-9307354D28C6}"/>
                    </a:ext>
                  </a:extLst>
                </p:cNvPr>
                <p:cNvSpPr/>
                <p:nvPr/>
              </p:nvSpPr>
              <p:spPr bwMode="auto">
                <a:xfrm>
                  <a:off x="10797713" y="3545495"/>
                  <a:ext cx="196850" cy="14838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A7C9B1-E17F-B523-26E2-87425640DF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3593933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C6F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SoC included R-DHAP, R-ICE, or R-GDP followed by BEAM + ASCT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Abramson JS,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141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(14):1675–1684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850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1D21E0-A161-A357-3455-7FC85F12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HRQoL outcomes improved or maintained with 2L liso-cel vs SoC</a:t>
            </a:r>
            <a:br>
              <a:rPr lang="en-GB" dirty="0"/>
            </a:br>
            <a:r>
              <a:rPr lang="en-GB" sz="1800" b="0" dirty="0"/>
              <a:t>TRANSFORM: ASCT-eligible patients aged ≤75 years with relapsed or primary refractory LBCL (N=90)</a:t>
            </a:r>
            <a:endParaRPr lang="en-GB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97E0B-0A1E-4C85-D16F-BDCB25D7D80E}"/>
              </a:ext>
            </a:extLst>
          </p:cNvPr>
          <p:cNvSpPr/>
          <p:nvPr/>
        </p:nvSpPr>
        <p:spPr bwMode="auto">
          <a:xfrm>
            <a:off x="446088" y="5684989"/>
            <a:ext cx="11314112" cy="531661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Outcomes, including physical functioning, cognition, fatigue, pain, and FACT-LymS, were improved or maintained vs SoC*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8A289-C044-B2FE-0DAF-9C1CF701D609}"/>
              </a:ext>
            </a:extLst>
          </p:cNvPr>
          <p:cNvGrpSpPr/>
          <p:nvPr/>
        </p:nvGrpSpPr>
        <p:grpSpPr>
          <a:xfrm>
            <a:off x="431800" y="1234315"/>
            <a:ext cx="11231562" cy="4106137"/>
            <a:chOff x="514350" y="1469640"/>
            <a:chExt cx="10040135" cy="41061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5F3305-83E5-B4C6-16FA-ABAD2E13B1ED}"/>
                </a:ext>
              </a:extLst>
            </p:cNvPr>
            <p:cNvGrpSpPr/>
            <p:nvPr/>
          </p:nvGrpSpPr>
          <p:grpSpPr>
            <a:xfrm>
              <a:off x="2403835" y="3157013"/>
              <a:ext cx="7868916" cy="470360"/>
              <a:chOff x="2403835" y="3157013"/>
              <a:chExt cx="7640237" cy="47036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D820738-67E0-7B8E-61EC-01E3E6BDD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3835" y="3157013"/>
                <a:ext cx="7640237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1992930-4D37-B259-93E8-3240ADCDC7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3835" y="3392571"/>
                <a:ext cx="7640237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1B708F5-AAC2-65C7-DD32-5460A9FC26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3835" y="3627373"/>
                <a:ext cx="7640237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966ABC-B568-0997-E367-9D88770198C6}"/>
                </a:ext>
              </a:extLst>
            </p:cNvPr>
            <p:cNvGrpSpPr/>
            <p:nvPr/>
          </p:nvGrpSpPr>
          <p:grpSpPr>
            <a:xfrm>
              <a:off x="4569328" y="3143575"/>
              <a:ext cx="5632190" cy="399688"/>
              <a:chOff x="4569328" y="3143575"/>
              <a:chExt cx="5632190" cy="399688"/>
            </a:xfrm>
            <a:solidFill>
              <a:srgbClr val="C00000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66AAB6B-029E-E661-EC1A-C45D583A645A}"/>
                  </a:ext>
                </a:extLst>
              </p:cNvPr>
              <p:cNvSpPr/>
              <p:nvPr/>
            </p:nvSpPr>
            <p:spPr bwMode="auto">
              <a:xfrm>
                <a:off x="4569328" y="3471263"/>
                <a:ext cx="100386" cy="72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07234BD-D364-7C26-55EF-BD3819A3FFAF}"/>
                  </a:ext>
                </a:extLst>
              </p:cNvPr>
              <p:cNvSpPr/>
              <p:nvPr/>
            </p:nvSpPr>
            <p:spPr bwMode="auto">
              <a:xfrm>
                <a:off x="6418817" y="3412832"/>
                <a:ext cx="100386" cy="72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81E0C86-16BA-C202-3827-86F1FFB5EF1B}"/>
                  </a:ext>
                </a:extLst>
              </p:cNvPr>
              <p:cNvSpPr/>
              <p:nvPr/>
            </p:nvSpPr>
            <p:spPr bwMode="auto">
              <a:xfrm>
                <a:off x="8267933" y="3143575"/>
                <a:ext cx="100386" cy="72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BDE5D07-A9AE-FAAA-CACD-B6DF9909AA39}"/>
                  </a:ext>
                </a:extLst>
              </p:cNvPr>
              <p:cNvSpPr/>
              <p:nvPr/>
            </p:nvSpPr>
            <p:spPr bwMode="auto">
              <a:xfrm>
                <a:off x="10101132" y="3184135"/>
                <a:ext cx="100386" cy="720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BDD043-7190-5663-CD17-012F44866CD7}"/>
                </a:ext>
              </a:extLst>
            </p:cNvPr>
            <p:cNvGrpSpPr/>
            <p:nvPr/>
          </p:nvGrpSpPr>
          <p:grpSpPr>
            <a:xfrm>
              <a:off x="2664604" y="3214794"/>
              <a:ext cx="7443607" cy="476953"/>
              <a:chOff x="2664604" y="3214794"/>
              <a:chExt cx="7443607" cy="476953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87E9F01-71AB-122C-6D37-A2CDB5C89933}"/>
                  </a:ext>
                </a:extLst>
              </p:cNvPr>
              <p:cNvGrpSpPr/>
              <p:nvPr/>
            </p:nvGrpSpPr>
            <p:grpSpPr>
              <a:xfrm>
                <a:off x="2664604" y="3214794"/>
                <a:ext cx="5606198" cy="410908"/>
                <a:chOff x="2664604" y="3214794"/>
                <a:chExt cx="5606198" cy="410908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BBEBFE1-0838-E18F-677B-C8D119F6FA15}"/>
                    </a:ext>
                  </a:extLst>
                </p:cNvPr>
                <p:cNvSpPr/>
                <p:nvPr/>
              </p:nvSpPr>
              <p:spPr bwMode="auto">
                <a:xfrm>
                  <a:off x="2664604" y="3354119"/>
                  <a:ext cx="72000" cy="72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4E7A432B-8919-DB87-2B3D-8BB9663BA71C}"/>
                    </a:ext>
                  </a:extLst>
                </p:cNvPr>
                <p:cNvSpPr/>
                <p:nvPr/>
              </p:nvSpPr>
              <p:spPr bwMode="auto">
                <a:xfrm>
                  <a:off x="4519003" y="3553702"/>
                  <a:ext cx="72000" cy="72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BE279D9-5440-6E57-A4A7-7EDDBDCACABF}"/>
                    </a:ext>
                  </a:extLst>
                </p:cNvPr>
                <p:cNvSpPr/>
                <p:nvPr/>
              </p:nvSpPr>
              <p:spPr bwMode="auto">
                <a:xfrm>
                  <a:off x="6356741" y="3327323"/>
                  <a:ext cx="72000" cy="72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FC80B43-84CD-F364-D806-8C2E1E4F238B}"/>
                    </a:ext>
                  </a:extLst>
                </p:cNvPr>
                <p:cNvSpPr/>
                <p:nvPr/>
              </p:nvSpPr>
              <p:spPr bwMode="auto">
                <a:xfrm>
                  <a:off x="8198802" y="3214794"/>
                  <a:ext cx="72000" cy="72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73C8744-3AFA-F6AA-2766-274ABB2A84AD}"/>
                  </a:ext>
                </a:extLst>
              </p:cNvPr>
              <p:cNvSpPr/>
              <p:nvPr/>
            </p:nvSpPr>
            <p:spPr bwMode="auto">
              <a:xfrm>
                <a:off x="10036211" y="3619747"/>
                <a:ext cx="72000" cy="7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8AD17E-9099-E858-BA4B-C374E30C383B}"/>
                </a:ext>
              </a:extLst>
            </p:cNvPr>
            <p:cNvSpPr/>
            <p:nvPr/>
          </p:nvSpPr>
          <p:spPr bwMode="auto">
            <a:xfrm>
              <a:off x="1397934" y="1469640"/>
              <a:ext cx="9037339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EORTC QLQ-C30 GHS/QoL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DC32D2-3739-8436-63F9-ABC89299F2FE}"/>
                </a:ext>
              </a:extLst>
            </p:cNvPr>
            <p:cNvSpPr/>
            <p:nvPr/>
          </p:nvSpPr>
          <p:spPr bwMode="auto">
            <a:xfrm rot="16200000">
              <a:off x="-431727" y="3326279"/>
              <a:ext cx="2888209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Mean (95% CI) change score from baseline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6A03E-C871-3758-DE18-4FC3C10C26A5}"/>
                </a:ext>
              </a:extLst>
            </p:cNvPr>
            <p:cNvSpPr/>
            <p:nvPr/>
          </p:nvSpPr>
          <p:spPr bwMode="auto">
            <a:xfrm>
              <a:off x="2410765" y="5368191"/>
              <a:ext cx="7821151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Visit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8C0FE1-4D73-93F6-9877-DC258E95326B}"/>
                </a:ext>
              </a:extLst>
            </p:cNvPr>
            <p:cNvGrpSpPr/>
            <p:nvPr/>
          </p:nvGrpSpPr>
          <p:grpSpPr>
            <a:xfrm>
              <a:off x="1478280" y="1813560"/>
              <a:ext cx="8740435" cy="3147495"/>
              <a:chOff x="511231" y="1223553"/>
              <a:chExt cx="6305995" cy="421429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F30BD82-F36F-F236-6FAE-19D2BD825C92}"/>
                  </a:ext>
                </a:extLst>
              </p:cNvPr>
              <p:cNvGrpSpPr/>
              <p:nvPr/>
            </p:nvGrpSpPr>
            <p:grpSpPr>
              <a:xfrm>
                <a:off x="511231" y="1223553"/>
                <a:ext cx="1272213" cy="4199668"/>
                <a:chOff x="511231" y="1223553"/>
                <a:chExt cx="1272213" cy="4199668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047ED0E-64A0-C9A5-919A-BA920E20B80C}"/>
                    </a:ext>
                  </a:extLst>
                </p:cNvPr>
                <p:cNvSpPr/>
                <p:nvPr/>
              </p:nvSpPr>
              <p:spPr>
                <a:xfrm>
                  <a:off x="1183995" y="1356158"/>
                  <a:ext cx="8545" cy="3940951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B5F9112-9A53-48D6-5896-54B63B8DB0C1}"/>
                    </a:ext>
                  </a:extLst>
                </p:cNvPr>
                <p:cNvSpPr/>
                <p:nvPr/>
              </p:nvSpPr>
              <p:spPr>
                <a:xfrm>
                  <a:off x="1121355" y="5216226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9EB5AFD-D642-3E62-0956-66F90A292DEC}"/>
                    </a:ext>
                  </a:extLst>
                </p:cNvPr>
                <p:cNvSpPr/>
                <p:nvPr/>
              </p:nvSpPr>
              <p:spPr>
                <a:xfrm>
                  <a:off x="1121355" y="4602423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6196565-7384-20E2-0D8F-CD4006DCBC4D}"/>
                    </a:ext>
                  </a:extLst>
                </p:cNvPr>
                <p:cNvSpPr/>
                <p:nvPr/>
              </p:nvSpPr>
              <p:spPr>
                <a:xfrm>
                  <a:off x="1121355" y="3650574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9FCC812-34B9-E058-616F-E6DC95A9AA52}"/>
                    </a:ext>
                  </a:extLst>
                </p:cNvPr>
                <p:cNvSpPr/>
                <p:nvPr/>
              </p:nvSpPr>
              <p:spPr>
                <a:xfrm>
                  <a:off x="1121355" y="3015850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14482EE-A00F-FF42-732A-22175645205F}"/>
                    </a:ext>
                  </a:extLst>
                </p:cNvPr>
                <p:cNvSpPr/>
                <p:nvPr/>
              </p:nvSpPr>
              <p:spPr>
                <a:xfrm>
                  <a:off x="1121355" y="1774791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0387D24-809A-1B3D-5931-EEEEEA7F4E55}"/>
                    </a:ext>
                  </a:extLst>
                </p:cNvPr>
                <p:cNvSpPr/>
                <p:nvPr/>
              </p:nvSpPr>
              <p:spPr>
                <a:xfrm>
                  <a:off x="1121355" y="1435685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089B41-0CBE-F337-82BB-39007E2685CA}"/>
                    </a:ext>
                  </a:extLst>
                </p:cNvPr>
                <p:cNvSpPr/>
                <p:nvPr/>
              </p:nvSpPr>
              <p:spPr bwMode="auto">
                <a:xfrm>
                  <a:off x="511231" y="1223553"/>
                  <a:ext cx="546460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60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80A2374-E3A7-2FA9-13E3-866046224E05}"/>
                    </a:ext>
                  </a:extLst>
                </p:cNvPr>
                <p:cNvSpPr/>
                <p:nvPr/>
              </p:nvSpPr>
              <p:spPr bwMode="auto">
                <a:xfrm>
                  <a:off x="705129" y="1543945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64CF714-6D11-3930-33EF-252BD1EA4F22}"/>
                    </a:ext>
                  </a:extLst>
                </p:cNvPr>
                <p:cNvSpPr/>
                <p:nvPr/>
              </p:nvSpPr>
              <p:spPr bwMode="auto">
                <a:xfrm>
                  <a:off x="705129" y="2765788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CC02D62-AFB5-F486-91B5-C9DEFD1A99AF}"/>
                    </a:ext>
                  </a:extLst>
                </p:cNvPr>
                <p:cNvSpPr/>
                <p:nvPr/>
              </p:nvSpPr>
              <p:spPr bwMode="auto">
                <a:xfrm>
                  <a:off x="705129" y="3445564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-10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A2009DA-4952-3526-FBC2-87646F6CCC9C}"/>
                    </a:ext>
                  </a:extLst>
                </p:cNvPr>
                <p:cNvSpPr/>
                <p:nvPr/>
              </p:nvSpPr>
              <p:spPr bwMode="auto">
                <a:xfrm>
                  <a:off x="705129" y="4390954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-40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5B73F7D-B7B6-A03B-C994-8885CE9B8895}"/>
                    </a:ext>
                  </a:extLst>
                </p:cNvPr>
                <p:cNvSpPr/>
                <p:nvPr/>
              </p:nvSpPr>
              <p:spPr bwMode="auto">
                <a:xfrm>
                  <a:off x="705129" y="5014561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-60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29B6E7F1-5353-5EF0-705A-DFE4ED5B1873}"/>
                    </a:ext>
                  </a:extLst>
                </p:cNvPr>
                <p:cNvSpPr/>
                <p:nvPr/>
              </p:nvSpPr>
              <p:spPr>
                <a:xfrm>
                  <a:off x="1121355" y="2074077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44F1B5D-9098-A1FE-EEAF-84E3A5244A1E}"/>
                    </a:ext>
                  </a:extLst>
                </p:cNvPr>
                <p:cNvSpPr/>
                <p:nvPr/>
              </p:nvSpPr>
              <p:spPr bwMode="auto">
                <a:xfrm>
                  <a:off x="705129" y="1843231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ACB308CB-1FFD-F938-0EE0-7FF55C315475}"/>
                    </a:ext>
                  </a:extLst>
                </p:cNvPr>
                <p:cNvSpPr/>
                <p:nvPr/>
              </p:nvSpPr>
              <p:spPr>
                <a:xfrm>
                  <a:off x="1121355" y="2388723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D13BAD4-E8B6-3004-5774-8223BFC11962}"/>
                    </a:ext>
                  </a:extLst>
                </p:cNvPr>
                <p:cNvSpPr/>
                <p:nvPr/>
              </p:nvSpPr>
              <p:spPr bwMode="auto">
                <a:xfrm>
                  <a:off x="705129" y="2157877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DD558A24-32F1-E305-E319-2838F0F2056A}"/>
                    </a:ext>
                  </a:extLst>
                </p:cNvPr>
                <p:cNvSpPr/>
                <p:nvPr/>
              </p:nvSpPr>
              <p:spPr>
                <a:xfrm>
                  <a:off x="1121355" y="2694742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F439D8C-9BC5-71FF-E17F-EC9F2A6277AA}"/>
                    </a:ext>
                  </a:extLst>
                </p:cNvPr>
                <p:cNvSpPr/>
                <p:nvPr/>
              </p:nvSpPr>
              <p:spPr bwMode="auto">
                <a:xfrm>
                  <a:off x="705129" y="2463896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018489BB-82F8-7AD9-E229-ACD387E31271}"/>
                    </a:ext>
                  </a:extLst>
                </p:cNvPr>
                <p:cNvSpPr/>
                <p:nvPr/>
              </p:nvSpPr>
              <p:spPr>
                <a:xfrm>
                  <a:off x="1121355" y="3334623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A2BE761E-4EAC-A375-EA87-53ACBB6F99ED}"/>
                    </a:ext>
                  </a:extLst>
                </p:cNvPr>
                <p:cNvSpPr/>
                <p:nvPr/>
              </p:nvSpPr>
              <p:spPr bwMode="auto">
                <a:xfrm>
                  <a:off x="705129" y="3084561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CB0941C-0BDF-8D9F-C4F1-6AEA3BCED259}"/>
                    </a:ext>
                  </a:extLst>
                </p:cNvPr>
                <p:cNvSpPr/>
                <p:nvPr/>
              </p:nvSpPr>
              <p:spPr>
                <a:xfrm>
                  <a:off x="1121355" y="3964344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65612A75-F4B2-78FF-C115-EDD007959B6E}"/>
                    </a:ext>
                  </a:extLst>
                </p:cNvPr>
                <p:cNvSpPr/>
                <p:nvPr/>
              </p:nvSpPr>
              <p:spPr bwMode="auto">
                <a:xfrm>
                  <a:off x="705129" y="3759334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-20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24020BF-9E69-242F-CE14-BA8E5AB9DC13}"/>
                    </a:ext>
                  </a:extLst>
                </p:cNvPr>
                <p:cNvSpPr/>
                <p:nvPr/>
              </p:nvSpPr>
              <p:spPr>
                <a:xfrm>
                  <a:off x="1121355" y="4290075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30A0CF4-C3FE-5F02-107A-46985BCBB891}"/>
                    </a:ext>
                  </a:extLst>
                </p:cNvPr>
                <p:cNvSpPr/>
                <p:nvPr/>
              </p:nvSpPr>
              <p:spPr bwMode="auto">
                <a:xfrm>
                  <a:off x="705129" y="4085065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-30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29EE9CA-CADD-8BFD-AEAE-80C63F6D9EC9}"/>
                    </a:ext>
                  </a:extLst>
                </p:cNvPr>
                <p:cNvSpPr/>
                <p:nvPr/>
              </p:nvSpPr>
              <p:spPr>
                <a:xfrm>
                  <a:off x="1121355" y="4918776"/>
                  <a:ext cx="45686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3F9FAF2-9FD6-782E-D3C2-BDFAE569B227}"/>
                    </a:ext>
                  </a:extLst>
                </p:cNvPr>
                <p:cNvSpPr/>
                <p:nvPr/>
              </p:nvSpPr>
              <p:spPr bwMode="auto">
                <a:xfrm>
                  <a:off x="705129" y="4707307"/>
                  <a:ext cx="352561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-50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85A0BBC-C66D-AE1A-8C5D-B0D5047B2417}"/>
                    </a:ext>
                  </a:extLst>
                </p:cNvPr>
                <p:cNvSpPr/>
                <p:nvPr/>
              </p:nvSpPr>
              <p:spPr bwMode="auto">
                <a:xfrm>
                  <a:off x="1236983" y="2644032"/>
                  <a:ext cx="546460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MID = 10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87C7749-4455-39B6-C0A1-5719537C27BE}"/>
                    </a:ext>
                  </a:extLst>
                </p:cNvPr>
                <p:cNvSpPr/>
                <p:nvPr/>
              </p:nvSpPr>
              <p:spPr bwMode="auto">
                <a:xfrm>
                  <a:off x="1236984" y="3620999"/>
                  <a:ext cx="546460" cy="4086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MID = -10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81C095-4AB6-4474-B0F7-4DBDBB6DE077}"/>
                  </a:ext>
                </a:extLst>
              </p:cNvPr>
              <p:cNvGrpSpPr/>
              <p:nvPr/>
            </p:nvGrpSpPr>
            <p:grpSpPr>
              <a:xfrm>
                <a:off x="1174470" y="5263735"/>
                <a:ext cx="5642756" cy="174110"/>
                <a:chOff x="1174470" y="5263735"/>
                <a:chExt cx="5642756" cy="174110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CBFD80D0-680C-7EAB-16DD-00CFB48ED66E}"/>
                    </a:ext>
                  </a:extLst>
                </p:cNvPr>
                <p:cNvSpPr/>
                <p:nvPr/>
              </p:nvSpPr>
              <p:spPr>
                <a:xfrm flipV="1">
                  <a:off x="1174470" y="5263735"/>
                  <a:ext cx="5642756" cy="61215"/>
                </a:xfrm>
                <a:custGeom>
                  <a:avLst/>
                  <a:gdLst>
                    <a:gd name="connsiteX0" fmla="*/ 0 w 6315075"/>
                    <a:gd name="connsiteY0" fmla="*/ 0 h 0"/>
                    <a:gd name="connsiteX1" fmla="*/ 6322790 w 63150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15075">
                      <a:moveTo>
                        <a:pt x="0" y="0"/>
                      </a:moveTo>
                      <a:lnTo>
                        <a:pt x="632279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3F16317-4427-F179-1EFC-2E4AE3769DD8}"/>
                    </a:ext>
                  </a:extLst>
                </p:cNvPr>
                <p:cNvSpPr/>
                <p:nvPr/>
              </p:nvSpPr>
              <p:spPr>
                <a:xfrm>
                  <a:off x="1402071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3BA22A75-08F1-A743-169B-ACE24CC8B450}"/>
                    </a:ext>
                  </a:extLst>
                </p:cNvPr>
                <p:cNvSpPr/>
                <p:nvPr/>
              </p:nvSpPr>
              <p:spPr>
                <a:xfrm>
                  <a:off x="2712951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31ECC8C-AC7D-8733-8B74-339DAA43FCA6}"/>
                    </a:ext>
                  </a:extLst>
                </p:cNvPr>
                <p:cNvSpPr/>
                <p:nvPr/>
              </p:nvSpPr>
              <p:spPr>
                <a:xfrm>
                  <a:off x="6691227" y="5313897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078689A-8A25-708B-E717-EB5192BA835F}"/>
                    </a:ext>
                  </a:extLst>
                </p:cNvPr>
                <p:cNvSpPr/>
                <p:nvPr/>
              </p:nvSpPr>
              <p:spPr>
                <a:xfrm>
                  <a:off x="4055282" y="5330901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67E1076-BB5C-FAE7-E946-3583459F3E1D}"/>
                    </a:ext>
                  </a:extLst>
                </p:cNvPr>
                <p:cNvSpPr/>
                <p:nvPr/>
              </p:nvSpPr>
              <p:spPr>
                <a:xfrm>
                  <a:off x="5388451" y="5347906"/>
                  <a:ext cx="0" cy="89939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1B42D7-CB73-B08E-E4BA-1F636ED71CC3}"/>
                </a:ext>
              </a:extLst>
            </p:cNvPr>
            <p:cNvSpPr/>
            <p:nvPr/>
          </p:nvSpPr>
          <p:spPr bwMode="auto">
            <a:xfrm>
              <a:off x="514350" y="1596784"/>
              <a:ext cx="1666007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Improvement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4F71B6-C348-A677-DC8D-B583E06F6311}"/>
                </a:ext>
              </a:extLst>
            </p:cNvPr>
            <p:cNvSpPr/>
            <p:nvPr/>
          </p:nvSpPr>
          <p:spPr bwMode="auto">
            <a:xfrm>
              <a:off x="514350" y="5076663"/>
              <a:ext cx="1666007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Worsening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A506D7-BA5C-BF99-CAEA-B783802A89BC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03" y="1966166"/>
              <a:ext cx="0" cy="2864853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AEC250-EA23-99D2-52C8-6BFFAC733E73}"/>
                </a:ext>
              </a:extLst>
            </p:cNvPr>
            <p:cNvSpPr/>
            <p:nvPr/>
          </p:nvSpPr>
          <p:spPr bwMode="auto">
            <a:xfrm>
              <a:off x="1880026" y="5038955"/>
              <a:ext cx="1666007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Baseline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91D2AA-9895-C078-DE79-4B5054C10DAC}"/>
                </a:ext>
              </a:extLst>
            </p:cNvPr>
            <p:cNvSpPr/>
            <p:nvPr/>
          </p:nvSpPr>
          <p:spPr bwMode="auto">
            <a:xfrm>
              <a:off x="3741479" y="5038955"/>
              <a:ext cx="1666007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 29-month 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CF7807-E8FF-56C5-CF4D-586BC917C256}"/>
                </a:ext>
              </a:extLst>
            </p:cNvPr>
            <p:cNvSpPr/>
            <p:nvPr/>
          </p:nvSpPr>
          <p:spPr bwMode="auto">
            <a:xfrm>
              <a:off x="5916604" y="5038955"/>
              <a:ext cx="867912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 64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8F7239-640A-40C8-DA3E-A23BE681B0AF}"/>
                </a:ext>
              </a:extLst>
            </p:cNvPr>
            <p:cNvSpPr/>
            <p:nvPr/>
          </p:nvSpPr>
          <p:spPr bwMode="auto">
            <a:xfrm>
              <a:off x="7804403" y="5038955"/>
              <a:ext cx="867912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 126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386DB-FF05-B08A-049E-F6BE6E6422AD}"/>
                </a:ext>
              </a:extLst>
            </p:cNvPr>
            <p:cNvSpPr/>
            <p:nvPr/>
          </p:nvSpPr>
          <p:spPr bwMode="auto">
            <a:xfrm>
              <a:off x="9638008" y="5038955"/>
              <a:ext cx="867912" cy="207586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Month 6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E09B1C4-C2E1-C104-32C2-C4FAD15AA0C1}"/>
                </a:ext>
              </a:extLst>
            </p:cNvPr>
            <p:cNvGrpSpPr/>
            <p:nvPr/>
          </p:nvGrpSpPr>
          <p:grpSpPr>
            <a:xfrm>
              <a:off x="8368319" y="1726376"/>
              <a:ext cx="2186166" cy="740190"/>
              <a:chOff x="8086585" y="1726376"/>
              <a:chExt cx="2186166" cy="74019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5B75A7-D65F-E3CD-2FAD-363310BE8D4D}"/>
                  </a:ext>
                </a:extLst>
              </p:cNvPr>
              <p:cNvSpPr/>
              <p:nvPr/>
            </p:nvSpPr>
            <p:spPr bwMode="auto">
              <a:xfrm>
                <a:off x="8086585" y="1726376"/>
                <a:ext cx="1666007" cy="740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3682BE-E5DA-5B48-6E93-A08CB53AC837}"/>
                  </a:ext>
                </a:extLst>
              </p:cNvPr>
              <p:cNvSpPr txBox="1"/>
              <p:nvPr/>
            </p:nvSpPr>
            <p:spPr>
              <a:xfrm>
                <a:off x="8444032" y="1800857"/>
                <a:ext cx="182871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SoC</a:t>
                </a: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(n=43)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Liso-cel</a:t>
                </a: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(n=47)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781CFD2-B1CE-462E-1D14-13DC75E9E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5569" y="1953402"/>
                <a:ext cx="247401" cy="0"/>
              </a:xfrm>
              <a:prstGeom prst="line">
                <a:avLst/>
              </a:prstGeom>
              <a:ln w="2222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E96793D-C09B-8114-C2B0-55F5E38F42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5569" y="2239152"/>
                <a:ext cx="247401" cy="0"/>
              </a:xfrm>
              <a:prstGeom prst="line">
                <a:avLst/>
              </a:prstGeom>
              <a:ln w="22225">
                <a:solidFill>
                  <a:srgbClr val="84B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1C48ACB-0C46-4A4B-74D7-CE704BDCD48D}"/>
                  </a:ext>
                </a:extLst>
              </p:cNvPr>
              <p:cNvSpPr/>
              <p:nvPr/>
            </p:nvSpPr>
            <p:spPr bwMode="auto">
              <a:xfrm>
                <a:off x="8313975" y="1920876"/>
                <a:ext cx="70588" cy="7058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338E65-2919-1BC1-5955-87FEDBD251C3}"/>
                  </a:ext>
                </a:extLst>
              </p:cNvPr>
              <p:cNvSpPr/>
              <p:nvPr/>
            </p:nvSpPr>
            <p:spPr bwMode="auto">
              <a:xfrm>
                <a:off x="8319672" y="2209556"/>
                <a:ext cx="59194" cy="59192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AA48B-C70B-A30C-B7BE-F5A0C30863FA}"/>
                </a:ext>
              </a:extLst>
            </p:cNvPr>
            <p:cNvSpPr/>
            <p:nvPr/>
          </p:nvSpPr>
          <p:spPr>
            <a:xfrm>
              <a:off x="2827824" y="3252784"/>
              <a:ext cx="7242217" cy="414495"/>
            </a:xfrm>
            <a:custGeom>
              <a:avLst/>
              <a:gdLst>
                <a:gd name="connsiteX0" fmla="*/ 0 w 7246979"/>
                <a:gd name="connsiteY0" fmla="*/ 167563 h 414494"/>
                <a:gd name="connsiteX1" fmla="*/ 1720283 w 7246979"/>
                <a:gd name="connsiteY1" fmla="*/ 343955 h 414494"/>
                <a:gd name="connsiteX2" fmla="*/ 3570862 w 7246979"/>
                <a:gd name="connsiteY2" fmla="*/ 108766 h 414494"/>
                <a:gd name="connsiteX3" fmla="*/ 5413120 w 7246979"/>
                <a:gd name="connsiteY3" fmla="*/ 0 h 414494"/>
                <a:gd name="connsiteX4" fmla="*/ 7246980 w 7246979"/>
                <a:gd name="connsiteY4" fmla="*/ 414495 h 414494"/>
                <a:gd name="connsiteX0" fmla="*/ 0 w 7242217"/>
                <a:gd name="connsiteY0" fmla="*/ 146132 h 414495"/>
                <a:gd name="connsiteX1" fmla="*/ 1715520 w 7242217"/>
                <a:gd name="connsiteY1" fmla="*/ 343955 h 414495"/>
                <a:gd name="connsiteX2" fmla="*/ 3566099 w 7242217"/>
                <a:gd name="connsiteY2" fmla="*/ 108766 h 414495"/>
                <a:gd name="connsiteX3" fmla="*/ 5408357 w 7242217"/>
                <a:gd name="connsiteY3" fmla="*/ 0 h 414495"/>
                <a:gd name="connsiteX4" fmla="*/ 7242217 w 7242217"/>
                <a:gd name="connsiteY4" fmla="*/ 414495 h 4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2217" h="414495">
                  <a:moveTo>
                    <a:pt x="0" y="146132"/>
                  </a:moveTo>
                  <a:lnTo>
                    <a:pt x="1715520" y="343955"/>
                  </a:lnTo>
                  <a:lnTo>
                    <a:pt x="3566099" y="108766"/>
                  </a:lnTo>
                  <a:lnTo>
                    <a:pt x="5408357" y="0"/>
                  </a:lnTo>
                  <a:lnTo>
                    <a:pt x="7242217" y="414495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55C29B-65E8-2075-8CC4-B7FE54189C2E}"/>
                </a:ext>
              </a:extLst>
            </p:cNvPr>
            <p:cNvGrpSpPr/>
            <p:nvPr/>
          </p:nvGrpSpPr>
          <p:grpSpPr>
            <a:xfrm>
              <a:off x="4515819" y="2711009"/>
              <a:ext cx="5598049" cy="1408972"/>
              <a:chOff x="4515819" y="2711009"/>
              <a:chExt cx="5598049" cy="1408972"/>
            </a:xfrm>
          </p:grpSpPr>
          <p:sp>
            <p:nvSpPr>
              <p:cNvPr id="36" name="Arrow: Up-Down 35">
                <a:extLst>
                  <a:ext uri="{FF2B5EF4-FFF2-40B4-BE49-F238E27FC236}">
                    <a16:creationId xmlns:a16="http://schemas.microsoft.com/office/drawing/2014/main" id="{A58D06F3-F77A-51AD-5DF9-D5F8A18E47D7}"/>
                  </a:ext>
                </a:extLst>
              </p:cNvPr>
              <p:cNvSpPr/>
              <p:nvPr/>
            </p:nvSpPr>
            <p:spPr bwMode="auto">
              <a:xfrm>
                <a:off x="4515819" y="3398592"/>
                <a:ext cx="76518" cy="38215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Arrow: Up-Down 36">
                <a:extLst>
                  <a:ext uri="{FF2B5EF4-FFF2-40B4-BE49-F238E27FC236}">
                    <a16:creationId xmlns:a16="http://schemas.microsoft.com/office/drawing/2014/main" id="{714BF32D-1973-CB80-8D1A-3DA5FF93C423}"/>
                  </a:ext>
                </a:extLst>
              </p:cNvPr>
              <p:cNvSpPr/>
              <p:nvPr/>
            </p:nvSpPr>
            <p:spPr bwMode="auto">
              <a:xfrm>
                <a:off x="6350560" y="3170523"/>
                <a:ext cx="76518" cy="38215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Arrow: Up-Down 37">
                <a:extLst>
                  <a:ext uri="{FF2B5EF4-FFF2-40B4-BE49-F238E27FC236}">
                    <a16:creationId xmlns:a16="http://schemas.microsoft.com/office/drawing/2014/main" id="{ACC2F0F5-A490-081D-51AE-7CB44633DB2E}"/>
                  </a:ext>
                </a:extLst>
              </p:cNvPr>
              <p:cNvSpPr/>
              <p:nvPr/>
            </p:nvSpPr>
            <p:spPr bwMode="auto">
              <a:xfrm>
                <a:off x="8197732" y="2711009"/>
                <a:ext cx="76518" cy="110634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Arrow: Up-Down 38">
                <a:extLst>
                  <a:ext uri="{FF2B5EF4-FFF2-40B4-BE49-F238E27FC236}">
                    <a16:creationId xmlns:a16="http://schemas.microsoft.com/office/drawing/2014/main" id="{C0770EAC-BCB9-0ACB-59B5-2B6EA7875201}"/>
                  </a:ext>
                </a:extLst>
              </p:cNvPr>
              <p:cNvSpPr/>
              <p:nvPr/>
            </p:nvSpPr>
            <p:spPr bwMode="auto">
              <a:xfrm>
                <a:off x="10037350" y="3170523"/>
                <a:ext cx="76518" cy="949458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110BA7-2EFA-F723-E0FA-17113809ADF2}"/>
                </a:ext>
              </a:extLst>
            </p:cNvPr>
            <p:cNvGrpSpPr/>
            <p:nvPr/>
          </p:nvGrpSpPr>
          <p:grpSpPr>
            <a:xfrm>
              <a:off x="4579756" y="2982320"/>
              <a:ext cx="5609131" cy="646397"/>
              <a:chOff x="4579756" y="2982320"/>
              <a:chExt cx="5609131" cy="646397"/>
            </a:xfrm>
          </p:grpSpPr>
          <p:sp>
            <p:nvSpPr>
              <p:cNvPr id="32" name="Arrow: Up-Down 31">
                <a:extLst>
                  <a:ext uri="{FF2B5EF4-FFF2-40B4-BE49-F238E27FC236}">
                    <a16:creationId xmlns:a16="http://schemas.microsoft.com/office/drawing/2014/main" id="{670FE8FB-EDEB-07C9-FAF7-CFC2E6BFB091}"/>
                  </a:ext>
                </a:extLst>
              </p:cNvPr>
              <p:cNvSpPr/>
              <p:nvPr/>
            </p:nvSpPr>
            <p:spPr bwMode="auto">
              <a:xfrm>
                <a:off x="10112369" y="2982320"/>
                <a:ext cx="76518" cy="488272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84BD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Arrow: Up-Down 32">
                <a:extLst>
                  <a:ext uri="{FF2B5EF4-FFF2-40B4-BE49-F238E27FC236}">
                    <a16:creationId xmlns:a16="http://schemas.microsoft.com/office/drawing/2014/main" id="{531B1A25-8EA8-9341-8338-4BA31CE74DFF}"/>
                  </a:ext>
                </a:extLst>
              </p:cNvPr>
              <p:cNvSpPr/>
              <p:nvPr/>
            </p:nvSpPr>
            <p:spPr bwMode="auto">
              <a:xfrm>
                <a:off x="8268350" y="3026424"/>
                <a:ext cx="76518" cy="329623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84BD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Arrow: Up-Down 33">
                <a:extLst>
                  <a:ext uri="{FF2B5EF4-FFF2-40B4-BE49-F238E27FC236}">
                    <a16:creationId xmlns:a16="http://schemas.microsoft.com/office/drawing/2014/main" id="{60F3CD32-BB5A-99FE-3096-970179814255}"/>
                  </a:ext>
                </a:extLst>
              </p:cNvPr>
              <p:cNvSpPr/>
              <p:nvPr/>
            </p:nvSpPr>
            <p:spPr bwMode="auto">
              <a:xfrm>
                <a:off x="6425579" y="3248340"/>
                <a:ext cx="76518" cy="369086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84BD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Arrow: Up-Down 34">
                <a:extLst>
                  <a:ext uri="{FF2B5EF4-FFF2-40B4-BE49-F238E27FC236}">
                    <a16:creationId xmlns:a16="http://schemas.microsoft.com/office/drawing/2014/main" id="{65A598D5-A516-15C6-09F7-62D39A0A79C3}"/>
                  </a:ext>
                </a:extLst>
              </p:cNvPr>
              <p:cNvSpPr/>
              <p:nvPr/>
            </p:nvSpPr>
            <p:spPr bwMode="auto">
              <a:xfrm>
                <a:off x="4579756" y="3369341"/>
                <a:ext cx="76518" cy="259376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84BD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EEFE19-2894-5A75-B0B1-B6F53784228A}"/>
                </a:ext>
              </a:extLst>
            </p:cNvPr>
            <p:cNvSpPr/>
            <p:nvPr/>
          </p:nvSpPr>
          <p:spPr>
            <a:xfrm>
              <a:off x="2823060" y="3182245"/>
              <a:ext cx="7332848" cy="329213"/>
            </a:xfrm>
            <a:custGeom>
              <a:avLst/>
              <a:gdLst>
                <a:gd name="connsiteX0" fmla="*/ 0 w 7332848"/>
                <a:gd name="connsiteY0" fmla="*/ 211620 h 329213"/>
                <a:gd name="connsiteX1" fmla="*/ 1772951 w 7332848"/>
                <a:gd name="connsiteY1" fmla="*/ 329214 h 329213"/>
                <a:gd name="connsiteX2" fmla="*/ 3642916 w 7332848"/>
                <a:gd name="connsiteY2" fmla="*/ 270417 h 329213"/>
                <a:gd name="connsiteX3" fmla="*/ 5493416 w 7332848"/>
                <a:gd name="connsiteY3" fmla="*/ 0 h 329213"/>
                <a:gd name="connsiteX4" fmla="*/ 7332849 w 7332848"/>
                <a:gd name="connsiteY4" fmla="*/ 20571 h 32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2848" h="329213">
                  <a:moveTo>
                    <a:pt x="0" y="211620"/>
                  </a:moveTo>
                  <a:lnTo>
                    <a:pt x="1772951" y="329214"/>
                  </a:lnTo>
                  <a:lnTo>
                    <a:pt x="3642916" y="270417"/>
                  </a:lnTo>
                  <a:lnTo>
                    <a:pt x="5493416" y="0"/>
                  </a:lnTo>
                  <a:lnTo>
                    <a:pt x="7332849" y="20571"/>
                  </a:lnTo>
                </a:path>
              </a:pathLst>
            </a:custGeom>
            <a:noFill/>
            <a:ln w="25400" cap="flat">
              <a:solidFill>
                <a:srgbClr val="84BD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635BBE-AD91-384B-9CCB-4430C00A894A}"/>
                </a:ext>
              </a:extLst>
            </p:cNvPr>
            <p:cNvSpPr/>
            <p:nvPr/>
          </p:nvSpPr>
          <p:spPr bwMode="auto">
            <a:xfrm>
              <a:off x="2735434" y="3354440"/>
              <a:ext cx="100386" cy="72000"/>
            </a:xfrm>
            <a:prstGeom prst="rect">
              <a:avLst/>
            </a:prstGeom>
            <a:solidFill>
              <a:srgbClr val="84BD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57479-4A77-635B-944C-DC89F39408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3763851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HRQoL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was assessed using the EORTC QLQ-C30 and the FACT-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LymS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Abramson JS,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Adv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5969–5979</a:t>
            </a:r>
          </a:p>
        </p:txBody>
      </p:sp>
    </p:spTree>
    <p:extLst>
      <p:ext uri="{BB962C8B-B14F-4D97-AF65-F5344CB8AC3E}">
        <p14:creationId xmlns:p14="http://schemas.microsoft.com/office/powerpoint/2010/main" val="702353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BC8ECF-C1BB-E470-0727-5CA5D3F3EAAD}"/>
              </a:ext>
            </a:extLst>
          </p:cNvPr>
          <p:cNvSpPr txBox="1"/>
          <p:nvPr/>
        </p:nvSpPr>
        <p:spPr>
          <a:xfrm>
            <a:off x="3055765" y="1119006"/>
            <a:ext cx="6080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EFS (by blinded central review)*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1D21E0-A161-A357-3455-7FC85F12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efficacy improvement with 2L axi-cel vs SoC</a:t>
            </a:r>
            <a:br>
              <a:rPr lang="en-GB" sz="1800" dirty="0"/>
            </a:br>
            <a:r>
              <a:rPr lang="en-GB" sz="1800" b="0" dirty="0"/>
              <a:t>ZUMA-7: Pre-planned subgroup analysis of patients aged ≥65 years with R/R DLBCL with prior CIT (N=109)</a:t>
            </a:r>
            <a:endParaRPr lang="en-GB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4B98E-553B-94D5-7F97-6DD99C7CB859}"/>
              </a:ext>
            </a:extLst>
          </p:cNvPr>
          <p:cNvSpPr/>
          <p:nvPr/>
        </p:nvSpPr>
        <p:spPr bwMode="auto">
          <a:xfrm>
            <a:off x="446088" y="5427911"/>
            <a:ext cx="11314112" cy="566489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Superior efficacy with axi-cel vs SoC in patients, despite the greater frequency of high-risk features in the axi-cel arm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A05E47B-2653-7FA9-3EC4-6DA7BADB11FA}"/>
              </a:ext>
            </a:extLst>
          </p:cNvPr>
          <p:cNvGraphicFramePr>
            <a:graphicFrameLocks/>
          </p:cNvGraphicFramePr>
          <p:nvPr/>
        </p:nvGraphicFramePr>
        <p:xfrm>
          <a:off x="4692271" y="1615802"/>
          <a:ext cx="7150201" cy="1452614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20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">
                  <a:extLst>
                    <a:ext uri="{9D8B030D-6E8A-4147-A177-3AD203B41FA5}">
                      <a16:colId xmlns:a16="http://schemas.microsoft.com/office/drawing/2014/main" val="4175173602"/>
                    </a:ext>
                  </a:extLst>
                </a:gridCol>
                <a:gridCol w="1237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910">
                  <a:extLst>
                    <a:ext uri="{9D8B030D-6E8A-4147-A177-3AD203B41FA5}">
                      <a16:colId xmlns:a16="http://schemas.microsoft.com/office/drawing/2014/main" val="1788817986"/>
                    </a:ext>
                  </a:extLst>
                </a:gridCol>
                <a:gridCol w="1211417">
                  <a:extLst>
                    <a:ext uri="{9D8B030D-6E8A-4147-A177-3AD203B41FA5}">
                      <a16:colId xmlns:a16="http://schemas.microsoft.com/office/drawing/2014/main" val="493232066"/>
                    </a:ext>
                  </a:extLst>
                </a:gridCol>
              </a:tblGrid>
              <a:tr h="16161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≥65 years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All patients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69301"/>
                  </a:ext>
                </a:extLst>
              </a:tr>
              <a:tr h="323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</a:rPr>
                        <a:t>Population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Axi-cel</a:t>
                      </a:r>
                      <a:b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(n=51)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SoC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b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(n=58)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baseline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Axi-cel</a:t>
                      </a:r>
                      <a:br>
                        <a:rPr lang="en-US" sz="1100" b="1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(n=180)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SoC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b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(n=179)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EFS, </a:t>
                      </a:r>
                      <a:r>
                        <a:rPr lang="en-US" sz="1100" b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(95% CI)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21.5 (5.0–NE)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2.5 (1.6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–3.2)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8.3 (4.5</a:t>
                      </a: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–15.8)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2.0 (1.6</a:t>
                      </a: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–2.8)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+mn-lt"/>
                        </a:rPr>
                        <a:t>24-month EFS rate, % (95% CI)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 (33.2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61.0)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 (7.1–25.8)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 (33.2–47.7)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 (11.1–22.2)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+mn-lt"/>
                        </a:rPr>
                        <a:t>Stratified </a:t>
                      </a:r>
                      <a:r>
                        <a:rPr lang="en-GB" sz="1100" b="0" i="0" dirty="0">
                          <a:effectLst/>
                          <a:latin typeface="+mn-lt"/>
                        </a:rPr>
                        <a:t>HR (95% CI)</a:t>
                      </a:r>
                      <a:r>
                        <a:rPr lang="en-GB" sz="1100" b="0" i="0" baseline="30000" dirty="0">
                          <a:effectLst/>
                          <a:latin typeface="+mn-lt"/>
                        </a:rPr>
                        <a:t>‡</a:t>
                      </a:r>
                      <a:endParaRPr lang="en-GB" sz="1100" b="0" baseline="30000" dirty="0">
                        <a:effectLst/>
                        <a:latin typeface="+mn-lt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0.276 (0.164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–0.465)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0.398 (0.308</a:t>
                      </a: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–0.514)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ORR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83%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0000" marR="90000" marT="0" marB="0" anchor="ctr"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100" b="1" dirty="0"/>
                        <a:t>50%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100" dirty="0"/>
                        <a:t>32%</a:t>
                      </a:r>
                    </a:p>
                  </a:txBody>
                  <a:tcPr marL="90000" marR="9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43365"/>
                  </a:ext>
                </a:extLst>
              </a:tr>
            </a:tbl>
          </a:graphicData>
        </a:graphic>
      </p:graphicFrame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F0621EE-90F4-7FD4-074F-DB75ACD0DFA5}"/>
              </a:ext>
            </a:extLst>
          </p:cNvPr>
          <p:cNvGrpSpPr/>
          <p:nvPr/>
        </p:nvGrpSpPr>
        <p:grpSpPr>
          <a:xfrm>
            <a:off x="280194" y="1797981"/>
            <a:ext cx="11212512" cy="3457328"/>
            <a:chOff x="533400" y="1794007"/>
            <a:chExt cx="11212512" cy="345732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D5AEF7-6922-0A96-E4E1-71BD2B15D504}"/>
                </a:ext>
              </a:extLst>
            </p:cNvPr>
            <p:cNvSpPr/>
            <p:nvPr/>
          </p:nvSpPr>
          <p:spPr>
            <a:xfrm>
              <a:off x="1766821" y="1959909"/>
              <a:ext cx="7589167" cy="2373146"/>
            </a:xfrm>
            <a:custGeom>
              <a:avLst/>
              <a:gdLst>
                <a:gd name="connsiteX0" fmla="*/ 0 w 6520141"/>
                <a:gd name="connsiteY0" fmla="*/ 0 h 2466884"/>
                <a:gd name="connsiteX1" fmla="*/ 0 w 6520141"/>
                <a:gd name="connsiteY1" fmla="*/ 148030 h 2466884"/>
                <a:gd name="connsiteX2" fmla="*/ 225439 w 6520141"/>
                <a:gd name="connsiteY2" fmla="*/ 148030 h 2466884"/>
                <a:gd name="connsiteX3" fmla="*/ 225439 w 6520141"/>
                <a:gd name="connsiteY3" fmla="*/ 299952 h 2466884"/>
                <a:gd name="connsiteX4" fmla="*/ 235411 w 6520141"/>
                <a:gd name="connsiteY4" fmla="*/ 299952 h 2466884"/>
                <a:gd name="connsiteX5" fmla="*/ 235411 w 6520141"/>
                <a:gd name="connsiteY5" fmla="*/ 351458 h 2466884"/>
                <a:gd name="connsiteX6" fmla="*/ 296349 w 6520141"/>
                <a:gd name="connsiteY6" fmla="*/ 351458 h 2466884"/>
                <a:gd name="connsiteX7" fmla="*/ 296349 w 6520141"/>
                <a:gd name="connsiteY7" fmla="*/ 404844 h 2466884"/>
                <a:gd name="connsiteX8" fmla="*/ 304431 w 6520141"/>
                <a:gd name="connsiteY8" fmla="*/ 404844 h 2466884"/>
                <a:gd name="connsiteX9" fmla="*/ 304431 w 6520141"/>
                <a:gd name="connsiteY9" fmla="*/ 455636 h 2466884"/>
                <a:gd name="connsiteX10" fmla="*/ 324309 w 6520141"/>
                <a:gd name="connsiteY10" fmla="*/ 455636 h 2466884"/>
                <a:gd name="connsiteX11" fmla="*/ 324309 w 6520141"/>
                <a:gd name="connsiteY11" fmla="*/ 507142 h 2466884"/>
                <a:gd name="connsiteX12" fmla="*/ 374950 w 6520141"/>
                <a:gd name="connsiteY12" fmla="*/ 507142 h 2466884"/>
                <a:gd name="connsiteX13" fmla="*/ 374950 w 6520141"/>
                <a:gd name="connsiteY13" fmla="*/ 606715 h 2466884"/>
                <a:gd name="connsiteX14" fmla="*/ 384140 w 6520141"/>
                <a:gd name="connsiteY14" fmla="*/ 606715 h 2466884"/>
                <a:gd name="connsiteX15" fmla="*/ 384140 w 6520141"/>
                <a:gd name="connsiteY15" fmla="*/ 711672 h 2466884"/>
                <a:gd name="connsiteX16" fmla="*/ 399847 w 6520141"/>
                <a:gd name="connsiteY16" fmla="*/ 711672 h 2466884"/>
                <a:gd name="connsiteX17" fmla="*/ 399847 w 6520141"/>
                <a:gd name="connsiteY17" fmla="*/ 912765 h 2466884"/>
                <a:gd name="connsiteX18" fmla="*/ 409427 w 6520141"/>
                <a:gd name="connsiteY18" fmla="*/ 912765 h 2466884"/>
                <a:gd name="connsiteX19" fmla="*/ 409427 w 6520141"/>
                <a:gd name="connsiteY19" fmla="*/ 1002413 h 2466884"/>
                <a:gd name="connsiteX20" fmla="*/ 415945 w 6520141"/>
                <a:gd name="connsiteY20" fmla="*/ 1002413 h 2466884"/>
                <a:gd name="connsiteX21" fmla="*/ 415945 w 6520141"/>
                <a:gd name="connsiteY21" fmla="*/ 1067671 h 2466884"/>
                <a:gd name="connsiteX22" fmla="*/ 445078 w 6520141"/>
                <a:gd name="connsiteY22" fmla="*/ 1067671 h 2466884"/>
                <a:gd name="connsiteX23" fmla="*/ 445078 w 6520141"/>
                <a:gd name="connsiteY23" fmla="*/ 1116906 h 2466884"/>
                <a:gd name="connsiteX24" fmla="*/ 454659 w 6520141"/>
                <a:gd name="connsiteY24" fmla="*/ 1116906 h 2466884"/>
                <a:gd name="connsiteX25" fmla="*/ 454659 w 6520141"/>
                <a:gd name="connsiteY25" fmla="*/ 1219917 h 2466884"/>
                <a:gd name="connsiteX26" fmla="*/ 511035 w 6520141"/>
                <a:gd name="connsiteY26" fmla="*/ 1219917 h 2466884"/>
                <a:gd name="connsiteX27" fmla="*/ 511035 w 6520141"/>
                <a:gd name="connsiteY27" fmla="*/ 1271034 h 2466884"/>
                <a:gd name="connsiteX28" fmla="*/ 600389 w 6520141"/>
                <a:gd name="connsiteY28" fmla="*/ 1271034 h 2466884"/>
                <a:gd name="connsiteX29" fmla="*/ 600389 w 6520141"/>
                <a:gd name="connsiteY29" fmla="*/ 1367947 h 2466884"/>
                <a:gd name="connsiteX30" fmla="*/ 608406 w 6520141"/>
                <a:gd name="connsiteY30" fmla="*/ 1367947 h 2466884"/>
                <a:gd name="connsiteX31" fmla="*/ 608406 w 6520141"/>
                <a:gd name="connsiteY31" fmla="*/ 1420231 h 2466884"/>
                <a:gd name="connsiteX32" fmla="*/ 640602 w 6520141"/>
                <a:gd name="connsiteY32" fmla="*/ 1420231 h 2466884"/>
                <a:gd name="connsiteX33" fmla="*/ 640602 w 6520141"/>
                <a:gd name="connsiteY33" fmla="*/ 1474072 h 2466884"/>
                <a:gd name="connsiteX34" fmla="*/ 675145 w 6520141"/>
                <a:gd name="connsiteY34" fmla="*/ 1474072 h 2466884"/>
                <a:gd name="connsiteX35" fmla="*/ 675145 w 6520141"/>
                <a:gd name="connsiteY35" fmla="*/ 1525188 h 2466884"/>
                <a:gd name="connsiteX36" fmla="*/ 703105 w 6520141"/>
                <a:gd name="connsiteY36" fmla="*/ 1525188 h 2466884"/>
                <a:gd name="connsiteX37" fmla="*/ 703105 w 6520141"/>
                <a:gd name="connsiteY37" fmla="*/ 1574424 h 2466884"/>
                <a:gd name="connsiteX38" fmla="*/ 729566 w 6520141"/>
                <a:gd name="connsiteY38" fmla="*/ 1574424 h 2466884"/>
                <a:gd name="connsiteX39" fmla="*/ 729566 w 6520141"/>
                <a:gd name="connsiteY39" fmla="*/ 1678213 h 2466884"/>
                <a:gd name="connsiteX40" fmla="*/ 806276 w 6520141"/>
                <a:gd name="connsiteY40" fmla="*/ 1678213 h 2466884"/>
                <a:gd name="connsiteX41" fmla="*/ 806276 w 6520141"/>
                <a:gd name="connsiteY41" fmla="*/ 1730108 h 2466884"/>
                <a:gd name="connsiteX42" fmla="*/ 820419 w 6520141"/>
                <a:gd name="connsiteY42" fmla="*/ 1730108 h 2466884"/>
                <a:gd name="connsiteX43" fmla="*/ 820419 w 6520141"/>
                <a:gd name="connsiteY43" fmla="*/ 1782392 h 2466884"/>
                <a:gd name="connsiteX44" fmla="*/ 830391 w 6520141"/>
                <a:gd name="connsiteY44" fmla="*/ 1782392 h 2466884"/>
                <a:gd name="connsiteX45" fmla="*/ 830391 w 6520141"/>
                <a:gd name="connsiteY45" fmla="*/ 1831562 h 2466884"/>
                <a:gd name="connsiteX46" fmla="*/ 856461 w 6520141"/>
                <a:gd name="connsiteY46" fmla="*/ 1831562 h 2466884"/>
                <a:gd name="connsiteX47" fmla="*/ 856461 w 6520141"/>
                <a:gd name="connsiteY47" fmla="*/ 1882744 h 2466884"/>
                <a:gd name="connsiteX48" fmla="*/ 897847 w 6520141"/>
                <a:gd name="connsiteY48" fmla="*/ 1882744 h 2466884"/>
                <a:gd name="connsiteX49" fmla="*/ 897847 w 6520141"/>
                <a:gd name="connsiteY49" fmla="*/ 1935352 h 2466884"/>
                <a:gd name="connsiteX50" fmla="*/ 1296976 w 6520141"/>
                <a:gd name="connsiteY50" fmla="*/ 1935352 h 2466884"/>
                <a:gd name="connsiteX51" fmla="*/ 1296976 w 6520141"/>
                <a:gd name="connsiteY51" fmla="*/ 1983095 h 2466884"/>
                <a:gd name="connsiteX52" fmla="*/ 1304667 w 6520141"/>
                <a:gd name="connsiteY52" fmla="*/ 1983095 h 2466884"/>
                <a:gd name="connsiteX53" fmla="*/ 1304667 w 6520141"/>
                <a:gd name="connsiteY53" fmla="*/ 2036482 h 2466884"/>
                <a:gd name="connsiteX54" fmla="*/ 1357198 w 6520141"/>
                <a:gd name="connsiteY54" fmla="*/ 2036482 h 2466884"/>
                <a:gd name="connsiteX55" fmla="*/ 1357198 w 6520141"/>
                <a:gd name="connsiteY55" fmla="*/ 2087274 h 2466884"/>
                <a:gd name="connsiteX56" fmla="*/ 1381704 w 6520141"/>
                <a:gd name="connsiteY56" fmla="*/ 2087274 h 2466884"/>
                <a:gd name="connsiteX57" fmla="*/ 1381704 w 6520141"/>
                <a:gd name="connsiteY57" fmla="*/ 2136444 h 2466884"/>
                <a:gd name="connsiteX58" fmla="*/ 1898474 w 6520141"/>
                <a:gd name="connsiteY58" fmla="*/ 2136444 h 2466884"/>
                <a:gd name="connsiteX59" fmla="*/ 1898474 w 6520141"/>
                <a:gd name="connsiteY59" fmla="*/ 2186847 h 2466884"/>
                <a:gd name="connsiteX60" fmla="*/ 1908836 w 6520141"/>
                <a:gd name="connsiteY60" fmla="*/ 2186847 h 2466884"/>
                <a:gd name="connsiteX61" fmla="*/ 1908836 w 6520141"/>
                <a:gd name="connsiteY61" fmla="*/ 2241012 h 2466884"/>
                <a:gd name="connsiteX62" fmla="*/ 1981702 w 6520141"/>
                <a:gd name="connsiteY62" fmla="*/ 2241012 h 2466884"/>
                <a:gd name="connsiteX63" fmla="*/ 1981702 w 6520141"/>
                <a:gd name="connsiteY63" fmla="*/ 2291415 h 2466884"/>
                <a:gd name="connsiteX64" fmla="*/ 2217504 w 6520141"/>
                <a:gd name="connsiteY64" fmla="*/ 2291415 h 2466884"/>
                <a:gd name="connsiteX65" fmla="*/ 2217504 w 6520141"/>
                <a:gd name="connsiteY65" fmla="*/ 2349408 h 2466884"/>
                <a:gd name="connsiteX66" fmla="*/ 3170944 w 6520141"/>
                <a:gd name="connsiteY66" fmla="*/ 2349408 h 2466884"/>
                <a:gd name="connsiteX67" fmla="*/ 3170944 w 6520141"/>
                <a:gd name="connsiteY67" fmla="*/ 2400913 h 2466884"/>
                <a:gd name="connsiteX68" fmla="*/ 4741263 w 6520141"/>
                <a:gd name="connsiteY68" fmla="*/ 2400913 h 2466884"/>
                <a:gd name="connsiteX69" fmla="*/ 4741263 w 6520141"/>
                <a:gd name="connsiteY69" fmla="*/ 2466885 h 2466884"/>
                <a:gd name="connsiteX70" fmla="*/ 6520141 w 6520141"/>
                <a:gd name="connsiteY70" fmla="*/ 2466885 h 24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520141" h="2466884">
                  <a:moveTo>
                    <a:pt x="0" y="0"/>
                  </a:moveTo>
                  <a:lnTo>
                    <a:pt x="0" y="148030"/>
                  </a:lnTo>
                  <a:lnTo>
                    <a:pt x="225439" y="148030"/>
                  </a:lnTo>
                  <a:lnTo>
                    <a:pt x="225439" y="299952"/>
                  </a:lnTo>
                  <a:lnTo>
                    <a:pt x="235411" y="299952"/>
                  </a:lnTo>
                  <a:lnTo>
                    <a:pt x="235411" y="351458"/>
                  </a:lnTo>
                  <a:lnTo>
                    <a:pt x="296349" y="351458"/>
                  </a:lnTo>
                  <a:lnTo>
                    <a:pt x="296349" y="404844"/>
                  </a:lnTo>
                  <a:lnTo>
                    <a:pt x="304431" y="404844"/>
                  </a:lnTo>
                  <a:lnTo>
                    <a:pt x="304431" y="455636"/>
                  </a:lnTo>
                  <a:lnTo>
                    <a:pt x="324309" y="455636"/>
                  </a:lnTo>
                  <a:lnTo>
                    <a:pt x="324309" y="507142"/>
                  </a:lnTo>
                  <a:lnTo>
                    <a:pt x="374950" y="507142"/>
                  </a:lnTo>
                  <a:lnTo>
                    <a:pt x="374950" y="606715"/>
                  </a:lnTo>
                  <a:lnTo>
                    <a:pt x="384140" y="606715"/>
                  </a:lnTo>
                  <a:lnTo>
                    <a:pt x="384140" y="711672"/>
                  </a:lnTo>
                  <a:lnTo>
                    <a:pt x="399847" y="711672"/>
                  </a:lnTo>
                  <a:lnTo>
                    <a:pt x="399847" y="912765"/>
                  </a:lnTo>
                  <a:lnTo>
                    <a:pt x="409427" y="912765"/>
                  </a:lnTo>
                  <a:lnTo>
                    <a:pt x="409427" y="1002413"/>
                  </a:lnTo>
                  <a:lnTo>
                    <a:pt x="415945" y="1002413"/>
                  </a:lnTo>
                  <a:lnTo>
                    <a:pt x="415945" y="1067671"/>
                  </a:lnTo>
                  <a:lnTo>
                    <a:pt x="445078" y="1067671"/>
                  </a:lnTo>
                  <a:lnTo>
                    <a:pt x="445078" y="1116906"/>
                  </a:lnTo>
                  <a:lnTo>
                    <a:pt x="454659" y="1116906"/>
                  </a:lnTo>
                  <a:lnTo>
                    <a:pt x="454659" y="1219917"/>
                  </a:lnTo>
                  <a:lnTo>
                    <a:pt x="511035" y="1219917"/>
                  </a:lnTo>
                  <a:lnTo>
                    <a:pt x="511035" y="1271034"/>
                  </a:lnTo>
                  <a:lnTo>
                    <a:pt x="600389" y="1271034"/>
                  </a:lnTo>
                  <a:lnTo>
                    <a:pt x="600389" y="1367947"/>
                  </a:lnTo>
                  <a:lnTo>
                    <a:pt x="608406" y="1367947"/>
                  </a:lnTo>
                  <a:lnTo>
                    <a:pt x="608406" y="1420231"/>
                  </a:lnTo>
                  <a:lnTo>
                    <a:pt x="640602" y="1420231"/>
                  </a:lnTo>
                  <a:lnTo>
                    <a:pt x="640602" y="1474072"/>
                  </a:lnTo>
                  <a:lnTo>
                    <a:pt x="675145" y="1474072"/>
                  </a:lnTo>
                  <a:lnTo>
                    <a:pt x="675145" y="1525188"/>
                  </a:lnTo>
                  <a:lnTo>
                    <a:pt x="703105" y="1525188"/>
                  </a:lnTo>
                  <a:lnTo>
                    <a:pt x="703105" y="1574424"/>
                  </a:lnTo>
                  <a:lnTo>
                    <a:pt x="729566" y="1574424"/>
                  </a:lnTo>
                  <a:lnTo>
                    <a:pt x="729566" y="1678213"/>
                  </a:lnTo>
                  <a:lnTo>
                    <a:pt x="806276" y="1678213"/>
                  </a:lnTo>
                  <a:lnTo>
                    <a:pt x="806276" y="1730108"/>
                  </a:lnTo>
                  <a:lnTo>
                    <a:pt x="820419" y="1730108"/>
                  </a:lnTo>
                  <a:lnTo>
                    <a:pt x="820419" y="1782392"/>
                  </a:lnTo>
                  <a:lnTo>
                    <a:pt x="830391" y="1782392"/>
                  </a:lnTo>
                  <a:lnTo>
                    <a:pt x="830391" y="1831562"/>
                  </a:lnTo>
                  <a:lnTo>
                    <a:pt x="856461" y="1831562"/>
                  </a:lnTo>
                  <a:lnTo>
                    <a:pt x="856461" y="1882744"/>
                  </a:lnTo>
                  <a:lnTo>
                    <a:pt x="897847" y="1882744"/>
                  </a:lnTo>
                  <a:lnTo>
                    <a:pt x="897847" y="1935352"/>
                  </a:lnTo>
                  <a:lnTo>
                    <a:pt x="1296976" y="1935352"/>
                  </a:lnTo>
                  <a:lnTo>
                    <a:pt x="1296976" y="1983095"/>
                  </a:lnTo>
                  <a:lnTo>
                    <a:pt x="1304667" y="1983095"/>
                  </a:lnTo>
                  <a:lnTo>
                    <a:pt x="1304667" y="2036482"/>
                  </a:lnTo>
                  <a:lnTo>
                    <a:pt x="1357198" y="2036482"/>
                  </a:lnTo>
                  <a:lnTo>
                    <a:pt x="1357198" y="2087274"/>
                  </a:lnTo>
                  <a:lnTo>
                    <a:pt x="1381704" y="2087274"/>
                  </a:lnTo>
                  <a:lnTo>
                    <a:pt x="1381704" y="2136444"/>
                  </a:lnTo>
                  <a:lnTo>
                    <a:pt x="1898474" y="2136444"/>
                  </a:lnTo>
                  <a:lnTo>
                    <a:pt x="1898474" y="2186847"/>
                  </a:lnTo>
                  <a:lnTo>
                    <a:pt x="1908836" y="2186847"/>
                  </a:lnTo>
                  <a:lnTo>
                    <a:pt x="1908836" y="2241012"/>
                  </a:lnTo>
                  <a:lnTo>
                    <a:pt x="1981702" y="2241012"/>
                  </a:lnTo>
                  <a:lnTo>
                    <a:pt x="1981702" y="2291415"/>
                  </a:lnTo>
                  <a:lnTo>
                    <a:pt x="2217504" y="2291415"/>
                  </a:lnTo>
                  <a:lnTo>
                    <a:pt x="2217504" y="2349408"/>
                  </a:lnTo>
                  <a:lnTo>
                    <a:pt x="3170944" y="2349408"/>
                  </a:lnTo>
                  <a:lnTo>
                    <a:pt x="3170944" y="2400913"/>
                  </a:lnTo>
                  <a:lnTo>
                    <a:pt x="4741263" y="2400913"/>
                  </a:lnTo>
                  <a:lnTo>
                    <a:pt x="4741263" y="2466885"/>
                  </a:lnTo>
                  <a:lnTo>
                    <a:pt x="6520141" y="2466885"/>
                  </a:lnTo>
                </a:path>
              </a:pathLst>
            </a:custGeom>
            <a:noFill/>
            <a:ln w="2540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D13C16-0144-B69A-574E-218B2C9D26B3}"/>
                </a:ext>
              </a:extLst>
            </p:cNvPr>
            <p:cNvGrpSpPr/>
            <p:nvPr/>
          </p:nvGrpSpPr>
          <p:grpSpPr>
            <a:xfrm>
              <a:off x="533400" y="1794007"/>
              <a:ext cx="11212512" cy="3457328"/>
              <a:chOff x="1478280" y="1813560"/>
              <a:chExt cx="9633094" cy="359389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FDCDFF6-347E-4807-33BB-AB93A272A58B}"/>
                  </a:ext>
                </a:extLst>
              </p:cNvPr>
              <p:cNvSpPr txBox="1"/>
              <p:nvPr/>
            </p:nvSpPr>
            <p:spPr>
              <a:xfrm>
                <a:off x="2436405" y="4536010"/>
                <a:ext cx="4634320" cy="28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Median follow-up: 24.3 months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ABC146C-EFCC-A2CE-93F2-D0D6120C8D0D}"/>
                  </a:ext>
                </a:extLst>
              </p:cNvPr>
              <p:cNvSpPr/>
              <p:nvPr/>
            </p:nvSpPr>
            <p:spPr bwMode="auto">
              <a:xfrm rot="16200000">
                <a:off x="394087" y="3269816"/>
                <a:ext cx="2888209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EFS (%)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BD4623-7CD7-5EF7-93BD-B205568D3B58}"/>
                  </a:ext>
                </a:extLst>
              </p:cNvPr>
              <p:cNvSpPr/>
              <p:nvPr/>
            </p:nvSpPr>
            <p:spPr bwMode="auto">
              <a:xfrm>
                <a:off x="2410765" y="5199864"/>
                <a:ext cx="8662792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Time (months)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3178B5DC-EEDB-545F-E407-412BD0CA0006}"/>
                  </a:ext>
                </a:extLst>
              </p:cNvPr>
              <p:cNvGrpSpPr/>
              <p:nvPr/>
            </p:nvGrpSpPr>
            <p:grpSpPr>
              <a:xfrm>
                <a:off x="1478280" y="1813560"/>
                <a:ext cx="9633094" cy="3299460"/>
                <a:chOff x="511231" y="1223553"/>
                <a:chExt cx="6950024" cy="4417763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D1AFBB7-EEA4-73D6-9EA5-57149204A3A3}"/>
                    </a:ext>
                  </a:extLst>
                </p:cNvPr>
                <p:cNvGrpSpPr/>
                <p:nvPr/>
              </p:nvGrpSpPr>
              <p:grpSpPr>
                <a:xfrm>
                  <a:off x="511231" y="1223553"/>
                  <a:ext cx="681309" cy="4310453"/>
                  <a:chOff x="511231" y="1223553"/>
                  <a:chExt cx="681309" cy="4310453"/>
                </a:xfrm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83B9EFCD-AB0E-F67F-BF8A-585045EA69C4}"/>
                      </a:ext>
                    </a:extLst>
                  </p:cNvPr>
                  <p:cNvSpPr/>
                  <p:nvPr/>
                </p:nvSpPr>
                <p:spPr>
                  <a:xfrm>
                    <a:off x="1183995" y="1356158"/>
                    <a:ext cx="8545" cy="3940951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A78F3C8E-3569-3B25-3573-DF13F1BBFF60}"/>
                      </a:ext>
                    </a:extLst>
                  </p:cNvPr>
                  <p:cNvSpPr/>
                  <p:nvPr/>
                </p:nvSpPr>
                <p:spPr>
                  <a:xfrm>
                    <a:off x="1121355" y="5327011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68EEA4EA-D55F-6B5D-D8C9-0DBEA05CEBC4}"/>
                      </a:ext>
                    </a:extLst>
                  </p:cNvPr>
                  <p:cNvSpPr/>
                  <p:nvPr/>
                </p:nvSpPr>
                <p:spPr>
                  <a:xfrm>
                    <a:off x="1121355" y="4550082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1A70EB3C-541C-B1AB-4887-91E84D147751}"/>
                      </a:ext>
                    </a:extLst>
                  </p:cNvPr>
                  <p:cNvSpPr/>
                  <p:nvPr/>
                </p:nvSpPr>
                <p:spPr>
                  <a:xfrm>
                    <a:off x="1121355" y="3776016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9F3031F3-4889-D61E-E99D-0718BD346723}"/>
                      </a:ext>
                    </a:extLst>
                  </p:cNvPr>
                  <p:cNvSpPr/>
                  <p:nvPr/>
                </p:nvSpPr>
                <p:spPr>
                  <a:xfrm>
                    <a:off x="1121355" y="2996073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7DF4052C-2291-953E-936D-29E825936EBC}"/>
                      </a:ext>
                    </a:extLst>
                  </p:cNvPr>
                  <p:cNvSpPr/>
                  <p:nvPr/>
                </p:nvSpPr>
                <p:spPr>
                  <a:xfrm>
                    <a:off x="1121355" y="2215628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A39D3DE9-16C8-F927-E5C5-3A6BD5752436}"/>
                      </a:ext>
                    </a:extLst>
                  </p:cNvPr>
                  <p:cNvSpPr/>
                  <p:nvPr/>
                </p:nvSpPr>
                <p:spPr>
                  <a:xfrm>
                    <a:off x="1121355" y="1435685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4E77D18E-EAB6-93BF-1A28-9BB40C4224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31" y="1223553"/>
                    <a:ext cx="546460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301992C-5563-7B0D-AAFE-522DB8B0C1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1984782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AD4BFF2B-F3F9-CDA3-F013-A3C4BFD023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2746011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EB1FBD0F-2D99-FA69-311B-0213B1C6A2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3571007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381E349D-ABAD-1470-73EE-E49FFE65F7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4338612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1B1505E8-E956-114A-93F8-12C483B3AE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5125346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99A652CD-9797-C427-2A90-F60CCA8F75F4}"/>
                    </a:ext>
                  </a:extLst>
                </p:cNvPr>
                <p:cNvGrpSpPr/>
                <p:nvPr/>
              </p:nvGrpSpPr>
              <p:grpSpPr>
                <a:xfrm>
                  <a:off x="1174465" y="5313897"/>
                  <a:ext cx="6286790" cy="327419"/>
                  <a:chOff x="1174465" y="5313897"/>
                  <a:chExt cx="6286790" cy="327419"/>
                </a:xfrm>
              </p:grpSpPr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D5D033A2-1CE9-C0E4-F723-235A18EBBDFF}"/>
                      </a:ext>
                    </a:extLst>
                  </p:cNvPr>
                  <p:cNvSpPr/>
                  <p:nvPr/>
                </p:nvSpPr>
                <p:spPr>
                  <a:xfrm flipV="1">
                    <a:off x="1174465" y="5327011"/>
                    <a:ext cx="6259506" cy="0"/>
                  </a:xfrm>
                  <a:custGeom>
                    <a:avLst/>
                    <a:gdLst>
                      <a:gd name="connsiteX0" fmla="*/ 0 w 6315075"/>
                      <a:gd name="connsiteY0" fmla="*/ 0 h 0"/>
                      <a:gd name="connsiteX1" fmla="*/ 6322790 w 63150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5075">
                        <a:moveTo>
                          <a:pt x="0" y="0"/>
                        </a:moveTo>
                        <a:lnTo>
                          <a:pt x="632279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D2C14090-A4DC-BB81-F6EE-AE42AE949B96}"/>
                      </a:ext>
                    </a:extLst>
                  </p:cNvPr>
                  <p:cNvSpPr/>
                  <p:nvPr/>
                </p:nvSpPr>
                <p:spPr>
                  <a:xfrm>
                    <a:off x="128083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AB58C0A8-1318-6529-CDD6-6C666E976BF4}"/>
                      </a:ext>
                    </a:extLst>
                  </p:cNvPr>
                  <p:cNvSpPr/>
                  <p:nvPr/>
                </p:nvSpPr>
                <p:spPr>
                  <a:xfrm>
                    <a:off x="242735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4019A7B0-B6EF-24C7-0A2B-022BE048DA25}"/>
                      </a:ext>
                    </a:extLst>
                  </p:cNvPr>
                  <p:cNvSpPr/>
                  <p:nvPr/>
                </p:nvSpPr>
                <p:spPr>
                  <a:xfrm>
                    <a:off x="3561180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14020B63-0C67-D745-3ACF-9AAEFD4914B3}"/>
                      </a:ext>
                    </a:extLst>
                  </p:cNvPr>
                  <p:cNvSpPr/>
                  <p:nvPr/>
                </p:nvSpPr>
                <p:spPr>
                  <a:xfrm>
                    <a:off x="4690837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74F68E96-260F-FE5D-7B86-0CEA85A17802}"/>
                      </a:ext>
                    </a:extLst>
                  </p:cNvPr>
                  <p:cNvSpPr/>
                  <p:nvPr/>
                </p:nvSpPr>
                <p:spPr>
                  <a:xfrm>
                    <a:off x="5827260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FCD75FF7-C0F7-6CB4-E77B-35F0AB0C8598}"/>
                      </a:ext>
                    </a:extLst>
                  </p:cNvPr>
                  <p:cNvSpPr/>
                  <p:nvPr/>
                </p:nvSpPr>
                <p:spPr>
                  <a:xfrm>
                    <a:off x="657589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C7B807F-ED19-9F1E-FD25-C714FB64B7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18650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F5CAEC1C-12BB-4ADC-F538-28265F7A9C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33459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42DD8C8-5F0A-F26D-6509-06A7A68CA1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60502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F1AACFA9-642A-2310-B2AE-BB3826DCA3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94462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EF22F75F-12DA-9971-9C2B-4D960982A6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1259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6220D6D-0F5E-9275-1C77-DDC3794FAA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49895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B81BFD6D-741D-363C-8F91-7A3BAA838DC8}"/>
                      </a:ext>
                    </a:extLst>
                  </p:cNvPr>
                  <p:cNvSpPr/>
                  <p:nvPr/>
                </p:nvSpPr>
                <p:spPr>
                  <a:xfrm>
                    <a:off x="1654562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E735DFB1-75AF-620F-5B84-DC3949CA34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68190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B6A0F170-5936-FCF5-2A53-D3621FB7B52D}"/>
                      </a:ext>
                    </a:extLst>
                  </p:cNvPr>
                  <p:cNvSpPr/>
                  <p:nvPr/>
                </p:nvSpPr>
                <p:spPr>
                  <a:xfrm>
                    <a:off x="2039396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9FD397E9-0A42-1FEC-5342-ACB90B2E56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53024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E3A8587-8FCB-F0A6-8CB7-AF04D13B5CBD}"/>
                      </a:ext>
                    </a:extLst>
                  </p:cNvPr>
                  <p:cNvSpPr/>
                  <p:nvPr/>
                </p:nvSpPr>
                <p:spPr>
                  <a:xfrm>
                    <a:off x="2799191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0ACF5604-7614-3D6B-4B2C-CD10B10772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90483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F97A99C6-CB58-0FD6-BC88-8E601C1D8E77}"/>
                      </a:ext>
                    </a:extLst>
                  </p:cNvPr>
                  <p:cNvSpPr/>
                  <p:nvPr/>
                </p:nvSpPr>
                <p:spPr>
                  <a:xfrm>
                    <a:off x="3171526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D73E1695-183A-6CC6-6107-89434AADA3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62818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2023659D-0BFB-1384-0A4C-7CDA3A76EE31}"/>
                      </a:ext>
                    </a:extLst>
                  </p:cNvPr>
                  <p:cNvSpPr/>
                  <p:nvPr/>
                </p:nvSpPr>
                <p:spPr>
                  <a:xfrm>
                    <a:off x="3935500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3691651C-CFEA-B722-944F-8597CEF992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07780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974C28D2-11B7-47A8-0F67-8571A34C3BA2}"/>
                      </a:ext>
                    </a:extLst>
                  </p:cNvPr>
                  <p:cNvSpPr/>
                  <p:nvPr/>
                </p:nvSpPr>
                <p:spPr>
                  <a:xfrm>
                    <a:off x="431754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C23A0FA5-B323-022E-467E-8912257521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89829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B49AE25A-1EDD-305E-16F5-B072D22FD9A3}"/>
                      </a:ext>
                    </a:extLst>
                  </p:cNvPr>
                  <p:cNvSpPr/>
                  <p:nvPr/>
                </p:nvSpPr>
                <p:spPr>
                  <a:xfrm>
                    <a:off x="5065363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30E02E4-A1D2-C373-5B54-EA4B77695C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35027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7FB1F0A2-B75C-099E-14B3-5B5B82208B06}"/>
                      </a:ext>
                    </a:extLst>
                  </p:cNvPr>
                  <p:cNvSpPr/>
                  <p:nvPr/>
                </p:nvSpPr>
                <p:spPr>
                  <a:xfrm>
                    <a:off x="544847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F6DF8B88-DD03-5E73-B0E4-3C16B6ED5B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18143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10C5CB49-2EA7-8E0F-49E9-DBDD5B16BF8B}"/>
                      </a:ext>
                    </a:extLst>
                  </p:cNvPr>
                  <p:cNvSpPr/>
                  <p:nvPr/>
                </p:nvSpPr>
                <p:spPr>
                  <a:xfrm>
                    <a:off x="6200069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57D368EB-0C7A-3767-6932-7E15B897CE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74068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EDA4BF1E-C4CE-F8F2-102B-80A6E6ED23A4}"/>
                      </a:ext>
                    </a:extLst>
                  </p:cNvPr>
                  <p:cNvSpPr/>
                  <p:nvPr/>
                </p:nvSpPr>
                <p:spPr>
                  <a:xfrm>
                    <a:off x="6957293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A4C7D485-3DDB-5558-106B-BDC9D0421D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31293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F7E109E-E895-EBE0-DADA-AFCE498FEBC5}"/>
                      </a:ext>
                    </a:extLst>
                  </p:cNvPr>
                  <p:cNvSpPr/>
                  <p:nvPr/>
                </p:nvSpPr>
                <p:spPr>
                  <a:xfrm>
                    <a:off x="7335255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11A30DD-B54B-5C49-D244-8B9E79166C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09255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10C874F-5101-1ACE-3D53-BA4D9F0CB02F}"/>
                </a:ext>
              </a:extLst>
            </p:cNvPr>
            <p:cNvGrpSpPr/>
            <p:nvPr/>
          </p:nvGrpSpPr>
          <p:grpSpPr>
            <a:xfrm>
              <a:off x="1737450" y="2073946"/>
              <a:ext cx="79477" cy="65687"/>
              <a:chOff x="6381421" y="4131370"/>
              <a:chExt cx="68282" cy="68282"/>
            </a:xfrm>
          </p:grpSpPr>
          <p:sp>
            <p:nvSpPr>
              <p:cNvPr id="115" name="Line 394">
                <a:extLst>
                  <a:ext uri="{FF2B5EF4-FFF2-40B4-BE49-F238E27FC236}">
                    <a16:creationId xmlns:a16="http://schemas.microsoft.com/office/drawing/2014/main" id="{B7EFDCB8-2B7E-3F25-3CB8-03B2326E4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1782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Line 394">
                <a:extLst>
                  <a:ext uri="{FF2B5EF4-FFF2-40B4-BE49-F238E27FC236}">
                    <a16:creationId xmlns:a16="http://schemas.microsoft.com/office/drawing/2014/main" id="{776B1509-6E34-EDB9-9D6E-0F71C5FC9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15562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A1CAAA-B88F-041E-9862-B8FE191E38E6}"/>
                </a:ext>
              </a:extLst>
            </p:cNvPr>
            <p:cNvGrpSpPr/>
            <p:nvPr/>
          </p:nvGrpSpPr>
          <p:grpSpPr>
            <a:xfrm>
              <a:off x="4182570" y="4135106"/>
              <a:ext cx="79477" cy="65687"/>
              <a:chOff x="6398088" y="4131370"/>
              <a:chExt cx="68282" cy="68282"/>
            </a:xfrm>
          </p:grpSpPr>
          <p:sp>
            <p:nvSpPr>
              <p:cNvPr id="113" name="Line 394">
                <a:extLst>
                  <a:ext uri="{FF2B5EF4-FFF2-40B4-BE49-F238E27FC236}">
                    <a16:creationId xmlns:a16="http://schemas.microsoft.com/office/drawing/2014/main" id="{E0BFE96E-8156-C093-76F3-CEF940738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Line 394">
                <a:extLst>
                  <a:ext uri="{FF2B5EF4-FFF2-40B4-BE49-F238E27FC236}">
                    <a16:creationId xmlns:a16="http://schemas.microsoft.com/office/drawing/2014/main" id="{F1A63D01-DC15-76F9-5237-D08656E92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61B086-6421-6D3B-DFA1-589411111743}"/>
                </a:ext>
              </a:extLst>
            </p:cNvPr>
            <p:cNvGrpSpPr/>
            <p:nvPr/>
          </p:nvGrpSpPr>
          <p:grpSpPr>
            <a:xfrm>
              <a:off x="5521666" y="4240563"/>
              <a:ext cx="79477" cy="65687"/>
              <a:chOff x="6398088" y="4131370"/>
              <a:chExt cx="68282" cy="68282"/>
            </a:xfrm>
          </p:grpSpPr>
          <p:sp>
            <p:nvSpPr>
              <p:cNvPr id="111" name="Line 394">
                <a:extLst>
                  <a:ext uri="{FF2B5EF4-FFF2-40B4-BE49-F238E27FC236}">
                    <a16:creationId xmlns:a16="http://schemas.microsoft.com/office/drawing/2014/main" id="{145C8BBD-6081-96DE-6E30-FE0DF1444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Line 394">
                <a:extLst>
                  <a:ext uri="{FF2B5EF4-FFF2-40B4-BE49-F238E27FC236}">
                    <a16:creationId xmlns:a16="http://schemas.microsoft.com/office/drawing/2014/main" id="{7A030ACE-4512-12EE-B608-86CD3A847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AC935-A420-0E58-7F85-40C599667A68}"/>
                </a:ext>
              </a:extLst>
            </p:cNvPr>
            <p:cNvGrpSpPr/>
            <p:nvPr/>
          </p:nvGrpSpPr>
          <p:grpSpPr>
            <a:xfrm>
              <a:off x="7730384" y="4307049"/>
              <a:ext cx="79477" cy="65687"/>
              <a:chOff x="6398088" y="4131370"/>
              <a:chExt cx="68282" cy="68282"/>
            </a:xfrm>
          </p:grpSpPr>
          <p:sp>
            <p:nvSpPr>
              <p:cNvPr id="109" name="Line 394">
                <a:extLst>
                  <a:ext uri="{FF2B5EF4-FFF2-40B4-BE49-F238E27FC236}">
                    <a16:creationId xmlns:a16="http://schemas.microsoft.com/office/drawing/2014/main" id="{254D63DC-CC17-5145-BE7A-B7C2C2BF8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Line 394">
                <a:extLst>
                  <a:ext uri="{FF2B5EF4-FFF2-40B4-BE49-F238E27FC236}">
                    <a16:creationId xmlns:a16="http://schemas.microsoft.com/office/drawing/2014/main" id="{7F6B6D02-A38E-018B-CD49-B455E5608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46B7EB-16CE-FE98-C9C0-7C1FE947E317}"/>
                </a:ext>
              </a:extLst>
            </p:cNvPr>
            <p:cNvGrpSpPr/>
            <p:nvPr/>
          </p:nvGrpSpPr>
          <p:grpSpPr>
            <a:xfrm>
              <a:off x="8179395" y="4307049"/>
              <a:ext cx="79477" cy="65687"/>
              <a:chOff x="6398088" y="4131370"/>
              <a:chExt cx="68282" cy="68282"/>
            </a:xfrm>
          </p:grpSpPr>
          <p:sp>
            <p:nvSpPr>
              <p:cNvPr id="107" name="Line 394">
                <a:extLst>
                  <a:ext uri="{FF2B5EF4-FFF2-40B4-BE49-F238E27FC236}">
                    <a16:creationId xmlns:a16="http://schemas.microsoft.com/office/drawing/2014/main" id="{CB0A9FF9-7F85-5C84-269D-543C013CD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Line 394">
                <a:extLst>
                  <a:ext uri="{FF2B5EF4-FFF2-40B4-BE49-F238E27FC236}">
                    <a16:creationId xmlns:a16="http://schemas.microsoft.com/office/drawing/2014/main" id="{BCB1686F-49E9-088D-306D-DED6A6EE9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FFEAF5-9072-DDAC-565E-2FF51B87D032}"/>
                </a:ext>
              </a:extLst>
            </p:cNvPr>
            <p:cNvGrpSpPr/>
            <p:nvPr/>
          </p:nvGrpSpPr>
          <p:grpSpPr>
            <a:xfrm>
              <a:off x="8184939" y="4307049"/>
              <a:ext cx="79477" cy="65687"/>
              <a:chOff x="6398088" y="4131370"/>
              <a:chExt cx="68282" cy="68282"/>
            </a:xfrm>
          </p:grpSpPr>
          <p:sp>
            <p:nvSpPr>
              <p:cNvPr id="105" name="Line 394">
                <a:extLst>
                  <a:ext uri="{FF2B5EF4-FFF2-40B4-BE49-F238E27FC236}">
                    <a16:creationId xmlns:a16="http://schemas.microsoft.com/office/drawing/2014/main" id="{41A21848-6FD1-E335-A7E8-7599A4D1A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Line 394">
                <a:extLst>
                  <a:ext uri="{FF2B5EF4-FFF2-40B4-BE49-F238E27FC236}">
                    <a16:creationId xmlns:a16="http://schemas.microsoft.com/office/drawing/2014/main" id="{2C1A71C5-7691-F9D4-854C-B3872DC12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D52A64-AF25-7BF6-564F-1B6C87A4F467}"/>
                </a:ext>
              </a:extLst>
            </p:cNvPr>
            <p:cNvGrpSpPr/>
            <p:nvPr/>
          </p:nvGrpSpPr>
          <p:grpSpPr>
            <a:xfrm>
              <a:off x="8195804" y="4307049"/>
              <a:ext cx="79477" cy="65687"/>
              <a:chOff x="6398088" y="4131370"/>
              <a:chExt cx="68282" cy="68282"/>
            </a:xfrm>
          </p:grpSpPr>
          <p:sp>
            <p:nvSpPr>
              <p:cNvPr id="103" name="Line 394">
                <a:extLst>
                  <a:ext uri="{FF2B5EF4-FFF2-40B4-BE49-F238E27FC236}">
                    <a16:creationId xmlns:a16="http://schemas.microsoft.com/office/drawing/2014/main" id="{6D18D351-3C51-4F35-4568-7EA838F7A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Line 394">
                <a:extLst>
                  <a:ext uri="{FF2B5EF4-FFF2-40B4-BE49-F238E27FC236}">
                    <a16:creationId xmlns:a16="http://schemas.microsoft.com/office/drawing/2014/main" id="{0D75C530-1869-713F-A2B7-62D910C7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26FC3B5-1393-8E87-6F66-0A515B436B02}"/>
                </a:ext>
              </a:extLst>
            </p:cNvPr>
            <p:cNvGrpSpPr/>
            <p:nvPr/>
          </p:nvGrpSpPr>
          <p:grpSpPr>
            <a:xfrm>
              <a:off x="8485239" y="4307049"/>
              <a:ext cx="79477" cy="65687"/>
              <a:chOff x="6398088" y="4131370"/>
              <a:chExt cx="68282" cy="68282"/>
            </a:xfrm>
          </p:grpSpPr>
          <p:sp>
            <p:nvSpPr>
              <p:cNvPr id="101" name="Line 394">
                <a:extLst>
                  <a:ext uri="{FF2B5EF4-FFF2-40B4-BE49-F238E27FC236}">
                    <a16:creationId xmlns:a16="http://schemas.microsoft.com/office/drawing/2014/main" id="{C3C24709-D32A-D372-CA61-E4296B325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Line 394">
                <a:extLst>
                  <a:ext uri="{FF2B5EF4-FFF2-40B4-BE49-F238E27FC236}">
                    <a16:creationId xmlns:a16="http://schemas.microsoft.com/office/drawing/2014/main" id="{8F1841F9-9836-EB5E-B9B2-0CA4DDF84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DCB7DB-C98B-5F6D-6238-F57522575992}"/>
                </a:ext>
              </a:extLst>
            </p:cNvPr>
            <p:cNvGrpSpPr/>
            <p:nvPr/>
          </p:nvGrpSpPr>
          <p:grpSpPr>
            <a:xfrm>
              <a:off x="8974691" y="4307049"/>
              <a:ext cx="79477" cy="65687"/>
              <a:chOff x="6398088" y="4131370"/>
              <a:chExt cx="68282" cy="68282"/>
            </a:xfrm>
          </p:grpSpPr>
          <p:sp>
            <p:nvSpPr>
              <p:cNvPr id="99" name="Line 394">
                <a:extLst>
                  <a:ext uri="{FF2B5EF4-FFF2-40B4-BE49-F238E27FC236}">
                    <a16:creationId xmlns:a16="http://schemas.microsoft.com/office/drawing/2014/main" id="{F65BDE9B-D4BE-C0FB-6081-3A6DFD8AB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Line 394">
                <a:extLst>
                  <a:ext uri="{FF2B5EF4-FFF2-40B4-BE49-F238E27FC236}">
                    <a16:creationId xmlns:a16="http://schemas.microsoft.com/office/drawing/2014/main" id="{7711F84D-9389-83BF-EF2B-EFF247490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DCB67F4-98BB-D670-EFEE-30099F77B7A3}"/>
                </a:ext>
              </a:extLst>
            </p:cNvPr>
            <p:cNvGrpSpPr/>
            <p:nvPr/>
          </p:nvGrpSpPr>
          <p:grpSpPr>
            <a:xfrm>
              <a:off x="9080011" y="4307049"/>
              <a:ext cx="79477" cy="65687"/>
              <a:chOff x="6398088" y="4131370"/>
              <a:chExt cx="68282" cy="68282"/>
            </a:xfrm>
          </p:grpSpPr>
          <p:sp>
            <p:nvSpPr>
              <p:cNvPr id="97" name="Line 394">
                <a:extLst>
                  <a:ext uri="{FF2B5EF4-FFF2-40B4-BE49-F238E27FC236}">
                    <a16:creationId xmlns:a16="http://schemas.microsoft.com/office/drawing/2014/main" id="{80EE5947-B113-54FE-34AF-0D7C6FA65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Line 394">
                <a:extLst>
                  <a:ext uri="{FF2B5EF4-FFF2-40B4-BE49-F238E27FC236}">
                    <a16:creationId xmlns:a16="http://schemas.microsoft.com/office/drawing/2014/main" id="{3F916054-4B69-6884-7FE3-EA8B7D5E9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821257-E29F-622F-E18C-93B86A821F0B}"/>
                </a:ext>
              </a:extLst>
            </p:cNvPr>
            <p:cNvGrpSpPr/>
            <p:nvPr/>
          </p:nvGrpSpPr>
          <p:grpSpPr>
            <a:xfrm>
              <a:off x="9290376" y="4307049"/>
              <a:ext cx="79477" cy="65687"/>
              <a:chOff x="6398088" y="4131370"/>
              <a:chExt cx="68282" cy="68282"/>
            </a:xfrm>
          </p:grpSpPr>
          <p:sp>
            <p:nvSpPr>
              <p:cNvPr id="95" name="Line 394">
                <a:extLst>
                  <a:ext uri="{FF2B5EF4-FFF2-40B4-BE49-F238E27FC236}">
                    <a16:creationId xmlns:a16="http://schemas.microsoft.com/office/drawing/2014/main" id="{24810EF6-3CE8-F637-5570-810FF9747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Line 394">
                <a:extLst>
                  <a:ext uri="{FF2B5EF4-FFF2-40B4-BE49-F238E27FC236}">
                    <a16:creationId xmlns:a16="http://schemas.microsoft.com/office/drawing/2014/main" id="{D0571C4B-351A-B32A-35B7-AB58A7796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417668-219B-5D6D-1FBD-3C8181E5AD16}"/>
                </a:ext>
              </a:extLst>
            </p:cNvPr>
            <p:cNvGrpSpPr/>
            <p:nvPr/>
          </p:nvGrpSpPr>
          <p:grpSpPr>
            <a:xfrm>
              <a:off x="11129941" y="3720779"/>
              <a:ext cx="79477" cy="65687"/>
              <a:chOff x="6398088" y="4131370"/>
              <a:chExt cx="68282" cy="68282"/>
            </a:xfrm>
          </p:grpSpPr>
          <p:sp>
            <p:nvSpPr>
              <p:cNvPr id="93" name="Line 394">
                <a:extLst>
                  <a:ext uri="{FF2B5EF4-FFF2-40B4-BE49-F238E27FC236}">
                    <a16:creationId xmlns:a16="http://schemas.microsoft.com/office/drawing/2014/main" id="{86686093-1929-8B28-96DB-620DF73D9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Line 394">
                <a:extLst>
                  <a:ext uri="{FF2B5EF4-FFF2-40B4-BE49-F238E27FC236}">
                    <a16:creationId xmlns:a16="http://schemas.microsoft.com/office/drawing/2014/main" id="{0EFF0CA3-2D43-AF03-59ED-D4E512CE5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B4C2A49-23CA-E377-55AD-63C19E09C048}"/>
                </a:ext>
              </a:extLst>
            </p:cNvPr>
            <p:cNvGrpSpPr/>
            <p:nvPr/>
          </p:nvGrpSpPr>
          <p:grpSpPr>
            <a:xfrm>
              <a:off x="10808421" y="3720779"/>
              <a:ext cx="79477" cy="65687"/>
              <a:chOff x="6398088" y="4131370"/>
              <a:chExt cx="68282" cy="68282"/>
            </a:xfrm>
          </p:grpSpPr>
          <p:sp>
            <p:nvSpPr>
              <p:cNvPr id="91" name="Line 394">
                <a:extLst>
                  <a:ext uri="{FF2B5EF4-FFF2-40B4-BE49-F238E27FC236}">
                    <a16:creationId xmlns:a16="http://schemas.microsoft.com/office/drawing/2014/main" id="{7C9E0320-741C-87F8-3258-9F2E51438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Line 394">
                <a:extLst>
                  <a:ext uri="{FF2B5EF4-FFF2-40B4-BE49-F238E27FC236}">
                    <a16:creationId xmlns:a16="http://schemas.microsoft.com/office/drawing/2014/main" id="{D31620A4-35CE-F41B-4478-FF9FEFE90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E07E615-E185-19BA-EE36-9029E7189B24}"/>
                </a:ext>
              </a:extLst>
            </p:cNvPr>
            <p:cNvGrpSpPr/>
            <p:nvPr/>
          </p:nvGrpSpPr>
          <p:grpSpPr>
            <a:xfrm>
              <a:off x="10700323" y="3720779"/>
              <a:ext cx="79477" cy="65687"/>
              <a:chOff x="6398088" y="4131370"/>
              <a:chExt cx="68282" cy="68282"/>
            </a:xfrm>
          </p:grpSpPr>
          <p:sp>
            <p:nvSpPr>
              <p:cNvPr id="89" name="Line 394">
                <a:extLst>
                  <a:ext uri="{FF2B5EF4-FFF2-40B4-BE49-F238E27FC236}">
                    <a16:creationId xmlns:a16="http://schemas.microsoft.com/office/drawing/2014/main" id="{64093C9E-93BF-0C50-70BC-2E41D2CB1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Line 394">
                <a:extLst>
                  <a:ext uri="{FF2B5EF4-FFF2-40B4-BE49-F238E27FC236}">
                    <a16:creationId xmlns:a16="http://schemas.microsoft.com/office/drawing/2014/main" id="{60B92AB4-20B2-6E69-BBEF-16A2486A0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D38F529-B58A-B9C0-7177-3BA0DE6B42D3}"/>
                </a:ext>
              </a:extLst>
            </p:cNvPr>
            <p:cNvGrpSpPr/>
            <p:nvPr/>
          </p:nvGrpSpPr>
          <p:grpSpPr>
            <a:xfrm>
              <a:off x="9599951" y="3386759"/>
              <a:ext cx="79477" cy="65687"/>
              <a:chOff x="6398088" y="4131370"/>
              <a:chExt cx="68282" cy="68282"/>
            </a:xfrm>
          </p:grpSpPr>
          <p:sp>
            <p:nvSpPr>
              <p:cNvPr id="87" name="Line 394">
                <a:extLst>
                  <a:ext uri="{FF2B5EF4-FFF2-40B4-BE49-F238E27FC236}">
                    <a16:creationId xmlns:a16="http://schemas.microsoft.com/office/drawing/2014/main" id="{A2EFCD1A-7051-D580-D780-E832E302F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Line 394">
                <a:extLst>
                  <a:ext uri="{FF2B5EF4-FFF2-40B4-BE49-F238E27FC236}">
                    <a16:creationId xmlns:a16="http://schemas.microsoft.com/office/drawing/2014/main" id="{8EB31446-4000-1944-BB57-1FF0E409D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70F54C-9695-88F0-F695-7155B49E0784}"/>
                </a:ext>
              </a:extLst>
            </p:cNvPr>
            <p:cNvGrpSpPr/>
            <p:nvPr/>
          </p:nvGrpSpPr>
          <p:grpSpPr>
            <a:xfrm>
              <a:off x="9347723" y="3386759"/>
              <a:ext cx="79477" cy="65687"/>
              <a:chOff x="6398088" y="4131370"/>
              <a:chExt cx="68282" cy="68282"/>
            </a:xfrm>
          </p:grpSpPr>
          <p:sp>
            <p:nvSpPr>
              <p:cNvPr id="85" name="Line 394">
                <a:extLst>
                  <a:ext uri="{FF2B5EF4-FFF2-40B4-BE49-F238E27FC236}">
                    <a16:creationId xmlns:a16="http://schemas.microsoft.com/office/drawing/2014/main" id="{7D2AE1FB-4552-B5F5-F935-41DF466F1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Line 394">
                <a:extLst>
                  <a:ext uri="{FF2B5EF4-FFF2-40B4-BE49-F238E27FC236}">
                    <a16:creationId xmlns:a16="http://schemas.microsoft.com/office/drawing/2014/main" id="{E736F381-9FF3-BF28-6ABB-AB09EB2F4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90A20C-E2A4-6BA5-DF8F-B81969FCDB1C}"/>
                </a:ext>
              </a:extLst>
            </p:cNvPr>
            <p:cNvGrpSpPr/>
            <p:nvPr/>
          </p:nvGrpSpPr>
          <p:grpSpPr>
            <a:xfrm>
              <a:off x="9308914" y="3386759"/>
              <a:ext cx="79477" cy="65687"/>
              <a:chOff x="6398088" y="4131370"/>
              <a:chExt cx="68282" cy="68282"/>
            </a:xfrm>
          </p:grpSpPr>
          <p:sp>
            <p:nvSpPr>
              <p:cNvPr id="83" name="Line 394">
                <a:extLst>
                  <a:ext uri="{FF2B5EF4-FFF2-40B4-BE49-F238E27FC236}">
                    <a16:creationId xmlns:a16="http://schemas.microsoft.com/office/drawing/2014/main" id="{37128648-14BB-325B-343B-76E863E1F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Line 394">
                <a:extLst>
                  <a:ext uri="{FF2B5EF4-FFF2-40B4-BE49-F238E27FC236}">
                    <a16:creationId xmlns:a16="http://schemas.microsoft.com/office/drawing/2014/main" id="{0276741E-D8CB-4E36-1159-434648117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56E9F71-18E7-2E7E-8E25-0D8D9BCF7487}"/>
                </a:ext>
              </a:extLst>
            </p:cNvPr>
            <p:cNvGrpSpPr/>
            <p:nvPr/>
          </p:nvGrpSpPr>
          <p:grpSpPr>
            <a:xfrm>
              <a:off x="9117662" y="3386759"/>
              <a:ext cx="79477" cy="65687"/>
              <a:chOff x="6398088" y="4131370"/>
              <a:chExt cx="68282" cy="68282"/>
            </a:xfrm>
          </p:grpSpPr>
          <p:sp>
            <p:nvSpPr>
              <p:cNvPr id="81" name="Line 394">
                <a:extLst>
                  <a:ext uri="{FF2B5EF4-FFF2-40B4-BE49-F238E27FC236}">
                    <a16:creationId xmlns:a16="http://schemas.microsoft.com/office/drawing/2014/main" id="{ED7BB414-56A8-08BB-8D68-B0B5A967B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Line 394">
                <a:extLst>
                  <a:ext uri="{FF2B5EF4-FFF2-40B4-BE49-F238E27FC236}">
                    <a16:creationId xmlns:a16="http://schemas.microsoft.com/office/drawing/2014/main" id="{AB631502-7F31-42EA-E78C-2B51FAD72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C29A8EB-659E-4F58-0DA7-76ED640B0E68}"/>
                </a:ext>
              </a:extLst>
            </p:cNvPr>
            <p:cNvGrpSpPr/>
            <p:nvPr/>
          </p:nvGrpSpPr>
          <p:grpSpPr>
            <a:xfrm>
              <a:off x="9098256" y="3386759"/>
              <a:ext cx="79477" cy="65687"/>
              <a:chOff x="6398088" y="4131370"/>
              <a:chExt cx="68282" cy="68282"/>
            </a:xfrm>
          </p:grpSpPr>
          <p:sp>
            <p:nvSpPr>
              <p:cNvPr id="79" name="Line 394">
                <a:extLst>
                  <a:ext uri="{FF2B5EF4-FFF2-40B4-BE49-F238E27FC236}">
                    <a16:creationId xmlns:a16="http://schemas.microsoft.com/office/drawing/2014/main" id="{B7C7071F-ECE2-38E1-2E49-CF2D1995F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Line 394">
                <a:extLst>
                  <a:ext uri="{FF2B5EF4-FFF2-40B4-BE49-F238E27FC236}">
                    <a16:creationId xmlns:a16="http://schemas.microsoft.com/office/drawing/2014/main" id="{0003E344-3E8D-C22D-A2F7-80A422399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8A9289-3E16-AC18-A29A-C5E36D4103E5}"/>
                </a:ext>
              </a:extLst>
            </p:cNvPr>
            <p:cNvGrpSpPr/>
            <p:nvPr/>
          </p:nvGrpSpPr>
          <p:grpSpPr>
            <a:xfrm>
              <a:off x="9064992" y="3386759"/>
              <a:ext cx="79477" cy="65687"/>
              <a:chOff x="6398088" y="4131370"/>
              <a:chExt cx="68282" cy="68282"/>
            </a:xfrm>
          </p:grpSpPr>
          <p:sp>
            <p:nvSpPr>
              <p:cNvPr id="77" name="Line 394">
                <a:extLst>
                  <a:ext uri="{FF2B5EF4-FFF2-40B4-BE49-F238E27FC236}">
                    <a16:creationId xmlns:a16="http://schemas.microsoft.com/office/drawing/2014/main" id="{D3CAB0B2-77A7-D219-1E91-808BB2AAB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Line 394">
                <a:extLst>
                  <a:ext uri="{FF2B5EF4-FFF2-40B4-BE49-F238E27FC236}">
                    <a16:creationId xmlns:a16="http://schemas.microsoft.com/office/drawing/2014/main" id="{897F6717-F79F-02E6-E86E-9775F2B7A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9352539-06B0-3EC7-9F14-F32E602BBC31}"/>
                </a:ext>
              </a:extLst>
            </p:cNvPr>
            <p:cNvGrpSpPr/>
            <p:nvPr/>
          </p:nvGrpSpPr>
          <p:grpSpPr>
            <a:xfrm>
              <a:off x="8973522" y="3386759"/>
              <a:ext cx="79477" cy="65687"/>
              <a:chOff x="6398088" y="4131370"/>
              <a:chExt cx="68282" cy="68282"/>
            </a:xfrm>
          </p:grpSpPr>
          <p:sp>
            <p:nvSpPr>
              <p:cNvPr id="75" name="Line 394">
                <a:extLst>
                  <a:ext uri="{FF2B5EF4-FFF2-40B4-BE49-F238E27FC236}">
                    <a16:creationId xmlns:a16="http://schemas.microsoft.com/office/drawing/2014/main" id="{9AB56579-87C6-B497-6D53-2397FBDAB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Line 394">
                <a:extLst>
                  <a:ext uri="{FF2B5EF4-FFF2-40B4-BE49-F238E27FC236}">
                    <a16:creationId xmlns:a16="http://schemas.microsoft.com/office/drawing/2014/main" id="{43CBAEA3-F143-D525-DA93-B28B42A47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371EE35-80CC-0B78-C74F-B8DF527F4227}"/>
                </a:ext>
              </a:extLst>
            </p:cNvPr>
            <p:cNvGrpSpPr/>
            <p:nvPr/>
          </p:nvGrpSpPr>
          <p:grpSpPr>
            <a:xfrm>
              <a:off x="8967977" y="3386759"/>
              <a:ext cx="79477" cy="65687"/>
              <a:chOff x="6398088" y="4131370"/>
              <a:chExt cx="68282" cy="68282"/>
            </a:xfrm>
          </p:grpSpPr>
          <p:sp>
            <p:nvSpPr>
              <p:cNvPr id="73" name="Line 394">
                <a:extLst>
                  <a:ext uri="{FF2B5EF4-FFF2-40B4-BE49-F238E27FC236}">
                    <a16:creationId xmlns:a16="http://schemas.microsoft.com/office/drawing/2014/main" id="{38FAEBE4-27EE-D8BF-CCF1-8C681AF1D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Line 394">
                <a:extLst>
                  <a:ext uri="{FF2B5EF4-FFF2-40B4-BE49-F238E27FC236}">
                    <a16:creationId xmlns:a16="http://schemas.microsoft.com/office/drawing/2014/main" id="{FAF5E92C-98E3-AC76-3439-2C740C8B1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9B80FC4-DDFC-D9F4-AE69-0CB2D18D7029}"/>
                </a:ext>
              </a:extLst>
            </p:cNvPr>
            <p:cNvGrpSpPr/>
            <p:nvPr/>
          </p:nvGrpSpPr>
          <p:grpSpPr>
            <a:xfrm>
              <a:off x="8773960" y="3386759"/>
              <a:ext cx="79477" cy="65687"/>
              <a:chOff x="6398088" y="4131370"/>
              <a:chExt cx="68282" cy="68282"/>
            </a:xfrm>
          </p:grpSpPr>
          <p:sp>
            <p:nvSpPr>
              <p:cNvPr id="71" name="Line 394">
                <a:extLst>
                  <a:ext uri="{FF2B5EF4-FFF2-40B4-BE49-F238E27FC236}">
                    <a16:creationId xmlns:a16="http://schemas.microsoft.com/office/drawing/2014/main" id="{A7ED08B9-615D-2740-9435-C312CE30E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Line 394">
                <a:extLst>
                  <a:ext uri="{FF2B5EF4-FFF2-40B4-BE49-F238E27FC236}">
                    <a16:creationId xmlns:a16="http://schemas.microsoft.com/office/drawing/2014/main" id="{24D7D131-A7C0-1B94-684A-10639C855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34FC1B1-58C3-15C3-CC82-01D3BB10689A}"/>
                </a:ext>
              </a:extLst>
            </p:cNvPr>
            <p:cNvGrpSpPr/>
            <p:nvPr/>
          </p:nvGrpSpPr>
          <p:grpSpPr>
            <a:xfrm>
              <a:off x="8643693" y="3386759"/>
              <a:ext cx="79477" cy="65687"/>
              <a:chOff x="6398088" y="4131370"/>
              <a:chExt cx="68282" cy="68282"/>
            </a:xfrm>
          </p:grpSpPr>
          <p:sp>
            <p:nvSpPr>
              <p:cNvPr id="69" name="Line 394">
                <a:extLst>
                  <a:ext uri="{FF2B5EF4-FFF2-40B4-BE49-F238E27FC236}">
                    <a16:creationId xmlns:a16="http://schemas.microsoft.com/office/drawing/2014/main" id="{D84A4C57-645B-8032-5119-41DFA2069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Line 394">
                <a:extLst>
                  <a:ext uri="{FF2B5EF4-FFF2-40B4-BE49-F238E27FC236}">
                    <a16:creationId xmlns:a16="http://schemas.microsoft.com/office/drawing/2014/main" id="{D580C209-8C10-064A-E9FC-2E5D350DE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CB52909-9DC5-A14B-D97D-8326C93C5AC5}"/>
                </a:ext>
              </a:extLst>
            </p:cNvPr>
            <p:cNvGrpSpPr/>
            <p:nvPr/>
          </p:nvGrpSpPr>
          <p:grpSpPr>
            <a:xfrm>
              <a:off x="8621522" y="3386759"/>
              <a:ext cx="79477" cy="65687"/>
              <a:chOff x="6398088" y="4131370"/>
              <a:chExt cx="68282" cy="68282"/>
            </a:xfrm>
          </p:grpSpPr>
          <p:sp>
            <p:nvSpPr>
              <p:cNvPr id="67" name="Line 394">
                <a:extLst>
                  <a:ext uri="{FF2B5EF4-FFF2-40B4-BE49-F238E27FC236}">
                    <a16:creationId xmlns:a16="http://schemas.microsoft.com/office/drawing/2014/main" id="{B0F5CD9C-7C80-8E2D-0547-2154C760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Line 394">
                <a:extLst>
                  <a:ext uri="{FF2B5EF4-FFF2-40B4-BE49-F238E27FC236}">
                    <a16:creationId xmlns:a16="http://schemas.microsoft.com/office/drawing/2014/main" id="{D118A786-9FD8-1DD9-F25E-63A985741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FEA7A04-51BB-9004-CA9F-D8277E93F423}"/>
                </a:ext>
              </a:extLst>
            </p:cNvPr>
            <p:cNvGrpSpPr/>
            <p:nvPr/>
          </p:nvGrpSpPr>
          <p:grpSpPr>
            <a:xfrm>
              <a:off x="8125388" y="3306111"/>
              <a:ext cx="79477" cy="65687"/>
              <a:chOff x="6398088" y="4131370"/>
              <a:chExt cx="68282" cy="68282"/>
            </a:xfrm>
          </p:grpSpPr>
          <p:sp>
            <p:nvSpPr>
              <p:cNvPr id="65" name="Line 394">
                <a:extLst>
                  <a:ext uri="{FF2B5EF4-FFF2-40B4-BE49-F238E27FC236}">
                    <a16:creationId xmlns:a16="http://schemas.microsoft.com/office/drawing/2014/main" id="{F10CC12B-4885-FDD1-F147-166D55587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Line 394">
                <a:extLst>
                  <a:ext uri="{FF2B5EF4-FFF2-40B4-BE49-F238E27FC236}">
                    <a16:creationId xmlns:a16="http://schemas.microsoft.com/office/drawing/2014/main" id="{721790B2-369F-654B-683C-A2932C380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FB3E4F-5F08-8576-D85E-95F58CE89D2F}"/>
                </a:ext>
              </a:extLst>
            </p:cNvPr>
            <p:cNvGrpSpPr/>
            <p:nvPr/>
          </p:nvGrpSpPr>
          <p:grpSpPr>
            <a:xfrm>
              <a:off x="8089357" y="3306111"/>
              <a:ext cx="79477" cy="65687"/>
              <a:chOff x="6398088" y="4131370"/>
              <a:chExt cx="68282" cy="68282"/>
            </a:xfrm>
          </p:grpSpPr>
          <p:sp>
            <p:nvSpPr>
              <p:cNvPr id="63" name="Line 394">
                <a:extLst>
                  <a:ext uri="{FF2B5EF4-FFF2-40B4-BE49-F238E27FC236}">
                    <a16:creationId xmlns:a16="http://schemas.microsoft.com/office/drawing/2014/main" id="{67605ACC-A9F1-B547-383F-FF7887B4E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Line 394">
                <a:extLst>
                  <a:ext uri="{FF2B5EF4-FFF2-40B4-BE49-F238E27FC236}">
                    <a16:creationId xmlns:a16="http://schemas.microsoft.com/office/drawing/2014/main" id="{84DC3D31-82EC-593B-F297-5B3BFDDD5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7625FC0-C9F4-A607-285A-6AB693BCD623}"/>
                </a:ext>
              </a:extLst>
            </p:cNvPr>
            <p:cNvGrpSpPr/>
            <p:nvPr/>
          </p:nvGrpSpPr>
          <p:grpSpPr>
            <a:xfrm>
              <a:off x="7706862" y="3306111"/>
              <a:ext cx="79477" cy="65687"/>
              <a:chOff x="6398088" y="4131370"/>
              <a:chExt cx="68282" cy="68282"/>
            </a:xfrm>
          </p:grpSpPr>
          <p:sp>
            <p:nvSpPr>
              <p:cNvPr id="61" name="Line 394">
                <a:extLst>
                  <a:ext uri="{FF2B5EF4-FFF2-40B4-BE49-F238E27FC236}">
                    <a16:creationId xmlns:a16="http://schemas.microsoft.com/office/drawing/2014/main" id="{A8CC1644-965E-3B94-76E2-39152CD2E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Line 394">
                <a:extLst>
                  <a:ext uri="{FF2B5EF4-FFF2-40B4-BE49-F238E27FC236}">
                    <a16:creationId xmlns:a16="http://schemas.microsoft.com/office/drawing/2014/main" id="{4E6879F3-0A4F-0559-3ABE-C1AD31BCD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3AB6C2-2D0B-3306-CCA8-B8433E122589}"/>
                </a:ext>
              </a:extLst>
            </p:cNvPr>
            <p:cNvGrpSpPr/>
            <p:nvPr/>
          </p:nvGrpSpPr>
          <p:grpSpPr>
            <a:xfrm>
              <a:off x="7263388" y="3306111"/>
              <a:ext cx="79477" cy="65687"/>
              <a:chOff x="6398088" y="4131370"/>
              <a:chExt cx="68282" cy="68282"/>
            </a:xfrm>
          </p:grpSpPr>
          <p:sp>
            <p:nvSpPr>
              <p:cNvPr id="59" name="Line 394">
                <a:extLst>
                  <a:ext uri="{FF2B5EF4-FFF2-40B4-BE49-F238E27FC236}">
                    <a16:creationId xmlns:a16="http://schemas.microsoft.com/office/drawing/2014/main" id="{2A29DC35-0C12-82D2-D9C9-FDCAAA371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Line 394">
                <a:extLst>
                  <a:ext uri="{FF2B5EF4-FFF2-40B4-BE49-F238E27FC236}">
                    <a16:creationId xmlns:a16="http://schemas.microsoft.com/office/drawing/2014/main" id="{46EF98CF-3792-270E-594E-32DF02FE4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E65BB5E-31D0-601C-DF29-32399C26CE9A}"/>
                </a:ext>
              </a:extLst>
            </p:cNvPr>
            <p:cNvGrpSpPr/>
            <p:nvPr/>
          </p:nvGrpSpPr>
          <p:grpSpPr>
            <a:xfrm>
              <a:off x="7246754" y="3306111"/>
              <a:ext cx="79477" cy="65687"/>
              <a:chOff x="6398088" y="4131370"/>
              <a:chExt cx="68282" cy="68282"/>
            </a:xfrm>
          </p:grpSpPr>
          <p:sp>
            <p:nvSpPr>
              <p:cNvPr id="57" name="Line 394">
                <a:extLst>
                  <a:ext uri="{FF2B5EF4-FFF2-40B4-BE49-F238E27FC236}">
                    <a16:creationId xmlns:a16="http://schemas.microsoft.com/office/drawing/2014/main" id="{83C612ED-17A9-74E7-E383-6FAC32E8B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Line 394">
                <a:extLst>
                  <a:ext uri="{FF2B5EF4-FFF2-40B4-BE49-F238E27FC236}">
                    <a16:creationId xmlns:a16="http://schemas.microsoft.com/office/drawing/2014/main" id="{016E99AB-02FE-F5A8-E920-463CCFCB8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34E3E5-9F96-03CF-D76C-16F0F315028A}"/>
                </a:ext>
              </a:extLst>
            </p:cNvPr>
            <p:cNvGrpSpPr/>
            <p:nvPr/>
          </p:nvGrpSpPr>
          <p:grpSpPr>
            <a:xfrm>
              <a:off x="7127567" y="3306111"/>
              <a:ext cx="79477" cy="65687"/>
              <a:chOff x="6398088" y="4131370"/>
              <a:chExt cx="68282" cy="68282"/>
            </a:xfrm>
          </p:grpSpPr>
          <p:sp>
            <p:nvSpPr>
              <p:cNvPr id="55" name="Line 394">
                <a:extLst>
                  <a:ext uri="{FF2B5EF4-FFF2-40B4-BE49-F238E27FC236}">
                    <a16:creationId xmlns:a16="http://schemas.microsoft.com/office/drawing/2014/main" id="{674C79E6-51B2-4D4E-77FB-2C334B20E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Line 394">
                <a:extLst>
                  <a:ext uri="{FF2B5EF4-FFF2-40B4-BE49-F238E27FC236}">
                    <a16:creationId xmlns:a16="http://schemas.microsoft.com/office/drawing/2014/main" id="{3BEC18E3-0388-9527-450D-9FE2D7891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96D1D-1CE3-429A-C97A-BC04E4F6F0FD}"/>
                </a:ext>
              </a:extLst>
            </p:cNvPr>
            <p:cNvGrpSpPr/>
            <p:nvPr/>
          </p:nvGrpSpPr>
          <p:grpSpPr>
            <a:xfrm>
              <a:off x="6428364" y="3243981"/>
              <a:ext cx="79477" cy="65687"/>
              <a:chOff x="6398088" y="4131370"/>
              <a:chExt cx="68282" cy="68282"/>
            </a:xfrm>
          </p:grpSpPr>
          <p:sp>
            <p:nvSpPr>
              <p:cNvPr id="53" name="Line 394">
                <a:extLst>
                  <a:ext uri="{FF2B5EF4-FFF2-40B4-BE49-F238E27FC236}">
                    <a16:creationId xmlns:a16="http://schemas.microsoft.com/office/drawing/2014/main" id="{B59AC216-1E34-9089-9429-52ED35887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Line 394">
                <a:extLst>
                  <a:ext uri="{FF2B5EF4-FFF2-40B4-BE49-F238E27FC236}">
                    <a16:creationId xmlns:a16="http://schemas.microsoft.com/office/drawing/2014/main" id="{0AD83FF6-B94D-A534-2F5E-AA8840BE5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42C296-3057-E81A-8E06-4FF4CDD90BC5}"/>
                </a:ext>
              </a:extLst>
            </p:cNvPr>
            <p:cNvGrpSpPr/>
            <p:nvPr/>
          </p:nvGrpSpPr>
          <p:grpSpPr>
            <a:xfrm>
              <a:off x="6131795" y="3243981"/>
              <a:ext cx="79477" cy="65687"/>
              <a:chOff x="6398088" y="4131370"/>
              <a:chExt cx="68282" cy="68282"/>
            </a:xfrm>
          </p:grpSpPr>
          <p:sp>
            <p:nvSpPr>
              <p:cNvPr id="51" name="Line 394">
                <a:extLst>
                  <a:ext uri="{FF2B5EF4-FFF2-40B4-BE49-F238E27FC236}">
                    <a16:creationId xmlns:a16="http://schemas.microsoft.com/office/drawing/2014/main" id="{88C1EE50-5976-02CF-4857-B6E64CE9E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844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Line 394">
                <a:extLst>
                  <a:ext uri="{FF2B5EF4-FFF2-40B4-BE49-F238E27FC236}">
                    <a16:creationId xmlns:a16="http://schemas.microsoft.com/office/drawing/2014/main" id="{7404111E-4506-C057-5F3B-632553BA0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32229" y="4131370"/>
                <a:ext cx="0" cy="68282"/>
              </a:xfrm>
              <a:prstGeom prst="line">
                <a:avLst/>
              </a:prstGeom>
              <a:noFill/>
              <a:ln w="19050" cap="sq">
                <a:solidFill>
                  <a:srgbClr val="00B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0F87FB-A748-5414-8163-588F0D4A2682}"/>
                </a:ext>
              </a:extLst>
            </p:cNvPr>
            <p:cNvSpPr/>
            <p:nvPr/>
          </p:nvSpPr>
          <p:spPr>
            <a:xfrm>
              <a:off x="1750719" y="1956976"/>
              <a:ext cx="9453156" cy="1792106"/>
            </a:xfrm>
            <a:custGeom>
              <a:avLst/>
              <a:gdLst>
                <a:gd name="connsiteX0" fmla="*/ 0 w 8110403"/>
                <a:gd name="connsiteY0" fmla="*/ 0 h 1862893"/>
                <a:gd name="connsiteX1" fmla="*/ 291331 w 8110403"/>
                <a:gd name="connsiteY1" fmla="*/ 0 h 1862893"/>
                <a:gd name="connsiteX2" fmla="*/ 291331 w 8110403"/>
                <a:gd name="connsiteY2" fmla="*/ 56500 h 1862893"/>
                <a:gd name="connsiteX3" fmla="*/ 430935 w 8110403"/>
                <a:gd name="connsiteY3" fmla="*/ 56500 h 1862893"/>
                <a:gd name="connsiteX4" fmla="*/ 430935 w 8110403"/>
                <a:gd name="connsiteY4" fmla="*/ 117542 h 1862893"/>
                <a:gd name="connsiteX5" fmla="*/ 444687 w 8110403"/>
                <a:gd name="connsiteY5" fmla="*/ 117542 h 1862893"/>
                <a:gd name="connsiteX6" fmla="*/ 444687 w 8110403"/>
                <a:gd name="connsiteY6" fmla="*/ 169437 h 1862893"/>
                <a:gd name="connsiteX7" fmla="*/ 481511 w 8110403"/>
                <a:gd name="connsiteY7" fmla="*/ 169437 h 1862893"/>
                <a:gd name="connsiteX8" fmla="*/ 481511 w 8110403"/>
                <a:gd name="connsiteY8" fmla="*/ 227429 h 1862893"/>
                <a:gd name="connsiteX9" fmla="*/ 495328 w 8110403"/>
                <a:gd name="connsiteY9" fmla="*/ 227429 h 1862893"/>
                <a:gd name="connsiteX10" fmla="*/ 495328 w 8110403"/>
                <a:gd name="connsiteY10" fmla="*/ 286978 h 1862893"/>
                <a:gd name="connsiteX11" fmla="*/ 533650 w 8110403"/>
                <a:gd name="connsiteY11" fmla="*/ 286978 h 1862893"/>
                <a:gd name="connsiteX12" fmla="*/ 533650 w 8110403"/>
                <a:gd name="connsiteY12" fmla="*/ 340365 h 1862893"/>
                <a:gd name="connsiteX13" fmla="*/ 850334 w 8110403"/>
                <a:gd name="connsiteY13" fmla="*/ 340365 h 1862893"/>
                <a:gd name="connsiteX14" fmla="*/ 850334 w 8110403"/>
                <a:gd name="connsiteY14" fmla="*/ 400304 h 1862893"/>
                <a:gd name="connsiteX15" fmla="*/ 884421 w 8110403"/>
                <a:gd name="connsiteY15" fmla="*/ 400304 h 1862893"/>
                <a:gd name="connsiteX16" fmla="*/ 884421 w 8110403"/>
                <a:gd name="connsiteY16" fmla="*/ 457518 h 1862893"/>
                <a:gd name="connsiteX17" fmla="*/ 894392 w 8110403"/>
                <a:gd name="connsiteY17" fmla="*/ 457518 h 1862893"/>
                <a:gd name="connsiteX18" fmla="*/ 894392 w 8110403"/>
                <a:gd name="connsiteY18" fmla="*/ 512461 h 1862893"/>
                <a:gd name="connsiteX19" fmla="*/ 952333 w 8110403"/>
                <a:gd name="connsiteY19" fmla="*/ 512461 h 1862893"/>
                <a:gd name="connsiteX20" fmla="*/ 952333 w 8110403"/>
                <a:gd name="connsiteY20" fmla="*/ 571232 h 1862893"/>
                <a:gd name="connsiteX21" fmla="*/ 961913 w 8110403"/>
                <a:gd name="connsiteY21" fmla="*/ 571232 h 1862893"/>
                <a:gd name="connsiteX22" fmla="*/ 961913 w 8110403"/>
                <a:gd name="connsiteY22" fmla="*/ 627668 h 1862893"/>
                <a:gd name="connsiteX23" fmla="*/ 971885 w 8110403"/>
                <a:gd name="connsiteY23" fmla="*/ 627668 h 1862893"/>
                <a:gd name="connsiteX24" fmla="*/ 971885 w 8110403"/>
                <a:gd name="connsiteY24" fmla="*/ 684557 h 1862893"/>
                <a:gd name="connsiteX25" fmla="*/ 981466 w 8110403"/>
                <a:gd name="connsiteY25" fmla="*/ 684557 h 1862893"/>
                <a:gd name="connsiteX26" fmla="*/ 981466 w 8110403"/>
                <a:gd name="connsiteY26" fmla="*/ 740669 h 1862893"/>
                <a:gd name="connsiteX27" fmla="*/ 1014053 w 8110403"/>
                <a:gd name="connsiteY27" fmla="*/ 740669 h 1862893"/>
                <a:gd name="connsiteX28" fmla="*/ 1014053 w 8110403"/>
                <a:gd name="connsiteY28" fmla="*/ 797493 h 1862893"/>
                <a:gd name="connsiteX29" fmla="*/ 1040514 w 8110403"/>
                <a:gd name="connsiteY29" fmla="*/ 797493 h 1862893"/>
                <a:gd name="connsiteX30" fmla="*/ 1040514 w 8110403"/>
                <a:gd name="connsiteY30" fmla="*/ 858145 h 1862893"/>
                <a:gd name="connsiteX31" fmla="*/ 1069256 w 8110403"/>
                <a:gd name="connsiteY31" fmla="*/ 858145 h 1862893"/>
                <a:gd name="connsiteX32" fmla="*/ 1069256 w 8110403"/>
                <a:gd name="connsiteY32" fmla="*/ 915424 h 1862893"/>
                <a:gd name="connsiteX33" fmla="*/ 1231020 w 8110403"/>
                <a:gd name="connsiteY33" fmla="*/ 915424 h 1862893"/>
                <a:gd name="connsiteX34" fmla="*/ 1231020 w 8110403"/>
                <a:gd name="connsiteY34" fmla="*/ 969590 h 1862893"/>
                <a:gd name="connsiteX35" fmla="*/ 1303494 w 8110403"/>
                <a:gd name="connsiteY35" fmla="*/ 969590 h 1862893"/>
                <a:gd name="connsiteX36" fmla="*/ 1303494 w 8110403"/>
                <a:gd name="connsiteY36" fmla="*/ 1025312 h 1862893"/>
                <a:gd name="connsiteX37" fmla="*/ 1341426 w 8110403"/>
                <a:gd name="connsiteY37" fmla="*/ 1025312 h 1862893"/>
                <a:gd name="connsiteX38" fmla="*/ 1341426 w 8110403"/>
                <a:gd name="connsiteY38" fmla="*/ 1085575 h 1862893"/>
                <a:gd name="connsiteX39" fmla="*/ 1437297 w 8110403"/>
                <a:gd name="connsiteY39" fmla="*/ 1085575 h 1862893"/>
                <a:gd name="connsiteX40" fmla="*/ 1437297 w 8110403"/>
                <a:gd name="connsiteY40" fmla="*/ 1142853 h 1862893"/>
                <a:gd name="connsiteX41" fmla="*/ 2219394 w 8110403"/>
                <a:gd name="connsiteY41" fmla="*/ 1142853 h 1862893"/>
                <a:gd name="connsiteX42" fmla="*/ 2219394 w 8110403"/>
                <a:gd name="connsiteY42" fmla="*/ 1197408 h 1862893"/>
                <a:gd name="connsiteX43" fmla="*/ 2537186 w 8110403"/>
                <a:gd name="connsiteY43" fmla="*/ 1197408 h 1862893"/>
                <a:gd name="connsiteX44" fmla="*/ 2537186 w 8110403"/>
                <a:gd name="connsiteY44" fmla="*/ 1256892 h 1862893"/>
                <a:gd name="connsiteX45" fmla="*/ 2666036 w 8110403"/>
                <a:gd name="connsiteY45" fmla="*/ 1256892 h 1862893"/>
                <a:gd name="connsiteX46" fmla="*/ 2666036 w 8110403"/>
                <a:gd name="connsiteY46" fmla="*/ 1313004 h 1862893"/>
                <a:gd name="connsiteX47" fmla="*/ 3287086 w 8110403"/>
                <a:gd name="connsiteY47" fmla="*/ 1313004 h 1862893"/>
                <a:gd name="connsiteX48" fmla="*/ 3287086 w 8110403"/>
                <a:gd name="connsiteY48" fmla="*/ 1369115 h 1862893"/>
                <a:gd name="connsiteX49" fmla="*/ 4149347 w 8110403"/>
                <a:gd name="connsiteY49" fmla="*/ 1369115 h 1862893"/>
                <a:gd name="connsiteX50" fmla="*/ 4149347 w 8110403"/>
                <a:gd name="connsiteY50" fmla="*/ 1433983 h 1862893"/>
                <a:gd name="connsiteX51" fmla="*/ 5639892 w 8110403"/>
                <a:gd name="connsiteY51" fmla="*/ 1433983 h 1862893"/>
                <a:gd name="connsiteX52" fmla="*/ 5639892 w 8110403"/>
                <a:gd name="connsiteY52" fmla="*/ 1519804 h 1862893"/>
                <a:gd name="connsiteX53" fmla="*/ 7504671 w 8110403"/>
                <a:gd name="connsiteY53" fmla="*/ 1519804 h 1862893"/>
                <a:gd name="connsiteX54" fmla="*/ 7504671 w 8110403"/>
                <a:gd name="connsiteY54" fmla="*/ 1862894 h 1862893"/>
                <a:gd name="connsiteX55" fmla="*/ 8110404 w 8110403"/>
                <a:gd name="connsiteY55" fmla="*/ 1862894 h 186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110403" h="1862893">
                  <a:moveTo>
                    <a:pt x="0" y="0"/>
                  </a:moveTo>
                  <a:lnTo>
                    <a:pt x="291331" y="0"/>
                  </a:lnTo>
                  <a:lnTo>
                    <a:pt x="291331" y="56500"/>
                  </a:lnTo>
                  <a:lnTo>
                    <a:pt x="430935" y="56500"/>
                  </a:lnTo>
                  <a:lnTo>
                    <a:pt x="430935" y="117542"/>
                  </a:lnTo>
                  <a:lnTo>
                    <a:pt x="444687" y="117542"/>
                  </a:lnTo>
                  <a:lnTo>
                    <a:pt x="444687" y="169437"/>
                  </a:lnTo>
                  <a:lnTo>
                    <a:pt x="481511" y="169437"/>
                  </a:lnTo>
                  <a:lnTo>
                    <a:pt x="481511" y="227429"/>
                  </a:lnTo>
                  <a:lnTo>
                    <a:pt x="495328" y="227429"/>
                  </a:lnTo>
                  <a:lnTo>
                    <a:pt x="495328" y="286978"/>
                  </a:lnTo>
                  <a:lnTo>
                    <a:pt x="533650" y="286978"/>
                  </a:lnTo>
                  <a:lnTo>
                    <a:pt x="533650" y="340365"/>
                  </a:lnTo>
                  <a:lnTo>
                    <a:pt x="850334" y="340365"/>
                  </a:lnTo>
                  <a:lnTo>
                    <a:pt x="850334" y="400304"/>
                  </a:lnTo>
                  <a:lnTo>
                    <a:pt x="884421" y="400304"/>
                  </a:lnTo>
                  <a:lnTo>
                    <a:pt x="884421" y="457518"/>
                  </a:lnTo>
                  <a:lnTo>
                    <a:pt x="894392" y="457518"/>
                  </a:lnTo>
                  <a:lnTo>
                    <a:pt x="894392" y="512461"/>
                  </a:lnTo>
                  <a:lnTo>
                    <a:pt x="952333" y="512461"/>
                  </a:lnTo>
                  <a:lnTo>
                    <a:pt x="952333" y="571232"/>
                  </a:lnTo>
                  <a:lnTo>
                    <a:pt x="961913" y="571232"/>
                  </a:lnTo>
                  <a:lnTo>
                    <a:pt x="961913" y="627668"/>
                  </a:lnTo>
                  <a:lnTo>
                    <a:pt x="971885" y="627668"/>
                  </a:lnTo>
                  <a:lnTo>
                    <a:pt x="971885" y="684557"/>
                  </a:lnTo>
                  <a:lnTo>
                    <a:pt x="981466" y="684557"/>
                  </a:lnTo>
                  <a:lnTo>
                    <a:pt x="981466" y="740669"/>
                  </a:lnTo>
                  <a:lnTo>
                    <a:pt x="1014053" y="740669"/>
                  </a:lnTo>
                  <a:lnTo>
                    <a:pt x="1014053" y="797493"/>
                  </a:lnTo>
                  <a:lnTo>
                    <a:pt x="1040514" y="797493"/>
                  </a:lnTo>
                  <a:lnTo>
                    <a:pt x="1040514" y="858145"/>
                  </a:lnTo>
                  <a:lnTo>
                    <a:pt x="1069256" y="858145"/>
                  </a:lnTo>
                  <a:lnTo>
                    <a:pt x="1069256" y="915424"/>
                  </a:lnTo>
                  <a:lnTo>
                    <a:pt x="1231020" y="915424"/>
                  </a:lnTo>
                  <a:lnTo>
                    <a:pt x="1231020" y="969590"/>
                  </a:lnTo>
                  <a:lnTo>
                    <a:pt x="1303494" y="969590"/>
                  </a:lnTo>
                  <a:lnTo>
                    <a:pt x="1303494" y="1025312"/>
                  </a:lnTo>
                  <a:lnTo>
                    <a:pt x="1341426" y="1025312"/>
                  </a:lnTo>
                  <a:lnTo>
                    <a:pt x="1341426" y="1085575"/>
                  </a:lnTo>
                  <a:lnTo>
                    <a:pt x="1437297" y="1085575"/>
                  </a:lnTo>
                  <a:lnTo>
                    <a:pt x="1437297" y="1142853"/>
                  </a:lnTo>
                  <a:lnTo>
                    <a:pt x="2219394" y="1142853"/>
                  </a:lnTo>
                  <a:lnTo>
                    <a:pt x="2219394" y="1197408"/>
                  </a:lnTo>
                  <a:lnTo>
                    <a:pt x="2537186" y="1197408"/>
                  </a:lnTo>
                  <a:lnTo>
                    <a:pt x="2537186" y="1256892"/>
                  </a:lnTo>
                  <a:lnTo>
                    <a:pt x="2666036" y="1256892"/>
                  </a:lnTo>
                  <a:lnTo>
                    <a:pt x="2666036" y="1313004"/>
                  </a:lnTo>
                  <a:lnTo>
                    <a:pt x="3287086" y="1313004"/>
                  </a:lnTo>
                  <a:lnTo>
                    <a:pt x="3287086" y="1369115"/>
                  </a:lnTo>
                  <a:lnTo>
                    <a:pt x="4149347" y="1369115"/>
                  </a:lnTo>
                  <a:lnTo>
                    <a:pt x="4149347" y="1433983"/>
                  </a:lnTo>
                  <a:lnTo>
                    <a:pt x="5639892" y="1433983"/>
                  </a:lnTo>
                  <a:lnTo>
                    <a:pt x="5639892" y="1519804"/>
                  </a:lnTo>
                  <a:lnTo>
                    <a:pt x="7504671" y="1519804"/>
                  </a:lnTo>
                  <a:lnTo>
                    <a:pt x="7504671" y="1862894"/>
                  </a:lnTo>
                  <a:lnTo>
                    <a:pt x="8110404" y="1862894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0C64C9-8021-6176-748F-6FE696D05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024111"/>
            <a:ext cx="8686673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EFS defined as the time from randomization to the earliest date of disease progression according to the Lugano classification, new lymphoma therapy, death from 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cause, or a best response of SD up to and including the response on day 150 assessment after randomization;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SoC included two or three cycles of investigator-selected,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protocol-defined CIT, followed by HDC with ASCT in patients with a response to the CIT;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‡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Stratified P value: &lt;0.0001 (descriptive)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Westin JR,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Clin Cancer Res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OF1–OF12; 2. Locke FL,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N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640–654 (incl. suppl.)</a:t>
            </a:r>
          </a:p>
        </p:txBody>
      </p:sp>
    </p:spTree>
    <p:extLst>
      <p:ext uri="{BB962C8B-B14F-4D97-AF65-F5344CB8AC3E}">
        <p14:creationId xmlns:p14="http://schemas.microsoft.com/office/powerpoint/2010/main" val="293828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C6CEE-3D2D-EBDA-3A09-A58B547F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Manageable and consistent safety profile with 2L axi-cel vs SoC</a:t>
            </a:r>
            <a:br>
              <a:rPr lang="en-GB" dirty="0"/>
            </a:br>
            <a:r>
              <a:rPr lang="en-GB" sz="1800" b="0" dirty="0"/>
              <a:t>ZUMA-7: Pre-planned subgroup analysis of patients aged ≥65 years with R/R DLBCL with prior CIT (N=109)</a:t>
            </a:r>
            <a:endParaRPr lang="en-GB" sz="2000" b="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1B1584-6F2E-9A00-082B-C74DDD9C42F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8788" y="1338263"/>
          <a:ext cx="11302999" cy="39499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652540">
                  <a:extLst>
                    <a:ext uri="{9D8B030D-6E8A-4147-A177-3AD203B41FA5}">
                      <a16:colId xmlns:a16="http://schemas.microsoft.com/office/drawing/2014/main" val="4012977897"/>
                    </a:ext>
                  </a:extLst>
                </a:gridCol>
                <a:gridCol w="1997716">
                  <a:extLst>
                    <a:ext uri="{9D8B030D-6E8A-4147-A177-3AD203B41FA5}">
                      <a16:colId xmlns:a16="http://schemas.microsoft.com/office/drawing/2014/main" val="435717953"/>
                    </a:ext>
                  </a:extLst>
                </a:gridCol>
                <a:gridCol w="1826853">
                  <a:extLst>
                    <a:ext uri="{9D8B030D-6E8A-4147-A177-3AD203B41FA5}">
                      <a16:colId xmlns:a16="http://schemas.microsoft.com/office/drawing/2014/main" val="3708232919"/>
                    </a:ext>
                  </a:extLst>
                </a:gridCol>
                <a:gridCol w="1999037">
                  <a:extLst>
                    <a:ext uri="{9D8B030D-6E8A-4147-A177-3AD203B41FA5}">
                      <a16:colId xmlns:a16="http://schemas.microsoft.com/office/drawing/2014/main" val="3214112577"/>
                    </a:ext>
                  </a:extLst>
                </a:gridCol>
                <a:gridCol w="1826853">
                  <a:extLst>
                    <a:ext uri="{9D8B030D-6E8A-4147-A177-3AD203B41FA5}">
                      <a16:colId xmlns:a16="http://schemas.microsoft.com/office/drawing/2014/main" val="2474918224"/>
                    </a:ext>
                  </a:extLst>
                </a:gridCol>
              </a:tblGrid>
              <a:tr h="636012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pc="0" dirty="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AEs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Axi-cel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(n=49)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SoC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(n=55)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9253621"/>
                  </a:ext>
                </a:extLst>
              </a:tr>
              <a:tr h="368218"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48340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/>
                        <a:t>Any AE</a:t>
                      </a:r>
                      <a:r>
                        <a:rPr lang="en-GB" sz="1600" b="1" baseline="0" dirty="0"/>
                        <a:t>*</a:t>
                      </a:r>
                      <a:endParaRPr lang="en-GB" sz="1600" b="1" baseline="30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100%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94%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100%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82%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620901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180975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Pyrexia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96%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25%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0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02772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180975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Neutropenia</a:t>
                      </a:r>
                      <a:endParaRPr lang="en-GB" sz="1600" b="0" kern="1200" spc="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80%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80%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44%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44%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407017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180975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47%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67%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5%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140407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180975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Anemia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45%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39%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58%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45%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682300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180975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Thrombocytopenia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43%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29%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67%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64%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30031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180975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Leukopenia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39%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37% 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90414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CRS</a:t>
                      </a:r>
                      <a:r>
                        <a:rPr lang="en-GB" sz="1600" b="1" baseline="30000" dirty="0"/>
                        <a:t>†,‡ 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98%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–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–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1361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Pyrexia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98%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6%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–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–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817951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Hypotension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44%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10%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–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–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00984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53975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Neurologic events</a:t>
                      </a:r>
                      <a:r>
                        <a:rPr lang="en-GB" sz="1600" b="1" baseline="30000" dirty="0"/>
                        <a:t>†</a:t>
                      </a:r>
                      <a:endParaRPr lang="en-GB" sz="1600" b="1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65%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27%</a:t>
                      </a:r>
                      <a:endParaRPr lang="en-GB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25%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2%</a:t>
                      </a:r>
                      <a:endParaRPr lang="en-GB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7285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B79072-23F1-06A5-2662-3BE2EB85EFCC}"/>
              </a:ext>
            </a:extLst>
          </p:cNvPr>
          <p:cNvSpPr txBox="1"/>
          <p:nvPr/>
        </p:nvSpPr>
        <p:spPr>
          <a:xfrm>
            <a:off x="3267629" y="978393"/>
            <a:ext cx="5809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common adverse events in ≥20% of patients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6974E-47D5-2E76-620C-008E20928C71}"/>
              </a:ext>
            </a:extLst>
          </p:cNvPr>
          <p:cNvSpPr/>
          <p:nvPr/>
        </p:nvSpPr>
        <p:spPr bwMode="auto">
          <a:xfrm>
            <a:off x="446098" y="5537201"/>
            <a:ext cx="11314112" cy="474278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High-grade AEs, including CRS and neurologic events, were as expected and consistent with larger analysis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239DD-0C68-F89C-4550-D1982A1CE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10153421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In all patients, Grade ≥3 AEs occurred in 109 (90%)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axi-cel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patients and 95 (84%) SoC patients, and Grade ≥3 SAEs in 47 (39%)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axi-cel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patients and 44 (39%) SoC patients;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Occurring in ≥15% of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‡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CRS was graded according to Lee,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criteria.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all patients, Grade ≥3 CRS occurred in 7 (6%)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axi-cel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patients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Westin JR,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Clin Cancer Res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OF1–OF12; 2. Locke FL,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N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640–654 (incl. suppl.)</a:t>
            </a:r>
          </a:p>
        </p:txBody>
      </p:sp>
    </p:spTree>
    <p:extLst>
      <p:ext uri="{BB962C8B-B14F-4D97-AF65-F5344CB8AC3E}">
        <p14:creationId xmlns:p14="http://schemas.microsoft.com/office/powerpoint/2010/main" val="301670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1D21E0-A161-A357-3455-7FC85F12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Clinically meaningful improvement in QoL with 2L axi-cel vs SoC</a:t>
            </a:r>
            <a:br>
              <a:rPr lang="en-GB" dirty="0"/>
            </a:br>
            <a:r>
              <a:rPr lang="en-GB" sz="1800" b="0" dirty="0"/>
              <a:t>ZUMA-7: Pre-planned subgroup analysis of patients aged ≥65 years with R/R DLBCL with prior CIT (N=109)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3C4C50-EA1B-050D-1814-6679A5B1E44E}"/>
              </a:ext>
            </a:extLst>
          </p:cNvPr>
          <p:cNvSpPr/>
          <p:nvPr/>
        </p:nvSpPr>
        <p:spPr bwMode="auto">
          <a:xfrm>
            <a:off x="446088" y="5511800"/>
            <a:ext cx="11314112" cy="7048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Axi-cel-treated patients showed faster recovery to pre-treatment QoL, indicating satisfactory symptom resolution from the patient’s perspective;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outcomes consistent with overall patient population analysis in ZUMA-7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A2E8943-93C1-EC5A-F824-326FEF838010}"/>
              </a:ext>
            </a:extLst>
          </p:cNvPr>
          <p:cNvGrpSpPr/>
          <p:nvPr/>
        </p:nvGrpSpPr>
        <p:grpSpPr>
          <a:xfrm>
            <a:off x="596900" y="1161152"/>
            <a:ext cx="3724794" cy="4015086"/>
            <a:chOff x="596900" y="1447497"/>
            <a:chExt cx="3724794" cy="3728741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2A6E08B-EB94-1BB6-74BB-A8610323FD19}"/>
                </a:ext>
              </a:extLst>
            </p:cNvPr>
            <p:cNvSpPr txBox="1"/>
            <p:nvPr/>
          </p:nvSpPr>
          <p:spPr>
            <a:xfrm>
              <a:off x="1145709" y="1447497"/>
              <a:ext cx="311000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EORTC QLQ-C30 PF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A806DDC-50E2-1BA7-5307-CD40A2558151}"/>
                </a:ext>
              </a:extLst>
            </p:cNvPr>
            <p:cNvGrpSpPr/>
            <p:nvPr/>
          </p:nvGrpSpPr>
          <p:grpSpPr>
            <a:xfrm>
              <a:off x="596900" y="1847664"/>
              <a:ext cx="3724794" cy="2978054"/>
              <a:chOff x="596900" y="1847664"/>
              <a:chExt cx="3724794" cy="2978054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329931C-3192-B3BD-950C-92460253F5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6832" y="2384734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4D84CFB-FE8E-7E7B-7C4A-0D51E57F06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6832" y="3169614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D6F0BE0-D5FA-4633-4460-423CEF0B95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6832" y="2775655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A186C0BA-3F54-47E3-736C-D8E0EA5F47AF}"/>
                  </a:ext>
                </a:extLst>
              </p:cNvPr>
              <p:cNvGrpSpPr/>
              <p:nvPr/>
            </p:nvGrpSpPr>
            <p:grpSpPr>
              <a:xfrm>
                <a:off x="596900" y="1847664"/>
                <a:ext cx="3724794" cy="2978054"/>
                <a:chOff x="1729442" y="8570975"/>
                <a:chExt cx="4982907" cy="3437140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A5821AAF-7895-875D-CDAA-61A8F6CD8D9B}"/>
                    </a:ext>
                  </a:extLst>
                </p:cNvPr>
                <p:cNvSpPr/>
                <p:nvPr/>
              </p:nvSpPr>
              <p:spPr bwMode="auto">
                <a:xfrm rot="16200000">
                  <a:off x="334747" y="10105311"/>
                  <a:ext cx="2888209" cy="9882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Estimate, 95% CI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67447F5C-9EEF-C684-EE33-EC48FE065E94}"/>
                    </a:ext>
                  </a:extLst>
                </p:cNvPr>
                <p:cNvGrpSpPr/>
                <p:nvPr/>
              </p:nvGrpSpPr>
              <p:grpSpPr>
                <a:xfrm>
                  <a:off x="1910278" y="8570975"/>
                  <a:ext cx="443902" cy="3031951"/>
                  <a:chOff x="511229" y="1267424"/>
                  <a:chExt cx="672763" cy="4059588"/>
                </a:xfrm>
              </p:grpSpPr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72BCD45E-2B52-9AA4-8666-A2F241FC9CBC}"/>
                      </a:ext>
                    </a:extLst>
                  </p:cNvPr>
                  <p:cNvSpPr/>
                  <p:nvPr/>
                </p:nvSpPr>
                <p:spPr>
                  <a:xfrm>
                    <a:off x="1183992" y="1356156"/>
                    <a:ext cx="0" cy="3966745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C903EC81-3612-D156-8D1D-F9A4755069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31" y="1267424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D3CFFC60-3849-896E-EE18-4C653DF23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6034" y="1861263"/>
                    <a:ext cx="461655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4BAD9DD-F5A6-9A13-B2B8-7204051B96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8" y="2451424"/>
                    <a:ext cx="352561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F19128A8-E966-F248-D857-320D935D1A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3056782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-10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AFE6B8CF-6B46-AFFE-CB6B-C565061CB3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3685347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-20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A58DDA45-F2A0-FA3C-DAFA-F4835167AD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4292520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-30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65149EDB-D891-3B8C-06EF-053CF4DE35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4918351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-40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CD429DF7-FE26-6090-5D00-77736BAE3A81}"/>
                    </a:ext>
                  </a:extLst>
                </p:cNvPr>
                <p:cNvSpPr/>
                <p:nvPr/>
              </p:nvSpPr>
              <p:spPr>
                <a:xfrm flipV="1">
                  <a:off x="2347896" y="11602927"/>
                  <a:ext cx="4130151" cy="0"/>
                </a:xfrm>
                <a:custGeom>
                  <a:avLst/>
                  <a:gdLst>
                    <a:gd name="connsiteX0" fmla="*/ 0 w 6315075"/>
                    <a:gd name="connsiteY0" fmla="*/ 0 h 0"/>
                    <a:gd name="connsiteX1" fmla="*/ 6322790 w 63150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15075">
                      <a:moveTo>
                        <a:pt x="0" y="0"/>
                      </a:moveTo>
                      <a:lnTo>
                        <a:pt x="632279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C9D8B9F9-5B7B-7CA7-8100-E389ED436083}"/>
                    </a:ext>
                  </a:extLst>
                </p:cNvPr>
                <p:cNvSpPr/>
                <p:nvPr/>
              </p:nvSpPr>
              <p:spPr>
                <a:xfrm>
                  <a:off x="2602845" y="11606874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315DE77A-C6CB-431C-FCA4-F8B11DD79696}"/>
                    </a:ext>
                  </a:extLst>
                </p:cNvPr>
                <p:cNvSpPr/>
                <p:nvPr/>
              </p:nvSpPr>
              <p:spPr bwMode="auto">
                <a:xfrm>
                  <a:off x="2149235" y="11765125"/>
                  <a:ext cx="82090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Baseline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A2A5E4C6-B8DF-ED87-6662-A20ADF98BC72}"/>
                    </a:ext>
                  </a:extLst>
                </p:cNvPr>
                <p:cNvSpPr/>
                <p:nvPr/>
              </p:nvSpPr>
              <p:spPr>
                <a:xfrm>
                  <a:off x="3233590" y="11615114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7BE14126-65E6-1609-95CD-96E599F8640D}"/>
                    </a:ext>
                  </a:extLst>
                </p:cNvPr>
                <p:cNvSpPr/>
                <p:nvPr/>
              </p:nvSpPr>
              <p:spPr>
                <a:xfrm>
                  <a:off x="3864335" y="11623355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73E03155-1012-CF8D-3B3C-0080A07021B1}"/>
                    </a:ext>
                  </a:extLst>
                </p:cNvPr>
                <p:cNvSpPr/>
                <p:nvPr/>
              </p:nvSpPr>
              <p:spPr>
                <a:xfrm>
                  <a:off x="4495080" y="11615107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FF294B7-BE87-A1C5-05E4-DC72D806C7ED}"/>
                    </a:ext>
                  </a:extLst>
                </p:cNvPr>
                <p:cNvSpPr/>
                <p:nvPr/>
              </p:nvSpPr>
              <p:spPr>
                <a:xfrm>
                  <a:off x="5125825" y="1161785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E480605C-DC46-631D-F16A-634BFA343058}"/>
                    </a:ext>
                  </a:extLst>
                </p:cNvPr>
                <p:cNvSpPr/>
                <p:nvPr/>
              </p:nvSpPr>
              <p:spPr>
                <a:xfrm>
                  <a:off x="5756570" y="11615100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2D88DA45-375B-540E-B13E-D935ABAF37A1}"/>
                    </a:ext>
                  </a:extLst>
                </p:cNvPr>
                <p:cNvSpPr/>
                <p:nvPr/>
              </p:nvSpPr>
              <p:spPr>
                <a:xfrm>
                  <a:off x="6387316" y="11612349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22B30CFE-D1D7-CB5F-66B7-AF6DA2410C10}"/>
                    </a:ext>
                  </a:extLst>
                </p:cNvPr>
                <p:cNvSpPr/>
                <p:nvPr/>
              </p:nvSpPr>
              <p:spPr bwMode="auto">
                <a:xfrm>
                  <a:off x="2980011" y="11866817"/>
                  <a:ext cx="492994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87AC1CEE-4C04-11ED-8AE8-EEB51E6EC2AC}"/>
                    </a:ext>
                  </a:extLst>
                </p:cNvPr>
                <p:cNvSpPr/>
                <p:nvPr/>
              </p:nvSpPr>
              <p:spPr bwMode="auto">
                <a:xfrm>
                  <a:off x="3617838" y="11866817"/>
                  <a:ext cx="492994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57AA5680-348E-A7D7-549D-6500EDB09298}"/>
                    </a:ext>
                  </a:extLst>
                </p:cNvPr>
                <p:cNvSpPr/>
                <p:nvPr/>
              </p:nvSpPr>
              <p:spPr bwMode="auto">
                <a:xfrm>
                  <a:off x="4244075" y="11866817"/>
                  <a:ext cx="492994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150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DBB78B64-E5E4-7A2C-E1BC-D6D1412EF0C9}"/>
                    </a:ext>
                  </a:extLst>
                </p:cNvPr>
                <p:cNvSpPr/>
                <p:nvPr/>
              </p:nvSpPr>
              <p:spPr bwMode="auto">
                <a:xfrm>
                  <a:off x="4788426" y="11866817"/>
                  <a:ext cx="65006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Month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3E8A6237-D85B-3141-F3FE-FCBB6400FD94}"/>
                    </a:ext>
                  </a:extLst>
                </p:cNvPr>
                <p:cNvSpPr/>
                <p:nvPr/>
              </p:nvSpPr>
              <p:spPr bwMode="auto">
                <a:xfrm>
                  <a:off x="5431537" y="11866817"/>
                  <a:ext cx="65006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Month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12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3822B7A-234D-411B-0DA3-4B0146C7A2F5}"/>
                    </a:ext>
                  </a:extLst>
                </p:cNvPr>
                <p:cNvSpPr/>
                <p:nvPr/>
              </p:nvSpPr>
              <p:spPr bwMode="auto">
                <a:xfrm>
                  <a:off x="6062282" y="11866817"/>
                  <a:ext cx="65006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Month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679ECE2-E285-C7B3-5100-6D331B6B28C1}"/>
                  </a:ext>
                </a:extLst>
              </p:cNvPr>
              <p:cNvSpPr/>
              <p:nvPr/>
            </p:nvSpPr>
            <p:spPr bwMode="auto">
              <a:xfrm>
                <a:off x="1238250" y="2695575"/>
                <a:ext cx="2828925" cy="977900"/>
              </a:xfrm>
              <a:custGeom>
                <a:avLst/>
                <a:gdLst>
                  <a:gd name="connsiteX0" fmla="*/ 0 w 2828925"/>
                  <a:gd name="connsiteY0" fmla="*/ 79375 h 977900"/>
                  <a:gd name="connsiteX1" fmla="*/ 488950 w 2828925"/>
                  <a:gd name="connsiteY1" fmla="*/ 977900 h 977900"/>
                  <a:gd name="connsiteX2" fmla="*/ 822325 w 2828925"/>
                  <a:gd name="connsiteY2" fmla="*/ 523875 h 977900"/>
                  <a:gd name="connsiteX3" fmla="*/ 946150 w 2828925"/>
                  <a:gd name="connsiteY3" fmla="*/ 355600 h 977900"/>
                  <a:gd name="connsiteX4" fmla="*/ 1419225 w 2828925"/>
                  <a:gd name="connsiteY4" fmla="*/ 114300 h 977900"/>
                  <a:gd name="connsiteX5" fmla="*/ 1901825 w 2828925"/>
                  <a:gd name="connsiteY5" fmla="*/ 0 h 977900"/>
                  <a:gd name="connsiteX6" fmla="*/ 2384425 w 2828925"/>
                  <a:gd name="connsiteY6" fmla="*/ 200025 h 977900"/>
                  <a:gd name="connsiteX7" fmla="*/ 2828925 w 2828925"/>
                  <a:gd name="connsiteY7" fmla="*/ 177800 h 97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925" h="977900">
                    <a:moveTo>
                      <a:pt x="0" y="79375"/>
                    </a:moveTo>
                    <a:lnTo>
                      <a:pt x="488950" y="977900"/>
                    </a:lnTo>
                    <a:lnTo>
                      <a:pt x="822325" y="523875"/>
                    </a:lnTo>
                    <a:lnTo>
                      <a:pt x="946150" y="355600"/>
                    </a:lnTo>
                    <a:lnTo>
                      <a:pt x="1419225" y="114300"/>
                    </a:lnTo>
                    <a:lnTo>
                      <a:pt x="1901825" y="0"/>
                    </a:lnTo>
                    <a:lnTo>
                      <a:pt x="2384425" y="200025"/>
                    </a:lnTo>
                    <a:lnTo>
                      <a:pt x="2828925" y="177800"/>
                    </a:lnTo>
                  </a:path>
                </a:pathLst>
              </a:custGeom>
              <a:noFill/>
              <a:ln w="2540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CDBEF15-56B3-43BD-CE04-853DC1CB012B}"/>
                  </a:ext>
                </a:extLst>
              </p:cNvPr>
              <p:cNvSpPr/>
              <p:nvPr/>
            </p:nvSpPr>
            <p:spPr bwMode="auto">
              <a:xfrm>
                <a:off x="1266825" y="2765425"/>
                <a:ext cx="2822575" cy="879475"/>
              </a:xfrm>
              <a:custGeom>
                <a:avLst/>
                <a:gdLst>
                  <a:gd name="connsiteX0" fmla="*/ 0 w 2822575"/>
                  <a:gd name="connsiteY0" fmla="*/ 0 h 879475"/>
                  <a:gd name="connsiteX1" fmla="*/ 930275 w 2822575"/>
                  <a:gd name="connsiteY1" fmla="*/ 879475 h 879475"/>
                  <a:gd name="connsiteX2" fmla="*/ 1412875 w 2822575"/>
                  <a:gd name="connsiteY2" fmla="*/ 492125 h 879475"/>
                  <a:gd name="connsiteX3" fmla="*/ 1885950 w 2822575"/>
                  <a:gd name="connsiteY3" fmla="*/ 444500 h 879475"/>
                  <a:gd name="connsiteX4" fmla="*/ 2359025 w 2822575"/>
                  <a:gd name="connsiteY4" fmla="*/ 117475 h 879475"/>
                  <a:gd name="connsiteX5" fmla="*/ 2822575 w 2822575"/>
                  <a:gd name="connsiteY5" fmla="*/ 209550 h 87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2575" h="879475">
                    <a:moveTo>
                      <a:pt x="0" y="0"/>
                    </a:moveTo>
                    <a:lnTo>
                      <a:pt x="930275" y="879475"/>
                    </a:lnTo>
                    <a:lnTo>
                      <a:pt x="1412875" y="492125"/>
                    </a:lnTo>
                    <a:lnTo>
                      <a:pt x="1885950" y="444500"/>
                    </a:lnTo>
                    <a:lnTo>
                      <a:pt x="2359025" y="117475"/>
                    </a:lnTo>
                    <a:lnTo>
                      <a:pt x="2822575" y="209550"/>
                    </a:lnTo>
                  </a:path>
                </a:pathLst>
              </a:custGeom>
              <a:noFill/>
              <a:ln w="25400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BFF6851-2191-2310-A7DD-8D77D3D4DC79}"/>
                  </a:ext>
                </a:extLst>
              </p:cNvPr>
              <p:cNvGrpSpPr/>
              <p:nvPr/>
            </p:nvGrpSpPr>
            <p:grpSpPr>
              <a:xfrm>
                <a:off x="1692692" y="2402904"/>
                <a:ext cx="2441258" cy="1535581"/>
                <a:chOff x="1692692" y="2402904"/>
                <a:chExt cx="2441258" cy="1535581"/>
              </a:xfrm>
            </p:grpSpPr>
            <p:sp>
              <p:nvSpPr>
                <p:cNvPr id="219" name="Arrow: Up-Down 218">
                  <a:extLst>
                    <a:ext uri="{FF2B5EF4-FFF2-40B4-BE49-F238E27FC236}">
                      <a16:creationId xmlns:a16="http://schemas.microsoft.com/office/drawing/2014/main" id="{6D56296E-B613-BF0B-3A37-9570DDB17BE5}"/>
                    </a:ext>
                  </a:extLst>
                </p:cNvPr>
                <p:cNvSpPr/>
                <p:nvPr/>
              </p:nvSpPr>
              <p:spPr bwMode="auto">
                <a:xfrm>
                  <a:off x="1692692" y="2933267"/>
                  <a:ext cx="76518" cy="551593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Arrow: Up-Down 219">
                  <a:extLst>
                    <a:ext uri="{FF2B5EF4-FFF2-40B4-BE49-F238E27FC236}">
                      <a16:creationId xmlns:a16="http://schemas.microsoft.com/office/drawing/2014/main" id="{69021CD9-183B-9D03-2E49-FB553F78A51D}"/>
                    </a:ext>
                  </a:extLst>
                </p:cNvPr>
                <p:cNvSpPr/>
                <p:nvPr/>
              </p:nvSpPr>
              <p:spPr bwMode="auto">
                <a:xfrm>
                  <a:off x="2161011" y="3350425"/>
                  <a:ext cx="76518" cy="588060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Arrow: Up-Down 220">
                  <a:extLst>
                    <a:ext uri="{FF2B5EF4-FFF2-40B4-BE49-F238E27FC236}">
                      <a16:creationId xmlns:a16="http://schemas.microsoft.com/office/drawing/2014/main" id="{7870FEA5-550F-4E88-E14C-BF8E0FF8C43C}"/>
                    </a:ext>
                  </a:extLst>
                </p:cNvPr>
                <p:cNvSpPr/>
                <p:nvPr/>
              </p:nvSpPr>
              <p:spPr bwMode="auto">
                <a:xfrm>
                  <a:off x="2637483" y="2904077"/>
                  <a:ext cx="76518" cy="693511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Arrow: Up-Down 221">
                  <a:extLst>
                    <a:ext uri="{FF2B5EF4-FFF2-40B4-BE49-F238E27FC236}">
                      <a16:creationId xmlns:a16="http://schemas.microsoft.com/office/drawing/2014/main" id="{89699619-1E62-975B-E8BF-FA3801D7BCAE}"/>
                    </a:ext>
                  </a:extLst>
                </p:cNvPr>
                <p:cNvSpPr/>
                <p:nvPr/>
              </p:nvSpPr>
              <p:spPr bwMode="auto">
                <a:xfrm>
                  <a:off x="3110225" y="2825944"/>
                  <a:ext cx="76518" cy="785486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Arrow: Up-Down 222">
                  <a:extLst>
                    <a:ext uri="{FF2B5EF4-FFF2-40B4-BE49-F238E27FC236}">
                      <a16:creationId xmlns:a16="http://schemas.microsoft.com/office/drawing/2014/main" id="{B440FAA6-1C93-8F36-20EF-36038DCBB0C7}"/>
                    </a:ext>
                  </a:extLst>
                </p:cNvPr>
                <p:cNvSpPr/>
                <p:nvPr/>
              </p:nvSpPr>
              <p:spPr bwMode="auto">
                <a:xfrm>
                  <a:off x="3578561" y="2402904"/>
                  <a:ext cx="76518" cy="977900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Arrow: Up-Down 223">
                  <a:extLst>
                    <a:ext uri="{FF2B5EF4-FFF2-40B4-BE49-F238E27FC236}">
                      <a16:creationId xmlns:a16="http://schemas.microsoft.com/office/drawing/2014/main" id="{0CE68D86-6C32-2495-A641-B5C239F0CB2D}"/>
                    </a:ext>
                  </a:extLst>
                </p:cNvPr>
                <p:cNvSpPr/>
                <p:nvPr/>
              </p:nvSpPr>
              <p:spPr bwMode="auto">
                <a:xfrm>
                  <a:off x="4057432" y="2495431"/>
                  <a:ext cx="76518" cy="958714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B64EC24D-C51B-029E-2374-5353FE722ED3}"/>
                  </a:ext>
                </a:extLst>
              </p:cNvPr>
              <p:cNvGrpSpPr/>
              <p:nvPr/>
            </p:nvGrpSpPr>
            <p:grpSpPr>
              <a:xfrm>
                <a:off x="1677229" y="2402904"/>
                <a:ext cx="2443467" cy="1552629"/>
                <a:chOff x="1677229" y="2402904"/>
                <a:chExt cx="2443467" cy="1552629"/>
              </a:xfrm>
            </p:grpSpPr>
            <p:sp>
              <p:nvSpPr>
                <p:cNvPr id="213" name="Arrow: Up-Down 212">
                  <a:extLst>
                    <a:ext uri="{FF2B5EF4-FFF2-40B4-BE49-F238E27FC236}">
                      <a16:creationId xmlns:a16="http://schemas.microsoft.com/office/drawing/2014/main" id="{2A341841-D22C-026D-56D7-9CDF745E8476}"/>
                    </a:ext>
                  </a:extLst>
                </p:cNvPr>
                <p:cNvSpPr/>
                <p:nvPr/>
              </p:nvSpPr>
              <p:spPr bwMode="auto">
                <a:xfrm>
                  <a:off x="1677229" y="3429000"/>
                  <a:ext cx="76518" cy="526533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Arrow: Up-Down 213">
                  <a:extLst>
                    <a:ext uri="{FF2B5EF4-FFF2-40B4-BE49-F238E27FC236}">
                      <a16:creationId xmlns:a16="http://schemas.microsoft.com/office/drawing/2014/main" id="{C5E22413-C69F-0433-B4F4-4BC7DBD5B2A0}"/>
                    </a:ext>
                  </a:extLst>
                </p:cNvPr>
                <p:cNvSpPr/>
                <p:nvPr/>
              </p:nvSpPr>
              <p:spPr bwMode="auto">
                <a:xfrm>
                  <a:off x="2152054" y="2801046"/>
                  <a:ext cx="76518" cy="495204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Arrow: Up-Down 214">
                  <a:extLst>
                    <a:ext uri="{FF2B5EF4-FFF2-40B4-BE49-F238E27FC236}">
                      <a16:creationId xmlns:a16="http://schemas.microsoft.com/office/drawing/2014/main" id="{908005C2-C32E-52EE-FC3C-85FD0165BE28}"/>
                    </a:ext>
                  </a:extLst>
                </p:cNvPr>
                <p:cNvSpPr/>
                <p:nvPr/>
              </p:nvSpPr>
              <p:spPr bwMode="auto">
                <a:xfrm>
                  <a:off x="2624192" y="2538756"/>
                  <a:ext cx="76518" cy="531913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Arrow: Up-Down 215">
                  <a:extLst>
                    <a:ext uri="{FF2B5EF4-FFF2-40B4-BE49-F238E27FC236}">
                      <a16:creationId xmlns:a16="http://schemas.microsoft.com/office/drawing/2014/main" id="{C3BE4725-C0A4-5C11-74FE-DF587793622E}"/>
                    </a:ext>
                  </a:extLst>
                </p:cNvPr>
                <p:cNvSpPr/>
                <p:nvPr/>
              </p:nvSpPr>
              <p:spPr bwMode="auto">
                <a:xfrm>
                  <a:off x="3099572" y="2402904"/>
                  <a:ext cx="76518" cy="600881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Arrow: Up-Down 216">
                  <a:extLst>
                    <a:ext uri="{FF2B5EF4-FFF2-40B4-BE49-F238E27FC236}">
                      <a16:creationId xmlns:a16="http://schemas.microsoft.com/office/drawing/2014/main" id="{34C8A89F-8D5F-1EA2-ECAE-5F3F2417E57C}"/>
                    </a:ext>
                  </a:extLst>
                </p:cNvPr>
                <p:cNvSpPr/>
                <p:nvPr/>
              </p:nvSpPr>
              <p:spPr bwMode="auto">
                <a:xfrm>
                  <a:off x="3568379" y="2538756"/>
                  <a:ext cx="76518" cy="708025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Arrow: Up-Down 217">
                  <a:extLst>
                    <a:ext uri="{FF2B5EF4-FFF2-40B4-BE49-F238E27FC236}">
                      <a16:creationId xmlns:a16="http://schemas.microsoft.com/office/drawing/2014/main" id="{13831038-5AF9-B70E-5F70-F1FA039A475D}"/>
                    </a:ext>
                  </a:extLst>
                </p:cNvPr>
                <p:cNvSpPr/>
                <p:nvPr/>
              </p:nvSpPr>
              <p:spPr bwMode="auto">
                <a:xfrm>
                  <a:off x="4044178" y="2520721"/>
                  <a:ext cx="76518" cy="700744"/>
                </a:xfrm>
                <a:prstGeom prst="upDownArrow">
                  <a:avLst>
                    <a:gd name="adj1" fmla="val 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99967850-640E-7838-2859-51C23AD6CCD2}"/>
                  </a:ext>
                </a:extLst>
              </p:cNvPr>
              <p:cNvGrpSpPr/>
              <p:nvPr/>
            </p:nvGrpSpPr>
            <p:grpSpPr>
              <a:xfrm>
                <a:off x="2055049" y="2239098"/>
                <a:ext cx="1213812" cy="511440"/>
                <a:chOff x="2055049" y="2239098"/>
                <a:chExt cx="1213812" cy="511440"/>
              </a:xfrm>
            </p:grpSpPr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0E7FC023-F86F-6163-1FF8-1C2CD8D3031D}"/>
                    </a:ext>
                  </a:extLst>
                </p:cNvPr>
                <p:cNvSpPr txBox="1"/>
                <p:nvPr/>
              </p:nvSpPr>
              <p:spPr>
                <a:xfrm>
                  <a:off x="2055049" y="2614329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5A42915E-C1BC-2911-8962-6F610D48A3C9}"/>
                    </a:ext>
                  </a:extLst>
                </p:cNvPr>
                <p:cNvSpPr txBox="1"/>
                <p:nvPr/>
              </p:nvSpPr>
              <p:spPr>
                <a:xfrm>
                  <a:off x="2525516" y="2345788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CF879400-AEE4-2C74-A7FA-6798D21784C4}"/>
                    </a:ext>
                  </a:extLst>
                </p:cNvPr>
                <p:cNvSpPr txBox="1"/>
                <p:nvPr/>
              </p:nvSpPr>
              <p:spPr>
                <a:xfrm>
                  <a:off x="2994427" y="2239098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A821DEF-1CD4-12DB-5132-B9708534E1C4}"/>
                  </a:ext>
                </a:extLst>
              </p:cNvPr>
              <p:cNvGrpSpPr/>
              <p:nvPr/>
            </p:nvGrpSpPr>
            <p:grpSpPr>
              <a:xfrm>
                <a:off x="1201253" y="2640382"/>
                <a:ext cx="2945297" cy="1095604"/>
                <a:chOff x="1201253" y="2640382"/>
                <a:chExt cx="2945297" cy="1095604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85F0BAC1-A1FF-DDC1-6A22-1291836EDBEF}"/>
                    </a:ext>
                  </a:extLst>
                </p:cNvPr>
                <p:cNvSpPr/>
                <p:nvPr/>
              </p:nvSpPr>
              <p:spPr bwMode="auto">
                <a:xfrm>
                  <a:off x="1201253" y="2711882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E55687B-0377-A857-91B0-003C3A29CA49}"/>
                    </a:ext>
                  </a:extLst>
                </p:cNvPr>
                <p:cNvSpPr/>
                <p:nvPr/>
              </p:nvSpPr>
              <p:spPr bwMode="auto">
                <a:xfrm>
                  <a:off x="1662315" y="3628662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5DA3614-D13B-593A-379C-A8C178705C86}"/>
                    </a:ext>
                  </a:extLst>
                </p:cNvPr>
                <p:cNvSpPr/>
                <p:nvPr/>
              </p:nvSpPr>
              <p:spPr bwMode="auto">
                <a:xfrm>
                  <a:off x="2139100" y="3005137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B203BCB5-7FF7-9C9C-8261-E139ADCF367A}"/>
                    </a:ext>
                  </a:extLst>
                </p:cNvPr>
                <p:cNvSpPr/>
                <p:nvPr/>
              </p:nvSpPr>
              <p:spPr bwMode="auto">
                <a:xfrm>
                  <a:off x="2610818" y="2746164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5C84AB98-5DC2-77BE-5169-AE91BBB2F0CD}"/>
                    </a:ext>
                  </a:extLst>
                </p:cNvPr>
                <p:cNvSpPr/>
                <p:nvPr/>
              </p:nvSpPr>
              <p:spPr bwMode="auto">
                <a:xfrm>
                  <a:off x="3082082" y="2640382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11A2FB79-54AC-0F12-FD38-9D28902111B5}"/>
                    </a:ext>
                  </a:extLst>
                </p:cNvPr>
                <p:cNvSpPr/>
                <p:nvPr/>
              </p:nvSpPr>
              <p:spPr bwMode="auto">
                <a:xfrm>
                  <a:off x="3563098" y="2830801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CFFBAE9F-B10A-7156-0DDA-EB69D35F9FC9}"/>
                    </a:ext>
                  </a:extLst>
                </p:cNvPr>
                <p:cNvSpPr/>
                <p:nvPr/>
              </p:nvSpPr>
              <p:spPr bwMode="auto">
                <a:xfrm>
                  <a:off x="4039224" y="2814517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A6E68E61-FC01-3903-D9F5-FB804F6A80AD}"/>
                  </a:ext>
                </a:extLst>
              </p:cNvPr>
              <p:cNvGrpSpPr/>
              <p:nvPr/>
            </p:nvGrpSpPr>
            <p:grpSpPr>
              <a:xfrm>
                <a:off x="1680795" y="2825943"/>
                <a:ext cx="2468618" cy="865567"/>
                <a:chOff x="1680795" y="2825943"/>
                <a:chExt cx="2468618" cy="865567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CDA46EC8-3E26-1CB7-ACC3-8192FA16253D}"/>
                    </a:ext>
                  </a:extLst>
                </p:cNvPr>
                <p:cNvSpPr/>
                <p:nvPr/>
              </p:nvSpPr>
              <p:spPr bwMode="auto">
                <a:xfrm>
                  <a:off x="1680795" y="3154508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2E0A8655-DCAF-6355-4576-6E5457A21DAC}"/>
                    </a:ext>
                  </a:extLst>
                </p:cNvPr>
                <p:cNvSpPr/>
                <p:nvPr/>
              </p:nvSpPr>
              <p:spPr bwMode="auto">
                <a:xfrm>
                  <a:off x="2138299" y="3584186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C5EB764-766E-8E58-A724-EFC0FD7DAD9D}"/>
                    </a:ext>
                  </a:extLst>
                </p:cNvPr>
                <p:cNvSpPr/>
                <p:nvPr/>
              </p:nvSpPr>
              <p:spPr bwMode="auto">
                <a:xfrm>
                  <a:off x="2624449" y="3204460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7D17F4D8-50AC-FDB1-AC06-8BB6E7169D73}"/>
                    </a:ext>
                  </a:extLst>
                </p:cNvPr>
                <p:cNvSpPr/>
                <p:nvPr/>
              </p:nvSpPr>
              <p:spPr bwMode="auto">
                <a:xfrm>
                  <a:off x="3094763" y="3166212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52B792F1-41CE-CF4B-5800-51485790E540}"/>
                    </a:ext>
                  </a:extLst>
                </p:cNvPr>
                <p:cNvSpPr/>
                <p:nvPr/>
              </p:nvSpPr>
              <p:spPr bwMode="auto">
                <a:xfrm>
                  <a:off x="3571719" y="2825943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77F719DC-DBAB-8E60-5E0B-E76073E3425C}"/>
                    </a:ext>
                  </a:extLst>
                </p:cNvPr>
                <p:cNvSpPr/>
                <p:nvPr/>
              </p:nvSpPr>
              <p:spPr bwMode="auto">
                <a:xfrm>
                  <a:off x="4042087" y="2907932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BBA8C66D-8B95-05E3-8FF5-426EF33BD4B8}"/>
                  </a:ext>
                </a:extLst>
              </p:cNvPr>
              <p:cNvGrpSpPr/>
              <p:nvPr/>
            </p:nvGrpSpPr>
            <p:grpSpPr>
              <a:xfrm>
                <a:off x="1003614" y="1984936"/>
                <a:ext cx="51571" cy="2387084"/>
                <a:chOff x="8484743" y="1984936"/>
                <a:chExt cx="22534" cy="23870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498C34CD-4740-884C-0E28-83038EF36925}"/>
                    </a:ext>
                  </a:extLst>
                </p:cNvPr>
                <p:cNvSpPr/>
                <p:nvPr/>
              </p:nvSpPr>
              <p:spPr>
                <a:xfrm>
                  <a:off x="8484743" y="2775655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B319A718-AAE8-EE32-75BD-245ECD771647}"/>
                    </a:ext>
                  </a:extLst>
                </p:cNvPr>
                <p:cNvSpPr/>
                <p:nvPr/>
              </p:nvSpPr>
              <p:spPr>
                <a:xfrm>
                  <a:off x="8484743" y="2381324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34F5E7F-F7B3-9535-D51F-5B6466AB6927}"/>
                    </a:ext>
                  </a:extLst>
                </p:cNvPr>
                <p:cNvSpPr/>
                <p:nvPr/>
              </p:nvSpPr>
              <p:spPr>
                <a:xfrm>
                  <a:off x="8484743" y="1984936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468BFEF1-4077-D4FF-816A-B89A593722AA}"/>
                    </a:ext>
                  </a:extLst>
                </p:cNvPr>
                <p:cNvSpPr/>
                <p:nvPr/>
              </p:nvSpPr>
              <p:spPr>
                <a:xfrm>
                  <a:off x="8484743" y="3167386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B7ED2AD5-A99E-A82A-33C8-A2D33193CE05}"/>
                    </a:ext>
                  </a:extLst>
                </p:cNvPr>
                <p:cNvSpPr/>
                <p:nvPr/>
              </p:nvSpPr>
              <p:spPr>
                <a:xfrm>
                  <a:off x="8484743" y="3574135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07130D02-8729-C7CE-1435-CBB1FDE5B2D3}"/>
                    </a:ext>
                  </a:extLst>
                </p:cNvPr>
                <p:cNvSpPr/>
                <p:nvPr/>
              </p:nvSpPr>
              <p:spPr>
                <a:xfrm>
                  <a:off x="8484743" y="3967041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04A56C94-16BA-89EC-7AB0-3BABFD354405}"/>
                    </a:ext>
                  </a:extLst>
                </p:cNvPr>
                <p:cNvSpPr/>
                <p:nvPr/>
              </p:nvSpPr>
              <p:spPr>
                <a:xfrm>
                  <a:off x="8484743" y="4372020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EA3A9AD-69AF-408D-9563-CCC6E7CD8CC7}"/>
                </a:ext>
              </a:extLst>
            </p:cNvPr>
            <p:cNvSpPr/>
            <p:nvPr/>
          </p:nvSpPr>
          <p:spPr bwMode="auto">
            <a:xfrm>
              <a:off x="1069494" y="4996378"/>
              <a:ext cx="3082648" cy="17986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Study visit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0A04340-9F91-4ECF-35D9-6E932318B0C2}"/>
                </a:ext>
              </a:extLst>
            </p:cNvPr>
            <p:cNvSpPr txBox="1"/>
            <p:nvPr/>
          </p:nvSpPr>
          <p:spPr>
            <a:xfrm>
              <a:off x="2411520" y="3802315"/>
              <a:ext cx="1828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Axi-Cel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(n=46)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SOC (n=42)      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C4D2862-90B0-A981-B6E6-07577256F5A4}"/>
              </a:ext>
            </a:extLst>
          </p:cNvPr>
          <p:cNvGrpSpPr/>
          <p:nvPr/>
        </p:nvGrpSpPr>
        <p:grpSpPr>
          <a:xfrm>
            <a:off x="4436140" y="1162343"/>
            <a:ext cx="3589617" cy="4026316"/>
            <a:chOff x="4436140" y="1495656"/>
            <a:chExt cx="3589617" cy="3693003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C64A9F25-6DFD-6199-5DB6-69F814A9BA61}"/>
                </a:ext>
              </a:extLst>
            </p:cNvPr>
            <p:cNvGrpSpPr/>
            <p:nvPr/>
          </p:nvGrpSpPr>
          <p:grpSpPr>
            <a:xfrm>
              <a:off x="4436140" y="1495656"/>
              <a:ext cx="3589617" cy="3330062"/>
              <a:chOff x="4436140" y="1495656"/>
              <a:chExt cx="3589617" cy="3330062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AE890E90-E7A4-E9A4-E141-1E78F20C2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7964" y="2384734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502FC0DA-22EC-AEDB-78A9-3741882051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7964" y="3169614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5928D824-C420-6F4F-14A5-1AD07D5E4C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7964" y="2775655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DB7F76C6-94CE-9D1D-5DE7-9F290B33F6C3}"/>
                  </a:ext>
                </a:extLst>
              </p:cNvPr>
              <p:cNvSpPr txBox="1"/>
              <p:nvPr/>
            </p:nvSpPr>
            <p:spPr>
              <a:xfrm>
                <a:off x="4873378" y="1495656"/>
                <a:ext cx="3140832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EORTC QLQ-C30 GHS/QoL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A0575910-5F3E-9904-366B-597ACA58BCE0}"/>
                  </a:ext>
                </a:extLst>
              </p:cNvPr>
              <p:cNvGrpSpPr/>
              <p:nvPr/>
            </p:nvGrpSpPr>
            <p:grpSpPr>
              <a:xfrm>
                <a:off x="4436140" y="1847664"/>
                <a:ext cx="3589617" cy="2978054"/>
                <a:chOff x="1910278" y="8570975"/>
                <a:chExt cx="4802071" cy="3437140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4D57702-CB5D-360A-795C-F74974506ABA}"/>
                    </a:ext>
                  </a:extLst>
                </p:cNvPr>
                <p:cNvGrpSpPr/>
                <p:nvPr/>
              </p:nvGrpSpPr>
              <p:grpSpPr>
                <a:xfrm>
                  <a:off x="1910278" y="8570975"/>
                  <a:ext cx="449543" cy="3031952"/>
                  <a:chOff x="511229" y="1267424"/>
                  <a:chExt cx="681311" cy="4059588"/>
                </a:xfrm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87351EAE-9FE6-CFA8-8CE6-77502352417F}"/>
                      </a:ext>
                    </a:extLst>
                  </p:cNvPr>
                  <p:cNvSpPr/>
                  <p:nvPr/>
                </p:nvSpPr>
                <p:spPr>
                  <a:xfrm>
                    <a:off x="1183995" y="1356158"/>
                    <a:ext cx="8545" cy="3940951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C88B3AD5-4BD6-65A4-308F-9F1B8B0C65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31" y="1267424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BB5A3D7E-E63E-06C0-05B1-914909D2D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6034" y="1861263"/>
                    <a:ext cx="461655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9D45386C-C0EB-39DE-AEE2-9BAA5296A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8" y="2451424"/>
                    <a:ext cx="352561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372228E2-F5A1-76B5-3648-A63BBCD8A4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3056782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-10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B15AA637-6C70-E6DB-7801-9BAF4D8EFF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3685347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-20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5B85AE03-9B43-0446-8E8B-1954ADDBF1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4292520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-30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CDFE0F08-4C87-D513-2211-5348C4DCC4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29" y="4918351"/>
                    <a:ext cx="546460" cy="408661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-40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F7BA8428-E44E-8845-7FC8-47257D91BCC7}"/>
                    </a:ext>
                  </a:extLst>
                </p:cNvPr>
                <p:cNvSpPr/>
                <p:nvPr/>
              </p:nvSpPr>
              <p:spPr>
                <a:xfrm flipV="1">
                  <a:off x="2347896" y="11602927"/>
                  <a:ext cx="4130151" cy="0"/>
                </a:xfrm>
                <a:custGeom>
                  <a:avLst/>
                  <a:gdLst>
                    <a:gd name="connsiteX0" fmla="*/ 0 w 6315075"/>
                    <a:gd name="connsiteY0" fmla="*/ 0 h 0"/>
                    <a:gd name="connsiteX1" fmla="*/ 6322790 w 63150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15075">
                      <a:moveTo>
                        <a:pt x="0" y="0"/>
                      </a:moveTo>
                      <a:lnTo>
                        <a:pt x="632279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D82C4A61-B0D8-6FF0-C0FA-68D04D7B4E48}"/>
                    </a:ext>
                  </a:extLst>
                </p:cNvPr>
                <p:cNvSpPr/>
                <p:nvPr/>
              </p:nvSpPr>
              <p:spPr>
                <a:xfrm>
                  <a:off x="2602845" y="11606874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99488C80-D120-D85D-2E1A-6774DAE55441}"/>
                    </a:ext>
                  </a:extLst>
                </p:cNvPr>
                <p:cNvSpPr/>
                <p:nvPr/>
              </p:nvSpPr>
              <p:spPr bwMode="auto">
                <a:xfrm>
                  <a:off x="2149235" y="11765125"/>
                  <a:ext cx="82090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Baseline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089270A-B907-D2AF-EE86-C930E557D9C9}"/>
                    </a:ext>
                  </a:extLst>
                </p:cNvPr>
                <p:cNvSpPr/>
                <p:nvPr/>
              </p:nvSpPr>
              <p:spPr>
                <a:xfrm>
                  <a:off x="3233590" y="11615114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A58E6494-052D-858C-BC96-9021916738F7}"/>
                    </a:ext>
                  </a:extLst>
                </p:cNvPr>
                <p:cNvSpPr/>
                <p:nvPr/>
              </p:nvSpPr>
              <p:spPr>
                <a:xfrm>
                  <a:off x="3864335" y="11623355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060174AF-3E55-49DC-CEE6-497E0FA47ED9}"/>
                    </a:ext>
                  </a:extLst>
                </p:cNvPr>
                <p:cNvSpPr/>
                <p:nvPr/>
              </p:nvSpPr>
              <p:spPr>
                <a:xfrm>
                  <a:off x="4495080" y="11615107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FA678C8F-BDAA-7CBA-12BE-B13F595C2468}"/>
                    </a:ext>
                  </a:extLst>
                </p:cNvPr>
                <p:cNvSpPr/>
                <p:nvPr/>
              </p:nvSpPr>
              <p:spPr>
                <a:xfrm>
                  <a:off x="5125825" y="1161785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A44C67A0-CF06-9ABB-387B-E3E430C99410}"/>
                    </a:ext>
                  </a:extLst>
                </p:cNvPr>
                <p:cNvSpPr/>
                <p:nvPr/>
              </p:nvSpPr>
              <p:spPr>
                <a:xfrm>
                  <a:off x="5756570" y="11615100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94BA372-C6A7-6FFD-A4A8-A31B4E951BBF}"/>
                    </a:ext>
                  </a:extLst>
                </p:cNvPr>
                <p:cNvSpPr/>
                <p:nvPr/>
              </p:nvSpPr>
              <p:spPr>
                <a:xfrm>
                  <a:off x="6387316" y="11612349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4EA6EAC4-6CF4-9D86-4B1F-DC95CE6C7084}"/>
                    </a:ext>
                  </a:extLst>
                </p:cNvPr>
                <p:cNvSpPr/>
                <p:nvPr/>
              </p:nvSpPr>
              <p:spPr bwMode="auto">
                <a:xfrm>
                  <a:off x="2980011" y="11866817"/>
                  <a:ext cx="492994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FBF24F2-58BE-4641-4485-829D82DF273E}"/>
                    </a:ext>
                  </a:extLst>
                </p:cNvPr>
                <p:cNvSpPr/>
                <p:nvPr/>
              </p:nvSpPr>
              <p:spPr bwMode="auto">
                <a:xfrm>
                  <a:off x="3617838" y="11866817"/>
                  <a:ext cx="492994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22ECAAC5-0338-1780-13E2-CE08FBA817E7}"/>
                    </a:ext>
                  </a:extLst>
                </p:cNvPr>
                <p:cNvSpPr/>
                <p:nvPr/>
              </p:nvSpPr>
              <p:spPr bwMode="auto">
                <a:xfrm>
                  <a:off x="4244075" y="11866817"/>
                  <a:ext cx="492994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150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7150815D-9207-83F2-B8F4-49F6E4894584}"/>
                    </a:ext>
                  </a:extLst>
                </p:cNvPr>
                <p:cNvSpPr/>
                <p:nvPr/>
              </p:nvSpPr>
              <p:spPr bwMode="auto">
                <a:xfrm>
                  <a:off x="4788426" y="11866817"/>
                  <a:ext cx="65006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Month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034B1FCA-02EB-8515-B12D-ABD1673A6F36}"/>
                    </a:ext>
                  </a:extLst>
                </p:cNvPr>
                <p:cNvSpPr/>
                <p:nvPr/>
              </p:nvSpPr>
              <p:spPr bwMode="auto">
                <a:xfrm>
                  <a:off x="5431537" y="11866817"/>
                  <a:ext cx="65006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Month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12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F107431C-9E01-E0CC-8CA8-FB75B8078DD9}"/>
                    </a:ext>
                  </a:extLst>
                </p:cNvPr>
                <p:cNvSpPr/>
                <p:nvPr/>
              </p:nvSpPr>
              <p:spPr bwMode="auto">
                <a:xfrm>
                  <a:off x="6062282" y="11866817"/>
                  <a:ext cx="650067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Month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B1210974-4602-0C95-4240-7CEDDC294FEE}"/>
                  </a:ext>
                </a:extLst>
              </p:cNvPr>
              <p:cNvGrpSpPr/>
              <p:nvPr/>
            </p:nvGrpSpPr>
            <p:grpSpPr>
              <a:xfrm>
                <a:off x="5757524" y="2020281"/>
                <a:ext cx="751463" cy="450727"/>
                <a:chOff x="5757524" y="2020281"/>
                <a:chExt cx="751463" cy="450727"/>
              </a:xfrm>
            </p:grpSpPr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E1527D15-CFB2-078B-4DEE-B299640A69E5}"/>
                    </a:ext>
                  </a:extLst>
                </p:cNvPr>
                <p:cNvSpPr txBox="1"/>
                <p:nvPr/>
              </p:nvSpPr>
              <p:spPr>
                <a:xfrm>
                  <a:off x="5757524" y="2334799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E5888F2B-9296-2BBD-BBDD-FAE65A66E5D0}"/>
                    </a:ext>
                  </a:extLst>
                </p:cNvPr>
                <p:cNvSpPr txBox="1"/>
                <p:nvPr/>
              </p:nvSpPr>
              <p:spPr>
                <a:xfrm>
                  <a:off x="6234553" y="2020281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</p:grp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D7B3739C-CCAC-48E0-4A17-ECBCC5B443DC}"/>
                  </a:ext>
                </a:extLst>
              </p:cNvPr>
              <p:cNvSpPr/>
              <p:nvPr/>
            </p:nvSpPr>
            <p:spPr bwMode="auto">
              <a:xfrm>
                <a:off x="4965700" y="2768600"/>
                <a:ext cx="2832100" cy="1193800"/>
              </a:xfrm>
              <a:custGeom>
                <a:avLst/>
                <a:gdLst>
                  <a:gd name="connsiteX0" fmla="*/ 0 w 2832100"/>
                  <a:gd name="connsiteY0" fmla="*/ 0 h 1193800"/>
                  <a:gd name="connsiteX1" fmla="*/ 463550 w 2832100"/>
                  <a:gd name="connsiteY1" fmla="*/ 774700 h 1193800"/>
                  <a:gd name="connsiteX2" fmla="*/ 958850 w 2832100"/>
                  <a:gd name="connsiteY2" fmla="*/ 1193800 h 1193800"/>
                  <a:gd name="connsiteX3" fmla="*/ 1428750 w 2832100"/>
                  <a:gd name="connsiteY3" fmla="*/ 736600 h 1193800"/>
                  <a:gd name="connsiteX4" fmla="*/ 1892300 w 2832100"/>
                  <a:gd name="connsiteY4" fmla="*/ 292100 h 1193800"/>
                  <a:gd name="connsiteX5" fmla="*/ 2355850 w 2832100"/>
                  <a:gd name="connsiteY5" fmla="*/ 63500 h 1193800"/>
                  <a:gd name="connsiteX6" fmla="*/ 2832100 w 2832100"/>
                  <a:gd name="connsiteY6" fmla="*/ 254000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2100" h="1193800">
                    <a:moveTo>
                      <a:pt x="0" y="0"/>
                    </a:moveTo>
                    <a:lnTo>
                      <a:pt x="463550" y="774700"/>
                    </a:lnTo>
                    <a:lnTo>
                      <a:pt x="958850" y="1193800"/>
                    </a:lnTo>
                    <a:lnTo>
                      <a:pt x="1428750" y="736600"/>
                    </a:lnTo>
                    <a:lnTo>
                      <a:pt x="1892300" y="292100"/>
                    </a:lnTo>
                    <a:lnTo>
                      <a:pt x="2355850" y="63500"/>
                    </a:lnTo>
                    <a:lnTo>
                      <a:pt x="2832100" y="254000"/>
                    </a:lnTo>
                  </a:path>
                </a:pathLst>
              </a:custGeom>
              <a:noFill/>
              <a:ln w="25400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9A07FD6-B1C0-DD7E-7D2D-EDF11BD91AA5}"/>
                  </a:ext>
                </a:extLst>
              </p:cNvPr>
              <p:cNvSpPr/>
              <p:nvPr/>
            </p:nvSpPr>
            <p:spPr bwMode="auto">
              <a:xfrm>
                <a:off x="4978400" y="2520950"/>
                <a:ext cx="2813050" cy="939800"/>
              </a:xfrm>
              <a:custGeom>
                <a:avLst/>
                <a:gdLst>
                  <a:gd name="connsiteX0" fmla="*/ 0 w 2813050"/>
                  <a:gd name="connsiteY0" fmla="*/ 260350 h 939800"/>
                  <a:gd name="connsiteX1" fmla="*/ 457200 w 2813050"/>
                  <a:gd name="connsiteY1" fmla="*/ 939800 h 939800"/>
                  <a:gd name="connsiteX2" fmla="*/ 933450 w 2813050"/>
                  <a:gd name="connsiteY2" fmla="*/ 349250 h 939800"/>
                  <a:gd name="connsiteX3" fmla="*/ 1397000 w 2813050"/>
                  <a:gd name="connsiteY3" fmla="*/ 88900 h 939800"/>
                  <a:gd name="connsiteX4" fmla="*/ 1873250 w 2813050"/>
                  <a:gd name="connsiteY4" fmla="*/ 0 h 939800"/>
                  <a:gd name="connsiteX5" fmla="*/ 2355850 w 2813050"/>
                  <a:gd name="connsiteY5" fmla="*/ 12700 h 939800"/>
                  <a:gd name="connsiteX6" fmla="*/ 2813050 w 2813050"/>
                  <a:gd name="connsiteY6" fmla="*/ 133350 h 93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3050" h="939800">
                    <a:moveTo>
                      <a:pt x="0" y="260350"/>
                    </a:moveTo>
                    <a:lnTo>
                      <a:pt x="457200" y="939800"/>
                    </a:lnTo>
                    <a:lnTo>
                      <a:pt x="933450" y="349250"/>
                    </a:lnTo>
                    <a:lnTo>
                      <a:pt x="1397000" y="88900"/>
                    </a:lnTo>
                    <a:lnTo>
                      <a:pt x="1873250" y="0"/>
                    </a:lnTo>
                    <a:lnTo>
                      <a:pt x="2355850" y="12700"/>
                    </a:lnTo>
                    <a:lnTo>
                      <a:pt x="2813050" y="133350"/>
                    </a:lnTo>
                  </a:path>
                </a:pathLst>
              </a:custGeom>
              <a:noFill/>
              <a:ln w="2540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2" name="Arrow: Up-Down 261">
                <a:extLst>
                  <a:ext uri="{FF2B5EF4-FFF2-40B4-BE49-F238E27FC236}">
                    <a16:creationId xmlns:a16="http://schemas.microsoft.com/office/drawing/2014/main" id="{33A453E4-E77F-6824-B6DF-BDAF7EE8F1C9}"/>
                  </a:ext>
                </a:extLst>
              </p:cNvPr>
              <p:cNvSpPr/>
              <p:nvPr/>
            </p:nvSpPr>
            <p:spPr bwMode="auto">
              <a:xfrm>
                <a:off x="5383939" y="3154509"/>
                <a:ext cx="76518" cy="666510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3" name="Arrow: Up-Down 262">
                <a:extLst>
                  <a:ext uri="{FF2B5EF4-FFF2-40B4-BE49-F238E27FC236}">
                    <a16:creationId xmlns:a16="http://schemas.microsoft.com/office/drawing/2014/main" id="{3182B7D9-C85A-87E4-ECA2-1637B6FD0EA7}"/>
                  </a:ext>
                </a:extLst>
              </p:cNvPr>
              <p:cNvSpPr/>
              <p:nvPr/>
            </p:nvSpPr>
            <p:spPr bwMode="auto">
              <a:xfrm>
                <a:off x="5857674" y="2517533"/>
                <a:ext cx="76518" cy="696620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4" name="Arrow: Up-Down 263">
                <a:extLst>
                  <a:ext uri="{FF2B5EF4-FFF2-40B4-BE49-F238E27FC236}">
                    <a16:creationId xmlns:a16="http://schemas.microsoft.com/office/drawing/2014/main" id="{88873916-3726-DB08-510C-240C54C47153}"/>
                  </a:ext>
                </a:extLst>
              </p:cNvPr>
              <p:cNvSpPr/>
              <p:nvPr/>
            </p:nvSpPr>
            <p:spPr bwMode="auto">
              <a:xfrm>
                <a:off x="6334298" y="2217149"/>
                <a:ext cx="76518" cy="777767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5" name="Arrow: Up-Down 264">
                <a:extLst>
                  <a:ext uri="{FF2B5EF4-FFF2-40B4-BE49-F238E27FC236}">
                    <a16:creationId xmlns:a16="http://schemas.microsoft.com/office/drawing/2014/main" id="{D36E1BFE-6B61-1C64-B983-FEA4D8A1BE6C}"/>
                  </a:ext>
                </a:extLst>
              </p:cNvPr>
              <p:cNvSpPr/>
              <p:nvPr/>
            </p:nvSpPr>
            <p:spPr bwMode="auto">
              <a:xfrm>
                <a:off x="6803696" y="2156490"/>
                <a:ext cx="76518" cy="742785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6" name="Arrow: Up-Down 265">
                <a:extLst>
                  <a:ext uri="{FF2B5EF4-FFF2-40B4-BE49-F238E27FC236}">
                    <a16:creationId xmlns:a16="http://schemas.microsoft.com/office/drawing/2014/main" id="{48F4B605-0FF0-6526-7D6C-272E2DDB0FA7}"/>
                  </a:ext>
                </a:extLst>
              </p:cNvPr>
              <p:cNvSpPr/>
              <p:nvPr/>
            </p:nvSpPr>
            <p:spPr bwMode="auto">
              <a:xfrm>
                <a:off x="7275001" y="2139410"/>
                <a:ext cx="76518" cy="807638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7" name="Arrow: Up-Down 266">
                <a:extLst>
                  <a:ext uri="{FF2B5EF4-FFF2-40B4-BE49-F238E27FC236}">
                    <a16:creationId xmlns:a16="http://schemas.microsoft.com/office/drawing/2014/main" id="{A2294DD0-EE0C-0E2C-5576-BAA41E7C91AA}"/>
                  </a:ext>
                </a:extLst>
              </p:cNvPr>
              <p:cNvSpPr/>
              <p:nvPr/>
            </p:nvSpPr>
            <p:spPr bwMode="auto">
              <a:xfrm>
                <a:off x="7751494" y="2265926"/>
                <a:ext cx="76518" cy="746725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8" name="Arrow: Up-Down 267">
                <a:extLst>
                  <a:ext uri="{FF2B5EF4-FFF2-40B4-BE49-F238E27FC236}">
                    <a16:creationId xmlns:a16="http://schemas.microsoft.com/office/drawing/2014/main" id="{78CF50EE-CDA5-4D46-0942-0C5784DB7DED}"/>
                  </a:ext>
                </a:extLst>
              </p:cNvPr>
              <p:cNvSpPr/>
              <p:nvPr/>
            </p:nvSpPr>
            <p:spPr bwMode="auto">
              <a:xfrm>
                <a:off x="5399847" y="3204460"/>
                <a:ext cx="76518" cy="708831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9" name="Arrow: Up-Down 268">
                <a:extLst>
                  <a:ext uri="{FF2B5EF4-FFF2-40B4-BE49-F238E27FC236}">
                    <a16:creationId xmlns:a16="http://schemas.microsoft.com/office/drawing/2014/main" id="{4B297D9B-9E3A-BA89-F766-ED949946FFD7}"/>
                  </a:ext>
                </a:extLst>
              </p:cNvPr>
              <p:cNvSpPr/>
              <p:nvPr/>
            </p:nvSpPr>
            <p:spPr bwMode="auto">
              <a:xfrm>
                <a:off x="5873834" y="3574135"/>
                <a:ext cx="76518" cy="78712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0" name="Arrow: Up-Down 269">
                <a:extLst>
                  <a:ext uri="{FF2B5EF4-FFF2-40B4-BE49-F238E27FC236}">
                    <a16:creationId xmlns:a16="http://schemas.microsoft.com/office/drawing/2014/main" id="{25A32092-7877-5787-8041-4A3C94E8EABB}"/>
                  </a:ext>
                </a:extLst>
              </p:cNvPr>
              <p:cNvSpPr/>
              <p:nvPr/>
            </p:nvSpPr>
            <p:spPr bwMode="auto">
              <a:xfrm>
                <a:off x="6341044" y="3019588"/>
                <a:ext cx="76518" cy="955887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1" name="Arrow: Up-Down 270">
                <a:extLst>
                  <a:ext uri="{FF2B5EF4-FFF2-40B4-BE49-F238E27FC236}">
                    <a16:creationId xmlns:a16="http://schemas.microsoft.com/office/drawing/2014/main" id="{25F2DA53-B208-7CEB-8A1B-CFFDCEC4E76F}"/>
                  </a:ext>
                </a:extLst>
              </p:cNvPr>
              <p:cNvSpPr/>
              <p:nvPr/>
            </p:nvSpPr>
            <p:spPr bwMode="auto">
              <a:xfrm>
                <a:off x="6817515" y="2590545"/>
                <a:ext cx="76518" cy="922111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2" name="Arrow: Up-Down 271">
                <a:extLst>
                  <a:ext uri="{FF2B5EF4-FFF2-40B4-BE49-F238E27FC236}">
                    <a16:creationId xmlns:a16="http://schemas.microsoft.com/office/drawing/2014/main" id="{722D5F7B-2800-549A-CFE9-581F59D90D44}"/>
                  </a:ext>
                </a:extLst>
              </p:cNvPr>
              <p:cNvSpPr/>
              <p:nvPr/>
            </p:nvSpPr>
            <p:spPr bwMode="auto">
              <a:xfrm>
                <a:off x="7291794" y="2334800"/>
                <a:ext cx="76518" cy="1051182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3" name="Arrow: Up-Down 272">
                <a:extLst>
                  <a:ext uri="{FF2B5EF4-FFF2-40B4-BE49-F238E27FC236}">
                    <a16:creationId xmlns:a16="http://schemas.microsoft.com/office/drawing/2014/main" id="{5B533107-585F-3259-EA73-EFE94231E898}"/>
                  </a:ext>
                </a:extLst>
              </p:cNvPr>
              <p:cNvSpPr/>
              <p:nvPr/>
            </p:nvSpPr>
            <p:spPr bwMode="auto">
              <a:xfrm>
                <a:off x="7758750" y="2539957"/>
                <a:ext cx="76518" cy="968053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85B1CC06-038B-49F1-978C-3722C014004E}"/>
                  </a:ext>
                </a:extLst>
              </p:cNvPr>
              <p:cNvGrpSpPr/>
              <p:nvPr/>
            </p:nvGrpSpPr>
            <p:grpSpPr>
              <a:xfrm>
                <a:off x="4909189" y="2463870"/>
                <a:ext cx="2933829" cy="1088785"/>
                <a:chOff x="4909189" y="2463870"/>
                <a:chExt cx="2933829" cy="1088785"/>
              </a:xfrm>
            </p:grpSpPr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E3485567-51E4-EB3C-DED6-AF2C1350F444}"/>
                    </a:ext>
                  </a:extLst>
                </p:cNvPr>
                <p:cNvSpPr/>
                <p:nvPr/>
              </p:nvSpPr>
              <p:spPr bwMode="auto">
                <a:xfrm>
                  <a:off x="4909189" y="2721993"/>
                  <a:ext cx="107326" cy="107324"/>
                </a:xfrm>
                <a:prstGeom prst="ellipse">
                  <a:avLst/>
                </a:prstGeom>
                <a:solidFill>
                  <a:srgbClr val="3379BC"/>
                </a:solidFill>
                <a:ln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51387229-8A7C-4023-63AF-43E65D6DC263}"/>
                    </a:ext>
                  </a:extLst>
                </p:cNvPr>
                <p:cNvSpPr/>
                <p:nvPr/>
              </p:nvSpPr>
              <p:spPr bwMode="auto">
                <a:xfrm>
                  <a:off x="5379594" y="3445331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671443D6-11A9-DC0A-95B7-13B287239D15}"/>
                    </a:ext>
                  </a:extLst>
                </p:cNvPr>
                <p:cNvSpPr/>
                <p:nvPr/>
              </p:nvSpPr>
              <p:spPr bwMode="auto">
                <a:xfrm>
                  <a:off x="5853532" y="2817693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203784B7-4510-B164-7F0A-4F1B11CE00DE}"/>
                    </a:ext>
                  </a:extLst>
                </p:cNvPr>
                <p:cNvSpPr/>
                <p:nvPr/>
              </p:nvSpPr>
              <p:spPr bwMode="auto">
                <a:xfrm>
                  <a:off x="6322226" y="2554010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1DFA4410-D00E-ADD4-429C-983D310CE84F}"/>
                    </a:ext>
                  </a:extLst>
                </p:cNvPr>
                <p:cNvSpPr/>
                <p:nvPr/>
              </p:nvSpPr>
              <p:spPr bwMode="auto">
                <a:xfrm>
                  <a:off x="6793972" y="2463870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2021C75C-BF2E-5BE9-783C-CA1CDCB18A3A}"/>
                    </a:ext>
                  </a:extLst>
                </p:cNvPr>
                <p:cNvSpPr/>
                <p:nvPr/>
              </p:nvSpPr>
              <p:spPr bwMode="auto">
                <a:xfrm>
                  <a:off x="7261399" y="2480366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AC967F1F-71A5-AD3E-883D-08E549DF748B}"/>
                    </a:ext>
                  </a:extLst>
                </p:cNvPr>
                <p:cNvSpPr/>
                <p:nvPr/>
              </p:nvSpPr>
              <p:spPr bwMode="auto">
                <a:xfrm>
                  <a:off x="7735692" y="2582643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BA982EE2-DF54-0DFD-F5E4-87CA214EC1BF}"/>
                  </a:ext>
                </a:extLst>
              </p:cNvPr>
              <p:cNvGrpSpPr/>
              <p:nvPr/>
            </p:nvGrpSpPr>
            <p:grpSpPr>
              <a:xfrm>
                <a:off x="4917409" y="2718038"/>
                <a:ext cx="2925609" cy="1282010"/>
                <a:chOff x="4917409" y="2718038"/>
                <a:chExt cx="2925609" cy="1282010"/>
              </a:xfrm>
            </p:grpSpPr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FD559539-665D-64D2-0C7D-994158ACC40A}"/>
                    </a:ext>
                  </a:extLst>
                </p:cNvPr>
                <p:cNvSpPr/>
                <p:nvPr/>
              </p:nvSpPr>
              <p:spPr bwMode="auto">
                <a:xfrm>
                  <a:off x="4917409" y="2718038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73BA677A-8E2F-9010-3411-929BD4074102}"/>
                    </a:ext>
                  </a:extLst>
                </p:cNvPr>
                <p:cNvSpPr/>
                <p:nvPr/>
              </p:nvSpPr>
              <p:spPr bwMode="auto">
                <a:xfrm>
                  <a:off x="5384170" y="3485721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55EC1385-F4A9-DA1D-539D-5771B7E87F61}"/>
                    </a:ext>
                  </a:extLst>
                </p:cNvPr>
                <p:cNvSpPr/>
                <p:nvPr/>
              </p:nvSpPr>
              <p:spPr bwMode="auto">
                <a:xfrm>
                  <a:off x="5860816" y="3892724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01261018-33C5-57D3-1957-FF6C22128F7F}"/>
                    </a:ext>
                  </a:extLst>
                </p:cNvPr>
                <p:cNvSpPr/>
                <p:nvPr/>
              </p:nvSpPr>
              <p:spPr bwMode="auto">
                <a:xfrm>
                  <a:off x="6336468" y="3440148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5F4EC231-2D68-2C09-65C7-378C0FB5CF91}"/>
                    </a:ext>
                  </a:extLst>
                </p:cNvPr>
                <p:cNvSpPr/>
                <p:nvPr/>
              </p:nvSpPr>
              <p:spPr bwMode="auto">
                <a:xfrm>
                  <a:off x="6809041" y="3001631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8FAD0CC2-7E7E-12C1-3D7C-ACE7A7205B30}"/>
                    </a:ext>
                  </a:extLst>
                </p:cNvPr>
                <p:cNvSpPr/>
                <p:nvPr/>
              </p:nvSpPr>
              <p:spPr bwMode="auto">
                <a:xfrm>
                  <a:off x="7269854" y="2800608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69DDBA3F-C02F-78F5-364C-5F53FBEAFF07}"/>
                    </a:ext>
                  </a:extLst>
                </p:cNvPr>
                <p:cNvSpPr/>
                <p:nvPr/>
              </p:nvSpPr>
              <p:spPr bwMode="auto">
                <a:xfrm>
                  <a:off x="7735692" y="2971664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D8625E1E-71A6-6EFD-118A-DD50D2783EA7}"/>
                  </a:ext>
                </a:extLst>
              </p:cNvPr>
              <p:cNvGrpSpPr/>
              <p:nvPr/>
            </p:nvGrpSpPr>
            <p:grpSpPr>
              <a:xfrm>
                <a:off x="4707573" y="1984936"/>
                <a:ext cx="51571" cy="2387084"/>
                <a:chOff x="8484743" y="1984936"/>
                <a:chExt cx="22534" cy="2387084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25AD10B-FDDF-EF2A-1702-447EB7EEA374}"/>
                    </a:ext>
                  </a:extLst>
                </p:cNvPr>
                <p:cNvSpPr/>
                <p:nvPr/>
              </p:nvSpPr>
              <p:spPr>
                <a:xfrm>
                  <a:off x="8484743" y="2775655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3E5D2C7B-137D-1D5F-B5DE-4247139FDEA2}"/>
                    </a:ext>
                  </a:extLst>
                </p:cNvPr>
                <p:cNvSpPr/>
                <p:nvPr/>
              </p:nvSpPr>
              <p:spPr>
                <a:xfrm>
                  <a:off x="8484743" y="2381324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BD10856E-5238-D46D-7EA1-AA3EF469A77A}"/>
                    </a:ext>
                  </a:extLst>
                </p:cNvPr>
                <p:cNvSpPr/>
                <p:nvPr/>
              </p:nvSpPr>
              <p:spPr>
                <a:xfrm>
                  <a:off x="8484743" y="1984936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56A2FA4-8FA3-E535-1D95-6E290FB0BE19}"/>
                    </a:ext>
                  </a:extLst>
                </p:cNvPr>
                <p:cNvSpPr/>
                <p:nvPr/>
              </p:nvSpPr>
              <p:spPr>
                <a:xfrm>
                  <a:off x="8484743" y="3167386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A750FC57-D486-CC82-1885-020B8F56F705}"/>
                    </a:ext>
                  </a:extLst>
                </p:cNvPr>
                <p:cNvSpPr/>
                <p:nvPr/>
              </p:nvSpPr>
              <p:spPr>
                <a:xfrm>
                  <a:off x="8484743" y="3574135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815AD7BC-EBB3-F7BA-4226-37B1153B3623}"/>
                    </a:ext>
                  </a:extLst>
                </p:cNvPr>
                <p:cNvSpPr/>
                <p:nvPr/>
              </p:nvSpPr>
              <p:spPr>
                <a:xfrm>
                  <a:off x="8484743" y="3967041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DCF7F5AC-B0D4-7070-FDAF-43FF79E0BD86}"/>
                    </a:ext>
                  </a:extLst>
                </p:cNvPr>
                <p:cNvSpPr/>
                <p:nvPr/>
              </p:nvSpPr>
              <p:spPr>
                <a:xfrm>
                  <a:off x="8484743" y="4372020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0F6BF6FD-8F16-C0F3-C6C5-0134A3651B9C}"/>
                </a:ext>
              </a:extLst>
            </p:cNvPr>
            <p:cNvSpPr/>
            <p:nvPr/>
          </p:nvSpPr>
          <p:spPr bwMode="auto">
            <a:xfrm>
              <a:off x="4759605" y="5008799"/>
              <a:ext cx="3091008" cy="17986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Study visit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B3651439-4762-2687-731E-8B889DFA59DF}"/>
                </a:ext>
              </a:extLst>
            </p:cNvPr>
            <p:cNvSpPr txBox="1"/>
            <p:nvPr/>
          </p:nvSpPr>
          <p:spPr>
            <a:xfrm>
              <a:off x="6156735" y="3802315"/>
              <a:ext cx="1828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Axi-Cel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(n=46)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SOC (n=42)      </a:t>
              </a:r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3B51844-281C-8907-F43D-7844171A307F}"/>
              </a:ext>
            </a:extLst>
          </p:cNvPr>
          <p:cNvGrpSpPr/>
          <p:nvPr/>
        </p:nvGrpSpPr>
        <p:grpSpPr>
          <a:xfrm>
            <a:off x="8183813" y="1162220"/>
            <a:ext cx="3589617" cy="4017463"/>
            <a:chOff x="8183813" y="1513048"/>
            <a:chExt cx="3589617" cy="3666636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15BEBEA-65A8-2C2C-579D-14AABFE046B6}"/>
                </a:ext>
              </a:extLst>
            </p:cNvPr>
            <p:cNvGrpSpPr/>
            <p:nvPr/>
          </p:nvGrpSpPr>
          <p:grpSpPr>
            <a:xfrm>
              <a:off x="8183813" y="1513048"/>
              <a:ext cx="3589617" cy="3312670"/>
              <a:chOff x="8183813" y="1513048"/>
              <a:chExt cx="3589617" cy="3312670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F2726656-F853-99ED-4645-1E038B6376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5048" y="2384734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8CECABAA-C75F-ADBD-08F3-2FE755F0D6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5048" y="3169614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F8B6A299-7992-DB58-1093-865B506DC3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5048" y="2775655"/>
                <a:ext cx="3110001" cy="0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79A5451F-EE8A-F93F-74DB-D5AD644445C0}"/>
                  </a:ext>
                </a:extLst>
              </p:cNvPr>
              <p:cNvSpPr txBox="1"/>
              <p:nvPr/>
            </p:nvSpPr>
            <p:spPr>
              <a:xfrm>
                <a:off x="8504879" y="1513048"/>
                <a:ext cx="3140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EQ-5D-5L VAS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306A47D-1195-8964-0AAA-127A25CB3642}"/>
                  </a:ext>
                </a:extLst>
              </p:cNvPr>
              <p:cNvSpPr/>
              <p:nvPr/>
            </p:nvSpPr>
            <p:spPr>
              <a:xfrm>
                <a:off x="8515638" y="1905084"/>
                <a:ext cx="4215" cy="2550215"/>
              </a:xfrm>
              <a:custGeom>
                <a:avLst/>
                <a:gdLst>
                  <a:gd name="connsiteX0" fmla="*/ 0 w 0"/>
                  <a:gd name="connsiteY0" fmla="*/ 2133124 h 2124075"/>
                  <a:gd name="connsiteX1" fmla="*/ 0 w 0"/>
                  <a:gd name="connsiteY1" fmla="*/ 0 h 21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124075">
                    <a:moveTo>
                      <a:pt x="0" y="2133124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9C7BD994-A40F-226B-2084-0B6FAB80458E}"/>
                  </a:ext>
                </a:extLst>
              </p:cNvPr>
              <p:cNvSpPr/>
              <p:nvPr/>
            </p:nvSpPr>
            <p:spPr bwMode="auto">
              <a:xfrm>
                <a:off x="8183814" y="1847664"/>
                <a:ext cx="269528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CA95854-2446-7BF1-DED3-46F56F798D52}"/>
                  </a:ext>
                </a:extLst>
              </p:cNvPr>
              <p:cNvSpPr/>
              <p:nvPr/>
            </p:nvSpPr>
            <p:spPr bwMode="auto">
              <a:xfrm>
                <a:off x="8225641" y="2231941"/>
                <a:ext cx="227700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45F48002-B66F-AD37-7FDE-0BB34EF51178}"/>
                  </a:ext>
                </a:extLst>
              </p:cNvPr>
              <p:cNvSpPr/>
              <p:nvPr/>
            </p:nvSpPr>
            <p:spPr bwMode="auto">
              <a:xfrm>
                <a:off x="8279449" y="2613838"/>
                <a:ext cx="173892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D088DBF-0EBB-5235-914B-FC7D83BAFB22}"/>
                  </a:ext>
                </a:extLst>
              </p:cNvPr>
              <p:cNvSpPr/>
              <p:nvPr/>
            </p:nvSpPr>
            <p:spPr bwMode="auto">
              <a:xfrm>
                <a:off x="8183813" y="3005569"/>
                <a:ext cx="269528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-10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BCE6295-F825-E1C1-9753-15D28378A6F9}"/>
                  </a:ext>
                </a:extLst>
              </p:cNvPr>
              <p:cNvSpPr/>
              <p:nvPr/>
            </p:nvSpPr>
            <p:spPr bwMode="auto">
              <a:xfrm>
                <a:off x="8183813" y="3412318"/>
                <a:ext cx="269528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-20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E1924735-6103-7ED7-7DFA-937C1A887076}"/>
                  </a:ext>
                </a:extLst>
              </p:cNvPr>
              <p:cNvSpPr/>
              <p:nvPr/>
            </p:nvSpPr>
            <p:spPr bwMode="auto">
              <a:xfrm>
                <a:off x="8183813" y="3805223"/>
                <a:ext cx="269528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-30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EF0C71BB-CD1A-7DC3-9B86-688D2A3C3672}"/>
                  </a:ext>
                </a:extLst>
              </p:cNvPr>
              <p:cNvGrpSpPr/>
              <p:nvPr/>
            </p:nvGrpSpPr>
            <p:grpSpPr>
              <a:xfrm>
                <a:off x="8455706" y="1984936"/>
                <a:ext cx="51571" cy="2387084"/>
                <a:chOff x="8484743" y="1984936"/>
                <a:chExt cx="22534" cy="2387084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FF7D9843-E81C-55C6-95E5-8897B97A5ED3}"/>
                    </a:ext>
                  </a:extLst>
                </p:cNvPr>
                <p:cNvSpPr/>
                <p:nvPr/>
              </p:nvSpPr>
              <p:spPr>
                <a:xfrm>
                  <a:off x="8484743" y="2775655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EA78DFD7-E7AD-A691-0EA1-1BA0BF9DE4E0}"/>
                    </a:ext>
                  </a:extLst>
                </p:cNvPr>
                <p:cNvSpPr/>
                <p:nvPr/>
              </p:nvSpPr>
              <p:spPr>
                <a:xfrm>
                  <a:off x="8484743" y="2381324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F017AEF3-CFDD-2379-45BA-2B077C32C204}"/>
                    </a:ext>
                  </a:extLst>
                </p:cNvPr>
                <p:cNvSpPr/>
                <p:nvPr/>
              </p:nvSpPr>
              <p:spPr>
                <a:xfrm>
                  <a:off x="8484743" y="1984936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9B43C434-9EFD-C723-0A56-3A744279157E}"/>
                    </a:ext>
                  </a:extLst>
                </p:cNvPr>
                <p:cNvSpPr/>
                <p:nvPr/>
              </p:nvSpPr>
              <p:spPr>
                <a:xfrm>
                  <a:off x="8484743" y="3167386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C784D900-EAF6-FEC6-2073-2D0B4B4F63ED}"/>
                    </a:ext>
                  </a:extLst>
                </p:cNvPr>
                <p:cNvSpPr/>
                <p:nvPr/>
              </p:nvSpPr>
              <p:spPr>
                <a:xfrm>
                  <a:off x="8484743" y="3574135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29EBB34F-4B82-BB52-987F-1F44780CDE45}"/>
                    </a:ext>
                  </a:extLst>
                </p:cNvPr>
                <p:cNvSpPr/>
                <p:nvPr/>
              </p:nvSpPr>
              <p:spPr>
                <a:xfrm>
                  <a:off x="8484743" y="3967041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363B60CF-1307-5857-4582-C36055A3F751}"/>
                    </a:ext>
                  </a:extLst>
                </p:cNvPr>
                <p:cNvSpPr/>
                <p:nvPr/>
              </p:nvSpPr>
              <p:spPr>
                <a:xfrm>
                  <a:off x="8484743" y="4372020"/>
                  <a:ext cx="22534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605797F1-68FF-0B52-4711-D6D66D175E13}"/>
                  </a:ext>
                </a:extLst>
              </p:cNvPr>
              <p:cNvSpPr/>
              <p:nvPr/>
            </p:nvSpPr>
            <p:spPr bwMode="auto">
              <a:xfrm>
                <a:off x="8183813" y="4210203"/>
                <a:ext cx="269528" cy="26444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-40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45BB7AEA-B781-35FC-93CA-032F6EEC9E00}"/>
                  </a:ext>
                </a:extLst>
              </p:cNvPr>
              <p:cNvSpPr/>
              <p:nvPr/>
            </p:nvSpPr>
            <p:spPr>
              <a:xfrm flipV="1">
                <a:off x="8510939" y="4474650"/>
                <a:ext cx="3087347" cy="0"/>
              </a:xfrm>
              <a:custGeom>
                <a:avLst/>
                <a:gdLst>
                  <a:gd name="connsiteX0" fmla="*/ 0 w 6315075"/>
                  <a:gd name="connsiteY0" fmla="*/ 0 h 0"/>
                  <a:gd name="connsiteX1" fmla="*/ 6322790 w 6315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5075">
                    <a:moveTo>
                      <a:pt x="0" y="0"/>
                    </a:moveTo>
                    <a:lnTo>
                      <a:pt x="632279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7585042-9E29-D153-92D0-71849F5848B7}"/>
                  </a:ext>
                </a:extLst>
              </p:cNvPr>
              <p:cNvSpPr/>
              <p:nvPr/>
            </p:nvSpPr>
            <p:spPr>
              <a:xfrm>
                <a:off x="8701517" y="4478069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55068A82-74E6-9A86-7F65-F70BD2530DE6}"/>
                  </a:ext>
                </a:extLst>
              </p:cNvPr>
              <p:cNvSpPr/>
              <p:nvPr/>
            </p:nvSpPr>
            <p:spPr bwMode="auto">
              <a:xfrm>
                <a:off x="8362437" y="4615183"/>
                <a:ext cx="613640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Baseline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EF92AE7-EDDE-BB81-4424-88750816EA8E}"/>
                  </a:ext>
                </a:extLst>
              </p:cNvPr>
              <p:cNvSpPr/>
              <p:nvPr/>
            </p:nvSpPr>
            <p:spPr>
              <a:xfrm>
                <a:off x="9173008" y="4485209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25DA16A3-477A-8A6C-B5EA-1D50512E492F}"/>
                  </a:ext>
                </a:extLst>
              </p:cNvPr>
              <p:cNvSpPr/>
              <p:nvPr/>
            </p:nvSpPr>
            <p:spPr>
              <a:xfrm>
                <a:off x="9644499" y="4492349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C15CC44-EA88-554C-E6DB-78833BEF1645}"/>
                  </a:ext>
                </a:extLst>
              </p:cNvPr>
              <p:cNvSpPr/>
              <p:nvPr/>
            </p:nvSpPr>
            <p:spPr>
              <a:xfrm>
                <a:off x="10115990" y="4485203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C61ABD6-0334-9ED9-28E3-177B847AA57C}"/>
                  </a:ext>
                </a:extLst>
              </p:cNvPr>
              <p:cNvSpPr/>
              <p:nvPr/>
            </p:nvSpPr>
            <p:spPr>
              <a:xfrm>
                <a:off x="10587481" y="4487581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47D91A19-10BD-12BD-F035-01760963BE0B}"/>
                  </a:ext>
                </a:extLst>
              </p:cNvPr>
              <p:cNvSpPr/>
              <p:nvPr/>
            </p:nvSpPr>
            <p:spPr>
              <a:xfrm>
                <a:off x="11058972" y="4485197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D06B641-B5BF-43F9-8C6C-7EA8D3217DB1}"/>
                  </a:ext>
                </a:extLst>
              </p:cNvPr>
              <p:cNvSpPr/>
              <p:nvPr/>
            </p:nvSpPr>
            <p:spPr>
              <a:xfrm>
                <a:off x="11530463" y="4482813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428863BA-AA37-D69B-7786-86B03AFB71AB}"/>
                  </a:ext>
                </a:extLst>
              </p:cNvPr>
              <p:cNvSpPr/>
              <p:nvPr/>
            </p:nvSpPr>
            <p:spPr bwMode="auto">
              <a:xfrm>
                <a:off x="8983454" y="4703293"/>
                <a:ext cx="368520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Day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9932830-30AC-FC48-EAFC-72E7842DDC67}"/>
                  </a:ext>
                </a:extLst>
              </p:cNvPr>
              <p:cNvSpPr/>
              <p:nvPr/>
            </p:nvSpPr>
            <p:spPr bwMode="auto">
              <a:xfrm>
                <a:off x="9460239" y="4703293"/>
                <a:ext cx="368520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Day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BBD9938D-2FF2-626D-0E5A-40B961A786EE}"/>
                  </a:ext>
                </a:extLst>
              </p:cNvPr>
              <p:cNvSpPr/>
              <p:nvPr/>
            </p:nvSpPr>
            <p:spPr bwMode="auto">
              <a:xfrm>
                <a:off x="9928360" y="4703293"/>
                <a:ext cx="368520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Day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150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AB4AB47F-50CD-CC0E-43EB-00B733CF1CFC}"/>
                  </a:ext>
                </a:extLst>
              </p:cNvPr>
              <p:cNvSpPr/>
              <p:nvPr/>
            </p:nvSpPr>
            <p:spPr bwMode="auto">
              <a:xfrm>
                <a:off x="10335270" y="4703293"/>
                <a:ext cx="485934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Month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E63C3B34-2642-23F3-D3D1-820BF512FBA4}"/>
                  </a:ext>
                </a:extLst>
              </p:cNvPr>
              <p:cNvSpPr/>
              <p:nvPr/>
            </p:nvSpPr>
            <p:spPr bwMode="auto">
              <a:xfrm>
                <a:off x="10816005" y="4703293"/>
                <a:ext cx="485934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Month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302188C5-CA06-F26D-79A4-C88260B40227}"/>
                  </a:ext>
                </a:extLst>
              </p:cNvPr>
              <p:cNvSpPr/>
              <p:nvPr/>
            </p:nvSpPr>
            <p:spPr bwMode="auto">
              <a:xfrm>
                <a:off x="11287496" y="4703293"/>
                <a:ext cx="485934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Month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15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CEB5E7C9-8969-AE26-1F26-56A4CDBA874D}"/>
                  </a:ext>
                </a:extLst>
              </p:cNvPr>
              <p:cNvGrpSpPr/>
              <p:nvPr/>
            </p:nvGrpSpPr>
            <p:grpSpPr>
              <a:xfrm>
                <a:off x="9503452" y="2003201"/>
                <a:ext cx="754535" cy="361558"/>
                <a:chOff x="5754452" y="2020281"/>
                <a:chExt cx="754535" cy="361558"/>
              </a:xfrm>
            </p:grpSpPr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2E50E396-C375-1A79-CAAA-C0477E70F9EC}"/>
                    </a:ext>
                  </a:extLst>
                </p:cNvPr>
                <p:cNvSpPr txBox="1"/>
                <p:nvPr/>
              </p:nvSpPr>
              <p:spPr>
                <a:xfrm>
                  <a:off x="5754452" y="2245630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C8653734-389F-ACC5-013D-CCEB3C6358D3}"/>
                    </a:ext>
                  </a:extLst>
                </p:cNvPr>
                <p:cNvSpPr txBox="1"/>
                <p:nvPr/>
              </p:nvSpPr>
              <p:spPr>
                <a:xfrm>
                  <a:off x="6234553" y="2020281"/>
                  <a:ext cx="274434" cy="136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</p:grp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2952967A-6D40-0EC4-B2AD-6AE6CEA423CA}"/>
                  </a:ext>
                </a:extLst>
              </p:cNvPr>
              <p:cNvSpPr/>
              <p:nvPr/>
            </p:nvSpPr>
            <p:spPr bwMode="auto">
              <a:xfrm>
                <a:off x="8715375" y="2460625"/>
                <a:ext cx="2809875" cy="631825"/>
              </a:xfrm>
              <a:custGeom>
                <a:avLst/>
                <a:gdLst>
                  <a:gd name="connsiteX0" fmla="*/ 0 w 2809875"/>
                  <a:gd name="connsiteY0" fmla="*/ 330200 h 631825"/>
                  <a:gd name="connsiteX1" fmla="*/ 438150 w 2809875"/>
                  <a:gd name="connsiteY1" fmla="*/ 619125 h 631825"/>
                  <a:gd name="connsiteX2" fmla="*/ 450850 w 2809875"/>
                  <a:gd name="connsiteY2" fmla="*/ 631825 h 631825"/>
                  <a:gd name="connsiteX3" fmla="*/ 774700 w 2809875"/>
                  <a:gd name="connsiteY3" fmla="*/ 346075 h 631825"/>
                  <a:gd name="connsiteX4" fmla="*/ 933450 w 2809875"/>
                  <a:gd name="connsiteY4" fmla="*/ 200025 h 631825"/>
                  <a:gd name="connsiteX5" fmla="*/ 1419225 w 2809875"/>
                  <a:gd name="connsiteY5" fmla="*/ 0 h 631825"/>
                  <a:gd name="connsiteX6" fmla="*/ 1898650 w 2809875"/>
                  <a:gd name="connsiteY6" fmla="*/ 60325 h 631825"/>
                  <a:gd name="connsiteX7" fmla="*/ 2365375 w 2809875"/>
                  <a:gd name="connsiteY7" fmla="*/ 19050 h 631825"/>
                  <a:gd name="connsiteX8" fmla="*/ 2809875 w 2809875"/>
                  <a:gd name="connsiteY8" fmla="*/ 44450 h 63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9875" h="631825">
                    <a:moveTo>
                      <a:pt x="0" y="330200"/>
                    </a:moveTo>
                    <a:lnTo>
                      <a:pt x="438150" y="619125"/>
                    </a:lnTo>
                    <a:lnTo>
                      <a:pt x="450850" y="631825"/>
                    </a:lnTo>
                    <a:lnTo>
                      <a:pt x="774700" y="346075"/>
                    </a:lnTo>
                    <a:lnTo>
                      <a:pt x="933450" y="200025"/>
                    </a:lnTo>
                    <a:lnTo>
                      <a:pt x="1419225" y="0"/>
                    </a:lnTo>
                    <a:lnTo>
                      <a:pt x="1898650" y="60325"/>
                    </a:lnTo>
                    <a:lnTo>
                      <a:pt x="2365375" y="19050"/>
                    </a:lnTo>
                    <a:lnTo>
                      <a:pt x="2809875" y="44450"/>
                    </a:lnTo>
                  </a:path>
                </a:pathLst>
              </a:custGeom>
              <a:noFill/>
              <a:ln w="2540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C156B74-19A6-4074-8841-67435EE7FB37}"/>
                  </a:ext>
                </a:extLst>
              </p:cNvPr>
              <p:cNvSpPr/>
              <p:nvPr/>
            </p:nvSpPr>
            <p:spPr bwMode="auto">
              <a:xfrm>
                <a:off x="8724900" y="2778125"/>
                <a:ext cx="2800350" cy="669925"/>
              </a:xfrm>
              <a:custGeom>
                <a:avLst/>
                <a:gdLst>
                  <a:gd name="connsiteX0" fmla="*/ 0 w 2800350"/>
                  <a:gd name="connsiteY0" fmla="*/ 0 h 669925"/>
                  <a:gd name="connsiteX1" fmla="*/ 428625 w 2800350"/>
                  <a:gd name="connsiteY1" fmla="*/ 403225 h 669925"/>
                  <a:gd name="connsiteX2" fmla="*/ 917575 w 2800350"/>
                  <a:gd name="connsiteY2" fmla="*/ 669925 h 669925"/>
                  <a:gd name="connsiteX3" fmla="*/ 1409700 w 2800350"/>
                  <a:gd name="connsiteY3" fmla="*/ 460375 h 669925"/>
                  <a:gd name="connsiteX4" fmla="*/ 1885950 w 2800350"/>
                  <a:gd name="connsiteY4" fmla="*/ 142875 h 669925"/>
                  <a:gd name="connsiteX5" fmla="*/ 2339975 w 2800350"/>
                  <a:gd name="connsiteY5" fmla="*/ 149225 h 669925"/>
                  <a:gd name="connsiteX6" fmla="*/ 2800350 w 2800350"/>
                  <a:gd name="connsiteY6" fmla="*/ 41275 h 6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0350" h="669925">
                    <a:moveTo>
                      <a:pt x="0" y="0"/>
                    </a:moveTo>
                    <a:lnTo>
                      <a:pt x="428625" y="403225"/>
                    </a:lnTo>
                    <a:lnTo>
                      <a:pt x="917575" y="669925"/>
                    </a:lnTo>
                    <a:lnTo>
                      <a:pt x="1409700" y="460375"/>
                    </a:lnTo>
                    <a:lnTo>
                      <a:pt x="1885950" y="142875"/>
                    </a:lnTo>
                    <a:lnTo>
                      <a:pt x="2339975" y="149225"/>
                    </a:lnTo>
                    <a:lnTo>
                      <a:pt x="2800350" y="41275"/>
                    </a:lnTo>
                  </a:path>
                </a:pathLst>
              </a:custGeom>
              <a:noFill/>
              <a:ln w="25400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Arrow: Up-Down 358">
                <a:extLst>
                  <a:ext uri="{FF2B5EF4-FFF2-40B4-BE49-F238E27FC236}">
                    <a16:creationId xmlns:a16="http://schemas.microsoft.com/office/drawing/2014/main" id="{CB2DE60C-6862-9D82-81A8-6138CD81A0F8}"/>
                  </a:ext>
                </a:extLst>
              </p:cNvPr>
              <p:cNvSpPr/>
              <p:nvPr/>
            </p:nvSpPr>
            <p:spPr bwMode="auto">
              <a:xfrm>
                <a:off x="9148069" y="2932160"/>
                <a:ext cx="76518" cy="553651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Arrow: Up-Down 359">
                <a:extLst>
                  <a:ext uri="{FF2B5EF4-FFF2-40B4-BE49-F238E27FC236}">
                    <a16:creationId xmlns:a16="http://schemas.microsoft.com/office/drawing/2014/main" id="{3F8C2368-E376-9145-98DF-3F7E861EC35C}"/>
                  </a:ext>
                </a:extLst>
              </p:cNvPr>
              <p:cNvSpPr/>
              <p:nvPr/>
            </p:nvSpPr>
            <p:spPr bwMode="auto">
              <a:xfrm>
                <a:off x="9617500" y="3170807"/>
                <a:ext cx="76518" cy="553651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1" name="Arrow: Up-Down 360">
                <a:extLst>
                  <a:ext uri="{FF2B5EF4-FFF2-40B4-BE49-F238E27FC236}">
                    <a16:creationId xmlns:a16="http://schemas.microsoft.com/office/drawing/2014/main" id="{42960331-0C12-D8C8-71B7-2C9013175E7A}"/>
                  </a:ext>
                </a:extLst>
              </p:cNvPr>
              <p:cNvSpPr/>
              <p:nvPr/>
            </p:nvSpPr>
            <p:spPr bwMode="auto">
              <a:xfrm>
                <a:off x="10090689" y="2917654"/>
                <a:ext cx="76518" cy="653846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Arrow: Up-Down 361">
                <a:extLst>
                  <a:ext uri="{FF2B5EF4-FFF2-40B4-BE49-F238E27FC236}">
                    <a16:creationId xmlns:a16="http://schemas.microsoft.com/office/drawing/2014/main" id="{5F2B7D17-3FF3-9105-57FB-E464616D387A}"/>
                  </a:ext>
                </a:extLst>
              </p:cNvPr>
              <p:cNvSpPr/>
              <p:nvPr/>
            </p:nvSpPr>
            <p:spPr bwMode="auto">
              <a:xfrm>
                <a:off x="10560639" y="2564277"/>
                <a:ext cx="76518" cy="74068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Arrow: Up-Down 362">
                <a:extLst>
                  <a:ext uri="{FF2B5EF4-FFF2-40B4-BE49-F238E27FC236}">
                    <a16:creationId xmlns:a16="http://schemas.microsoft.com/office/drawing/2014/main" id="{7A1E4989-E486-50E5-B678-09865814D6B4}"/>
                  </a:ext>
                </a:extLst>
              </p:cNvPr>
              <p:cNvSpPr/>
              <p:nvPr/>
            </p:nvSpPr>
            <p:spPr bwMode="auto">
              <a:xfrm>
                <a:off x="11033764" y="2571194"/>
                <a:ext cx="76518" cy="711547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Arrow: Up-Down 363">
                <a:extLst>
                  <a:ext uri="{FF2B5EF4-FFF2-40B4-BE49-F238E27FC236}">
                    <a16:creationId xmlns:a16="http://schemas.microsoft.com/office/drawing/2014/main" id="{16F79A7E-DC67-EDF0-D0AB-C4B3289C580D}"/>
                  </a:ext>
                </a:extLst>
              </p:cNvPr>
              <p:cNvSpPr/>
              <p:nvPr/>
            </p:nvSpPr>
            <p:spPr bwMode="auto">
              <a:xfrm>
                <a:off x="11509792" y="2428335"/>
                <a:ext cx="76518" cy="76486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Arrow: Up-Down 364">
                <a:extLst>
                  <a:ext uri="{FF2B5EF4-FFF2-40B4-BE49-F238E27FC236}">
                    <a16:creationId xmlns:a16="http://schemas.microsoft.com/office/drawing/2014/main" id="{2E047C48-A354-D6C6-589C-EC14FE502B92}"/>
                  </a:ext>
                </a:extLst>
              </p:cNvPr>
              <p:cNvSpPr/>
              <p:nvPr/>
            </p:nvSpPr>
            <p:spPr bwMode="auto">
              <a:xfrm>
                <a:off x="9129664" y="2825362"/>
                <a:ext cx="76518" cy="517267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Arrow: Up-Down 365">
                <a:extLst>
                  <a:ext uri="{FF2B5EF4-FFF2-40B4-BE49-F238E27FC236}">
                    <a16:creationId xmlns:a16="http://schemas.microsoft.com/office/drawing/2014/main" id="{816688ED-E11A-8131-064B-10A4A869CC40}"/>
                  </a:ext>
                </a:extLst>
              </p:cNvPr>
              <p:cNvSpPr/>
              <p:nvPr/>
            </p:nvSpPr>
            <p:spPr bwMode="auto">
              <a:xfrm>
                <a:off x="9609557" y="2402904"/>
                <a:ext cx="76518" cy="500219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7" name="Arrow: Up-Down 366">
                <a:extLst>
                  <a:ext uri="{FF2B5EF4-FFF2-40B4-BE49-F238E27FC236}">
                    <a16:creationId xmlns:a16="http://schemas.microsoft.com/office/drawing/2014/main" id="{12E10071-C57B-DD02-23DE-66E3B5F1034E}"/>
                  </a:ext>
                </a:extLst>
              </p:cNvPr>
              <p:cNvSpPr/>
              <p:nvPr/>
            </p:nvSpPr>
            <p:spPr bwMode="auto">
              <a:xfrm>
                <a:off x="10075295" y="2195258"/>
                <a:ext cx="76518" cy="547044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8" name="Arrow: Up-Down 367">
                <a:extLst>
                  <a:ext uri="{FF2B5EF4-FFF2-40B4-BE49-F238E27FC236}">
                    <a16:creationId xmlns:a16="http://schemas.microsoft.com/office/drawing/2014/main" id="{B60948AC-BFD3-51B3-8B2C-FD78C404E2A4}"/>
                  </a:ext>
                </a:extLst>
              </p:cNvPr>
              <p:cNvSpPr/>
              <p:nvPr/>
            </p:nvSpPr>
            <p:spPr bwMode="auto">
              <a:xfrm>
                <a:off x="10548860" y="2207528"/>
                <a:ext cx="76518" cy="594943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Arrow: Up-Down 368">
                <a:extLst>
                  <a:ext uri="{FF2B5EF4-FFF2-40B4-BE49-F238E27FC236}">
                    <a16:creationId xmlns:a16="http://schemas.microsoft.com/office/drawing/2014/main" id="{0F7C5B8B-9214-FD88-89D1-C891CB6D507B}"/>
                  </a:ext>
                </a:extLst>
              </p:cNvPr>
              <p:cNvSpPr/>
              <p:nvPr/>
            </p:nvSpPr>
            <p:spPr bwMode="auto">
              <a:xfrm>
                <a:off x="11016696" y="2207447"/>
                <a:ext cx="76518" cy="559337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0" name="Arrow: Up-Down 369">
                <a:extLst>
                  <a:ext uri="{FF2B5EF4-FFF2-40B4-BE49-F238E27FC236}">
                    <a16:creationId xmlns:a16="http://schemas.microsoft.com/office/drawing/2014/main" id="{B20A5724-8DA9-F8CD-3B8A-564046769729}"/>
                  </a:ext>
                </a:extLst>
              </p:cNvPr>
              <p:cNvSpPr/>
              <p:nvPr/>
            </p:nvSpPr>
            <p:spPr bwMode="auto">
              <a:xfrm>
                <a:off x="11494514" y="2207447"/>
                <a:ext cx="76518" cy="559337"/>
              </a:xfrm>
              <a:prstGeom prst="upDownArrow">
                <a:avLst>
                  <a:gd name="adj1" fmla="val 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48737CC4-A1CA-EEC7-2597-E83276ECF969}"/>
                  </a:ext>
                </a:extLst>
              </p:cNvPr>
              <p:cNvGrpSpPr/>
              <p:nvPr/>
            </p:nvGrpSpPr>
            <p:grpSpPr>
              <a:xfrm>
                <a:off x="8650684" y="2404778"/>
                <a:ext cx="2936058" cy="722134"/>
                <a:chOff x="8650684" y="2404778"/>
                <a:chExt cx="2936058" cy="722134"/>
              </a:xfrm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AE6DFB60-3130-F61B-28C4-873AFB6B3AD4}"/>
                    </a:ext>
                  </a:extLst>
                </p:cNvPr>
                <p:cNvSpPr/>
                <p:nvPr/>
              </p:nvSpPr>
              <p:spPr bwMode="auto">
                <a:xfrm>
                  <a:off x="8650684" y="2711585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A65B955-3053-0B2A-0EF0-A9DBBBC300D7}"/>
                    </a:ext>
                  </a:extLst>
                </p:cNvPr>
                <p:cNvSpPr/>
                <p:nvPr/>
              </p:nvSpPr>
              <p:spPr bwMode="auto">
                <a:xfrm>
                  <a:off x="9116287" y="3019588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26E499BF-A624-FE87-EB84-A02B117A27DD}"/>
                    </a:ext>
                  </a:extLst>
                </p:cNvPr>
                <p:cNvSpPr/>
                <p:nvPr/>
              </p:nvSpPr>
              <p:spPr bwMode="auto">
                <a:xfrm>
                  <a:off x="9598682" y="2604261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B4FFA1C9-09B9-3307-EE18-93770B0FBDCB}"/>
                    </a:ext>
                  </a:extLst>
                </p:cNvPr>
                <p:cNvSpPr/>
                <p:nvPr/>
              </p:nvSpPr>
              <p:spPr bwMode="auto">
                <a:xfrm>
                  <a:off x="10067107" y="2404778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811E72ED-1BA0-63C0-A4B0-37C84264EDAF}"/>
                    </a:ext>
                  </a:extLst>
                </p:cNvPr>
                <p:cNvSpPr/>
                <p:nvPr/>
              </p:nvSpPr>
              <p:spPr bwMode="auto">
                <a:xfrm>
                  <a:off x="10537855" y="2447450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B8709C68-298C-96C4-D9A3-717620F21667}"/>
                    </a:ext>
                  </a:extLst>
                </p:cNvPr>
                <p:cNvSpPr/>
                <p:nvPr/>
              </p:nvSpPr>
              <p:spPr bwMode="auto">
                <a:xfrm>
                  <a:off x="11014243" y="2428335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922676B7-13F0-7066-91A1-3FD627890318}"/>
                    </a:ext>
                  </a:extLst>
                </p:cNvPr>
                <p:cNvSpPr/>
                <p:nvPr/>
              </p:nvSpPr>
              <p:spPr bwMode="auto">
                <a:xfrm>
                  <a:off x="11479416" y="2456953"/>
                  <a:ext cx="107326" cy="1073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C710BB5-5857-E38B-2653-3DC0222E18DC}"/>
                  </a:ext>
                </a:extLst>
              </p:cNvPr>
              <p:cNvGrpSpPr/>
              <p:nvPr/>
            </p:nvGrpSpPr>
            <p:grpSpPr>
              <a:xfrm>
                <a:off x="8659433" y="2710369"/>
                <a:ext cx="2935382" cy="792509"/>
                <a:chOff x="8659433" y="2710369"/>
                <a:chExt cx="2935382" cy="792509"/>
              </a:xfrm>
            </p:grpSpPr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AFE32649-5608-28BF-59C8-545E950D69E0}"/>
                    </a:ext>
                  </a:extLst>
                </p:cNvPr>
                <p:cNvSpPr/>
                <p:nvPr/>
              </p:nvSpPr>
              <p:spPr bwMode="auto">
                <a:xfrm>
                  <a:off x="8659433" y="2710369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294F43F5-73E6-4343-CE22-DE2AE8C81C4C}"/>
                    </a:ext>
                  </a:extLst>
                </p:cNvPr>
                <p:cNvSpPr/>
                <p:nvPr/>
              </p:nvSpPr>
              <p:spPr bwMode="auto">
                <a:xfrm>
                  <a:off x="9131528" y="3147633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F7460726-5298-32D7-4F8D-33CCE461597A}"/>
                    </a:ext>
                  </a:extLst>
                </p:cNvPr>
                <p:cNvSpPr/>
                <p:nvPr/>
              </p:nvSpPr>
              <p:spPr bwMode="auto">
                <a:xfrm>
                  <a:off x="9605097" y="3395554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89DEDD02-3534-8AA9-4909-AF08F466F76D}"/>
                    </a:ext>
                  </a:extLst>
                </p:cNvPr>
                <p:cNvSpPr/>
                <p:nvPr/>
              </p:nvSpPr>
              <p:spPr bwMode="auto">
                <a:xfrm>
                  <a:off x="10078589" y="3179178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DF6F691E-433B-6040-6E6E-0CFA6FCC9AE1}"/>
                    </a:ext>
                  </a:extLst>
                </p:cNvPr>
                <p:cNvSpPr/>
                <p:nvPr/>
              </p:nvSpPr>
              <p:spPr bwMode="auto">
                <a:xfrm>
                  <a:off x="10548742" y="2869927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B88E26DD-A773-0B80-831E-D1B3B2DE0E1D}"/>
                    </a:ext>
                  </a:extLst>
                </p:cNvPr>
                <p:cNvSpPr/>
                <p:nvPr/>
              </p:nvSpPr>
              <p:spPr bwMode="auto">
                <a:xfrm>
                  <a:off x="11022763" y="2875955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8FAE7884-E955-1880-4859-684332CD0EC0}"/>
                    </a:ext>
                  </a:extLst>
                </p:cNvPr>
                <p:cNvSpPr/>
                <p:nvPr/>
              </p:nvSpPr>
              <p:spPr bwMode="auto">
                <a:xfrm>
                  <a:off x="11487489" y="2766716"/>
                  <a:ext cx="107326" cy="1073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131380E8-3781-CEA5-30CD-C9776A417209}"/>
                </a:ext>
              </a:extLst>
            </p:cNvPr>
            <p:cNvSpPr/>
            <p:nvPr/>
          </p:nvSpPr>
          <p:spPr bwMode="auto">
            <a:xfrm>
              <a:off x="8555218" y="4999824"/>
              <a:ext cx="3139409" cy="17986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Study visit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854C2822-11B6-155A-AEFA-5F47C530348C}"/>
                </a:ext>
              </a:extLst>
            </p:cNvPr>
            <p:cNvSpPr txBox="1"/>
            <p:nvPr/>
          </p:nvSpPr>
          <p:spPr>
            <a:xfrm>
              <a:off x="9931100" y="3802315"/>
              <a:ext cx="1828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Axi-Cel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(n=46)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SOC (n=41)      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9BEEB-4558-A1BC-DFA0-F08F2A9946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5257850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Westin JR,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Clin Cancer Res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OF1–OF12; 2.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Elsawy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2248–2260</a:t>
            </a:r>
          </a:p>
        </p:txBody>
      </p:sp>
    </p:spTree>
    <p:extLst>
      <p:ext uri="{BB962C8B-B14F-4D97-AF65-F5344CB8AC3E}">
        <p14:creationId xmlns:p14="http://schemas.microsoft.com/office/powerpoint/2010/main" val="258497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E1B35-DAAE-96E9-5425-07B1EBBA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Axi-cel</a:t>
            </a:r>
            <a:r>
              <a:rPr lang="en-GB"/>
              <a:t> as 2L therapy for DLBCL in transplant-ineligible patients</a:t>
            </a:r>
            <a:br>
              <a:rPr lang="en-GB"/>
            </a:br>
            <a:r>
              <a:rPr lang="en-GB" sz="1800" b="0"/>
              <a:t>ALYCANTE: Primary analysis of a prospective, open label, multi-</a:t>
            </a:r>
            <a:r>
              <a:rPr lang="en-GB" sz="1800" b="0" err="1"/>
              <a:t>center</a:t>
            </a:r>
            <a:r>
              <a:rPr lang="en-GB" sz="1800" b="0"/>
              <a:t> phase 2 LYSA study (N=40)</a:t>
            </a:r>
            <a:endParaRPr lang="en-GB" b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FAA5788-4AAD-E48F-F50F-25281E694634}"/>
              </a:ext>
            </a:extLst>
          </p:cNvPr>
          <p:cNvGraphicFramePr>
            <a:graphicFrameLocks/>
          </p:cNvGraphicFramePr>
          <p:nvPr/>
        </p:nvGraphicFramePr>
        <p:xfrm>
          <a:off x="446088" y="1133474"/>
          <a:ext cx="5507037" cy="5083176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61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Characteristic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Axi-cel</a:t>
                      </a:r>
                      <a:b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(n=40)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Sex male, n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 (70.0)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Age, years, median (range)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68 (49–81)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3316"/>
                  </a:ext>
                </a:extLst>
              </a:tr>
              <a:tr h="9457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Age, n (%)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≥65 years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≥70 years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 (82.5)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 (45.0)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08856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Prior autologous transplant, n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(5.0)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ECOG PS 0–1 at inclusion, n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 (100.0)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87280"/>
                  </a:ext>
                </a:extLst>
              </a:tr>
              <a:tr h="9457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IPI, n (%)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0–1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≥2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(7.5)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37 (92.5)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79549"/>
                  </a:ext>
                </a:extLst>
              </a:tr>
              <a:tr h="9457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Ann Arbor stage, n (%)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I–II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III–IV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 (22.5)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 (77.5)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5439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2E799EAD-85A3-AC30-B810-1558A8E2E1BB}"/>
              </a:ext>
            </a:extLst>
          </p:cNvPr>
          <p:cNvGraphicFramePr>
            <a:graphicFrameLocks/>
          </p:cNvGraphicFramePr>
          <p:nvPr/>
        </p:nvGraphicFramePr>
        <p:xfrm>
          <a:off x="6238873" y="1133474"/>
          <a:ext cx="5522915" cy="496752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6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92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Characteristic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Axi-cel</a:t>
                      </a:r>
                      <a:b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(n=40)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0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Relapsed or refractory, n (%)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Refractory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Relapsed ≤ 12 months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(52.5)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 (47.5)*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0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Bridging therapy, n (%)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Corticosteroids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R-GEMOX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37 (92.5)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 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37 (92.5)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3316"/>
                  </a:ext>
                </a:extLst>
              </a:tr>
              <a:tr h="20794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Response to bridging therapy, n (%)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Complete metabolic response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Partial metabolic response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 metabolic response/stable disease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Progressive metabolic disease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Not evaluated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 (10.0)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 (20.0)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 (30.0)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 (37.5)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(2.5)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0885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CE4A74-2769-3F5B-58AF-ACB3512719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3616375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Protocol deviation (2 relapses beyond 12 months and 1 grade 1–2 FL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Houot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410–411 (Oral)</a:t>
            </a:r>
          </a:p>
        </p:txBody>
      </p:sp>
    </p:spTree>
    <p:extLst>
      <p:ext uri="{BB962C8B-B14F-4D97-AF65-F5344CB8AC3E}">
        <p14:creationId xmlns:p14="http://schemas.microsoft.com/office/powerpoint/2010/main" val="3572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E1B35-DAAE-96E9-5425-07B1EBBA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responses and improved survival after 2L axi-cel infusion</a:t>
            </a:r>
            <a:br>
              <a:rPr lang="en-GB" dirty="0"/>
            </a:br>
            <a:r>
              <a:rPr lang="en-GB" sz="1800" b="0" dirty="0"/>
              <a:t>ALYCANTE: Primary analysis of a prospective, open-label, multi-center phase 2 LYSA study (N=40)</a:t>
            </a:r>
            <a:endParaRPr lang="en-GB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BFA549-FECB-E2BA-B4A9-2059A7B2C32D}"/>
              </a:ext>
            </a:extLst>
          </p:cNvPr>
          <p:cNvSpPr/>
          <p:nvPr/>
        </p:nvSpPr>
        <p:spPr bwMode="auto">
          <a:xfrm>
            <a:off x="446098" y="5524500"/>
            <a:ext cx="11314112" cy="692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CMR at 3 months post infusion was 70% (95% CI=53.5–83.4); preliminary results indicate that early clearance of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ctDNA at day 14 post infusion was highly predictive of CMR at 3 months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D3AEA4-1C0C-9C32-8C22-20F8C1D8B61C}"/>
              </a:ext>
            </a:extLst>
          </p:cNvPr>
          <p:cNvGrpSpPr/>
          <p:nvPr/>
        </p:nvGrpSpPr>
        <p:grpSpPr>
          <a:xfrm>
            <a:off x="42394" y="1218604"/>
            <a:ext cx="5376192" cy="4048140"/>
            <a:chOff x="4428907" y="1650152"/>
            <a:chExt cx="4312612" cy="38426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F5D795-8E55-CB37-7674-11AAA6CB23F6}"/>
                </a:ext>
              </a:extLst>
            </p:cNvPr>
            <p:cNvGrpSpPr/>
            <p:nvPr/>
          </p:nvGrpSpPr>
          <p:grpSpPr>
            <a:xfrm>
              <a:off x="4428907" y="1650152"/>
              <a:ext cx="4312612" cy="3842653"/>
              <a:chOff x="580582" y="1759670"/>
              <a:chExt cx="6164180" cy="3842653"/>
            </a:xfrm>
          </p:grpSpPr>
          <p:graphicFrame>
            <p:nvGraphicFramePr>
              <p:cNvPr id="17" name="Content Placeholder 4">
                <a:extLst>
                  <a:ext uri="{FF2B5EF4-FFF2-40B4-BE49-F238E27FC236}">
                    <a16:creationId xmlns:a16="http://schemas.microsoft.com/office/drawing/2014/main" id="{6515AC31-9155-F1F8-3CC3-E60E264D169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72635" y="2360241"/>
              <a:ext cx="3872523" cy="32420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529A3E-9D44-D079-6C79-40A10248E8BE}"/>
                  </a:ext>
                </a:extLst>
              </p:cNvPr>
              <p:cNvSpPr txBox="1"/>
              <p:nvPr/>
            </p:nvSpPr>
            <p:spPr>
              <a:xfrm rot="16200000">
                <a:off x="221005" y="3518244"/>
                <a:ext cx="2095670" cy="35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Response rate (%)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AFAD28-2B6E-016F-38AB-33F74BF5AFF6}"/>
                  </a:ext>
                </a:extLst>
              </p:cNvPr>
              <p:cNvSpPr txBox="1"/>
              <p:nvPr/>
            </p:nvSpPr>
            <p:spPr>
              <a:xfrm>
                <a:off x="580582" y="1759670"/>
                <a:ext cx="6164180" cy="321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Best response*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5A4DB8-DF84-F790-DE0C-719A53B690A3}"/>
                  </a:ext>
                </a:extLst>
              </p:cNvPr>
              <p:cNvSpPr txBox="1"/>
              <p:nvPr/>
            </p:nvSpPr>
            <p:spPr>
              <a:xfrm>
                <a:off x="2779855" y="2234125"/>
                <a:ext cx="1788546" cy="321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ORR: 92.5% 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F76FD5-9F79-A5F3-6078-346B3F022BD8}"/>
                </a:ext>
              </a:extLst>
            </p:cNvPr>
            <p:cNvGrpSpPr/>
            <p:nvPr/>
          </p:nvGrpSpPr>
          <p:grpSpPr>
            <a:xfrm>
              <a:off x="7397080" y="2348000"/>
              <a:ext cx="636803" cy="419074"/>
              <a:chOff x="3396325" y="2316975"/>
              <a:chExt cx="636803" cy="41907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8554DC-A8FE-C821-2558-8CDD965DD221}"/>
                  </a:ext>
                </a:extLst>
              </p:cNvPr>
              <p:cNvSpPr/>
              <p:nvPr/>
            </p:nvSpPr>
            <p:spPr>
              <a:xfrm>
                <a:off x="3551657" y="2316975"/>
                <a:ext cx="471851" cy="215444"/>
              </a:xfrm>
              <a:prstGeom prst="rect">
                <a:avLst/>
              </a:prstGeom>
            </p:spPr>
            <p:txBody>
              <a:bodyPr wrap="none" lIns="72000" tIns="0" rIns="0" bIns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PMR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5B52E9-3B0F-859E-10A0-73EABC8C79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96325" y="2341014"/>
                <a:ext cx="155335" cy="167352"/>
              </a:xfrm>
              <a:prstGeom prst="rect">
                <a:avLst/>
              </a:prstGeom>
              <a:solidFill>
                <a:srgbClr val="CDFFE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48F56B-D96D-6D21-4FA1-8BCB959C920A}"/>
                  </a:ext>
                </a:extLst>
              </p:cNvPr>
              <p:cNvSpPr/>
              <p:nvPr/>
            </p:nvSpPr>
            <p:spPr>
              <a:xfrm>
                <a:off x="3551659" y="2520605"/>
                <a:ext cx="481469" cy="215444"/>
              </a:xfrm>
              <a:prstGeom prst="rect">
                <a:avLst/>
              </a:prstGeom>
            </p:spPr>
            <p:txBody>
              <a:bodyPr wrap="none" lIns="72000" tIns="0" rIns="0" bIns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CMR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C0A2D8-F58F-F40A-D69B-99D7BB0FCE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96327" y="2544644"/>
                <a:ext cx="155335" cy="167352"/>
              </a:xfrm>
              <a:prstGeom prst="rect">
                <a:avLst/>
              </a:prstGeom>
              <a:solidFill>
                <a:srgbClr val="1AC9A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F7E9C9F-2AE3-7C88-7E50-DD975C3474AB}"/>
              </a:ext>
            </a:extLst>
          </p:cNvPr>
          <p:cNvSpPr/>
          <p:nvPr/>
        </p:nvSpPr>
        <p:spPr>
          <a:xfrm>
            <a:off x="3937296" y="1748587"/>
            <a:ext cx="471851" cy="215444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3BCD0D-987B-E7C9-938F-F25CADC4B883}"/>
              </a:ext>
            </a:extLst>
          </p:cNvPr>
          <p:cNvSpPr>
            <a:spLocks noChangeAspect="1"/>
          </p:cNvSpPr>
          <p:nvPr/>
        </p:nvSpPr>
        <p:spPr>
          <a:xfrm>
            <a:off x="3730968" y="1751138"/>
            <a:ext cx="204425" cy="178017"/>
          </a:xfrm>
          <a:prstGeom prst="rect">
            <a:avLst/>
          </a:prstGeom>
          <a:solidFill>
            <a:srgbClr val="CCCC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131AD7A-C3F9-F504-F8E6-6214E298BBA8}"/>
              </a:ext>
            </a:extLst>
          </p:cNvPr>
          <p:cNvGrpSpPr/>
          <p:nvPr/>
        </p:nvGrpSpPr>
        <p:grpSpPr>
          <a:xfrm>
            <a:off x="4660549" y="1231680"/>
            <a:ext cx="7099652" cy="3863180"/>
            <a:chOff x="5278591" y="1231680"/>
            <a:chExt cx="6600388" cy="36104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48BB71-89D2-09F5-4E0B-5D632088D567}"/>
                </a:ext>
              </a:extLst>
            </p:cNvPr>
            <p:cNvSpPr txBox="1"/>
            <p:nvPr/>
          </p:nvSpPr>
          <p:spPr>
            <a:xfrm>
              <a:off x="5280177" y="1231680"/>
              <a:ext cx="3296190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PFS from infusion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BC412D-9FD0-5C1D-74B0-830CD67546CA}"/>
                </a:ext>
              </a:extLst>
            </p:cNvPr>
            <p:cNvSpPr txBox="1"/>
            <p:nvPr/>
          </p:nvSpPr>
          <p:spPr>
            <a:xfrm>
              <a:off x="8827138" y="1231680"/>
              <a:ext cx="28282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EFS from leukapheresis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12A1A0-05B4-5966-5906-7E064AA8F2DC}"/>
                </a:ext>
              </a:extLst>
            </p:cNvPr>
            <p:cNvSpPr/>
            <p:nvPr/>
          </p:nvSpPr>
          <p:spPr bwMode="auto">
            <a:xfrm>
              <a:off x="9909360" y="1718986"/>
              <a:ext cx="1969619" cy="235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1D1968-6871-3849-F81F-7EBF645933E2}"/>
                </a:ext>
              </a:extLst>
            </p:cNvPr>
            <p:cNvSpPr/>
            <p:nvPr/>
          </p:nvSpPr>
          <p:spPr bwMode="auto">
            <a:xfrm>
              <a:off x="6427388" y="1718986"/>
              <a:ext cx="1969619" cy="235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10838C-28BC-C227-8417-F284A7DD9756}"/>
                </a:ext>
              </a:extLst>
            </p:cNvPr>
            <p:cNvSpPr/>
            <p:nvPr/>
          </p:nvSpPr>
          <p:spPr bwMode="auto">
            <a:xfrm>
              <a:off x="5706933" y="4662284"/>
              <a:ext cx="2716305" cy="17986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PFS (months)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83B7647-5677-CD5A-842F-F97BCC6ADC4F}"/>
                </a:ext>
              </a:extLst>
            </p:cNvPr>
            <p:cNvSpPr/>
            <p:nvPr/>
          </p:nvSpPr>
          <p:spPr>
            <a:xfrm>
              <a:off x="6062929" y="1782913"/>
              <a:ext cx="1903144" cy="1871013"/>
            </a:xfrm>
            <a:custGeom>
              <a:avLst/>
              <a:gdLst>
                <a:gd name="connsiteX0" fmla="*/ 0 w 1427321"/>
                <a:gd name="connsiteY0" fmla="*/ 0 h 1403223"/>
                <a:gd name="connsiteX1" fmla="*/ 0 w 1427321"/>
                <a:gd name="connsiteY1" fmla="*/ 292608 h 1403223"/>
                <a:gd name="connsiteX2" fmla="*/ 121253 w 1427321"/>
                <a:gd name="connsiteY2" fmla="*/ 292608 h 1403223"/>
                <a:gd name="connsiteX3" fmla="*/ 121253 w 1427321"/>
                <a:gd name="connsiteY3" fmla="*/ 331946 h 1403223"/>
                <a:gd name="connsiteX4" fmla="*/ 138684 w 1427321"/>
                <a:gd name="connsiteY4" fmla="*/ 331946 h 1403223"/>
                <a:gd name="connsiteX5" fmla="*/ 138684 w 1427321"/>
                <a:gd name="connsiteY5" fmla="*/ 385477 h 1403223"/>
                <a:gd name="connsiteX6" fmla="*/ 146304 w 1427321"/>
                <a:gd name="connsiteY6" fmla="*/ 385477 h 1403223"/>
                <a:gd name="connsiteX7" fmla="*/ 146304 w 1427321"/>
                <a:gd name="connsiteY7" fmla="*/ 442246 h 1403223"/>
                <a:gd name="connsiteX8" fmla="*/ 154019 w 1427321"/>
                <a:gd name="connsiteY8" fmla="*/ 442246 h 1403223"/>
                <a:gd name="connsiteX9" fmla="*/ 154019 w 1427321"/>
                <a:gd name="connsiteY9" fmla="*/ 493586 h 1403223"/>
                <a:gd name="connsiteX10" fmla="*/ 229838 w 1427321"/>
                <a:gd name="connsiteY10" fmla="*/ 493586 h 1403223"/>
                <a:gd name="connsiteX11" fmla="*/ 229838 w 1427321"/>
                <a:gd name="connsiteY11" fmla="*/ 544354 h 1403223"/>
                <a:gd name="connsiteX12" fmla="*/ 235363 w 1427321"/>
                <a:gd name="connsiteY12" fmla="*/ 544354 h 1403223"/>
                <a:gd name="connsiteX13" fmla="*/ 235363 w 1427321"/>
                <a:gd name="connsiteY13" fmla="*/ 601123 h 1403223"/>
                <a:gd name="connsiteX14" fmla="*/ 238030 w 1427321"/>
                <a:gd name="connsiteY14" fmla="*/ 601123 h 1403223"/>
                <a:gd name="connsiteX15" fmla="*/ 238030 w 1427321"/>
                <a:gd name="connsiteY15" fmla="*/ 650272 h 1403223"/>
                <a:gd name="connsiteX16" fmla="*/ 255556 w 1427321"/>
                <a:gd name="connsiteY16" fmla="*/ 650272 h 1403223"/>
                <a:gd name="connsiteX17" fmla="*/ 255556 w 1427321"/>
                <a:gd name="connsiteY17" fmla="*/ 702183 h 1403223"/>
                <a:gd name="connsiteX18" fmla="*/ 445008 w 1427321"/>
                <a:gd name="connsiteY18" fmla="*/ 702183 h 1403223"/>
                <a:gd name="connsiteX19" fmla="*/ 445008 w 1427321"/>
                <a:gd name="connsiteY19" fmla="*/ 751332 h 1403223"/>
                <a:gd name="connsiteX20" fmla="*/ 607695 w 1427321"/>
                <a:gd name="connsiteY20" fmla="*/ 751332 h 1403223"/>
                <a:gd name="connsiteX21" fmla="*/ 607695 w 1427321"/>
                <a:gd name="connsiteY21" fmla="*/ 860489 h 1403223"/>
                <a:gd name="connsiteX22" fmla="*/ 611029 w 1427321"/>
                <a:gd name="connsiteY22" fmla="*/ 860489 h 1403223"/>
                <a:gd name="connsiteX23" fmla="*/ 611029 w 1427321"/>
                <a:gd name="connsiteY23" fmla="*/ 909066 h 1403223"/>
                <a:gd name="connsiteX24" fmla="*/ 615887 w 1427321"/>
                <a:gd name="connsiteY24" fmla="*/ 909066 h 1403223"/>
                <a:gd name="connsiteX25" fmla="*/ 615887 w 1427321"/>
                <a:gd name="connsiteY25" fmla="*/ 959358 h 1403223"/>
                <a:gd name="connsiteX26" fmla="*/ 673227 w 1427321"/>
                <a:gd name="connsiteY26" fmla="*/ 959358 h 1403223"/>
                <a:gd name="connsiteX27" fmla="*/ 673227 w 1427321"/>
                <a:gd name="connsiteY27" fmla="*/ 1017746 h 1403223"/>
                <a:gd name="connsiteX28" fmla="*/ 841439 w 1427321"/>
                <a:gd name="connsiteY28" fmla="*/ 1017746 h 1403223"/>
                <a:gd name="connsiteX29" fmla="*/ 841439 w 1427321"/>
                <a:gd name="connsiteY29" fmla="*/ 1080516 h 1403223"/>
                <a:gd name="connsiteX30" fmla="*/ 986123 w 1427321"/>
                <a:gd name="connsiteY30" fmla="*/ 1080516 h 1403223"/>
                <a:gd name="connsiteX31" fmla="*/ 986123 w 1427321"/>
                <a:gd name="connsiteY31" fmla="*/ 1151573 h 1403223"/>
                <a:gd name="connsiteX32" fmla="*/ 1054418 w 1427321"/>
                <a:gd name="connsiteY32" fmla="*/ 1151573 h 1403223"/>
                <a:gd name="connsiteX33" fmla="*/ 1054418 w 1427321"/>
                <a:gd name="connsiteY33" fmla="*/ 1215962 h 1403223"/>
                <a:gd name="connsiteX34" fmla="*/ 1263491 w 1427321"/>
                <a:gd name="connsiteY34" fmla="*/ 1215962 h 1403223"/>
                <a:gd name="connsiteX35" fmla="*/ 1263491 w 1427321"/>
                <a:gd name="connsiteY35" fmla="*/ 1307116 h 1403223"/>
                <a:gd name="connsiteX36" fmla="*/ 1335596 w 1427321"/>
                <a:gd name="connsiteY36" fmla="*/ 1307116 h 1403223"/>
                <a:gd name="connsiteX37" fmla="*/ 1335596 w 1427321"/>
                <a:gd name="connsiteY37" fmla="*/ 1403223 h 1403223"/>
                <a:gd name="connsiteX38" fmla="*/ 1427321 w 1427321"/>
                <a:gd name="connsiteY38" fmla="*/ 1403223 h 1403223"/>
                <a:gd name="connsiteX39" fmla="*/ 1427321 w 1427321"/>
                <a:gd name="connsiteY39" fmla="*/ 1167956 h 1403223"/>
                <a:gd name="connsiteX40" fmla="*/ 1427321 w 1427321"/>
                <a:gd name="connsiteY40" fmla="*/ 840867 h 1403223"/>
                <a:gd name="connsiteX41" fmla="*/ 1427321 w 1427321"/>
                <a:gd name="connsiteY41" fmla="*/ 761714 h 1403223"/>
                <a:gd name="connsiteX42" fmla="*/ 1335024 w 1427321"/>
                <a:gd name="connsiteY42" fmla="*/ 761714 h 1403223"/>
                <a:gd name="connsiteX43" fmla="*/ 1335024 w 1427321"/>
                <a:gd name="connsiteY43" fmla="*/ 684181 h 1403223"/>
                <a:gd name="connsiteX44" fmla="*/ 1264634 w 1427321"/>
                <a:gd name="connsiteY44" fmla="*/ 684181 h 1403223"/>
                <a:gd name="connsiteX45" fmla="*/ 1264634 w 1427321"/>
                <a:gd name="connsiteY45" fmla="*/ 617506 h 1403223"/>
                <a:gd name="connsiteX46" fmla="*/ 1050512 w 1427321"/>
                <a:gd name="connsiteY46" fmla="*/ 617506 h 1403223"/>
                <a:gd name="connsiteX47" fmla="*/ 1050512 w 1427321"/>
                <a:gd name="connsiteY47" fmla="*/ 563499 h 1403223"/>
                <a:gd name="connsiteX48" fmla="*/ 988314 w 1427321"/>
                <a:gd name="connsiteY48" fmla="*/ 563499 h 1403223"/>
                <a:gd name="connsiteX49" fmla="*/ 988314 w 1427321"/>
                <a:gd name="connsiteY49" fmla="*/ 507206 h 1403223"/>
                <a:gd name="connsiteX50" fmla="*/ 842010 w 1427321"/>
                <a:gd name="connsiteY50" fmla="*/ 507206 h 1403223"/>
                <a:gd name="connsiteX51" fmla="*/ 842010 w 1427321"/>
                <a:gd name="connsiteY51" fmla="*/ 460248 h 1403223"/>
                <a:gd name="connsiteX52" fmla="*/ 672179 w 1427321"/>
                <a:gd name="connsiteY52" fmla="*/ 460248 h 1403223"/>
                <a:gd name="connsiteX53" fmla="*/ 672179 w 1427321"/>
                <a:gd name="connsiteY53" fmla="*/ 414909 h 1403223"/>
                <a:gd name="connsiteX54" fmla="*/ 615410 w 1427321"/>
                <a:gd name="connsiteY54" fmla="*/ 414909 h 1403223"/>
                <a:gd name="connsiteX55" fmla="*/ 615410 w 1427321"/>
                <a:gd name="connsiteY55" fmla="*/ 373475 h 1403223"/>
                <a:gd name="connsiteX56" fmla="*/ 608267 w 1427321"/>
                <a:gd name="connsiteY56" fmla="*/ 373475 h 1403223"/>
                <a:gd name="connsiteX57" fmla="*/ 608267 w 1427321"/>
                <a:gd name="connsiteY57" fmla="*/ 329756 h 1403223"/>
                <a:gd name="connsiteX58" fmla="*/ 603314 w 1427321"/>
                <a:gd name="connsiteY58" fmla="*/ 329756 h 1403223"/>
                <a:gd name="connsiteX59" fmla="*/ 603314 w 1427321"/>
                <a:gd name="connsiteY59" fmla="*/ 254413 h 1403223"/>
                <a:gd name="connsiteX60" fmla="*/ 445580 w 1427321"/>
                <a:gd name="connsiteY60" fmla="*/ 254413 h 1403223"/>
                <a:gd name="connsiteX61" fmla="*/ 445580 w 1427321"/>
                <a:gd name="connsiteY61" fmla="*/ 221647 h 1403223"/>
                <a:gd name="connsiteX62" fmla="*/ 256127 w 1427321"/>
                <a:gd name="connsiteY62" fmla="*/ 221647 h 1403223"/>
                <a:gd name="connsiteX63" fmla="*/ 256127 w 1427321"/>
                <a:gd name="connsiteY63" fmla="*/ 187262 h 1403223"/>
                <a:gd name="connsiteX64" fmla="*/ 235363 w 1427321"/>
                <a:gd name="connsiteY64" fmla="*/ 187262 h 1403223"/>
                <a:gd name="connsiteX65" fmla="*/ 235363 w 1427321"/>
                <a:gd name="connsiteY65" fmla="*/ 152305 h 1403223"/>
                <a:gd name="connsiteX66" fmla="*/ 229362 w 1427321"/>
                <a:gd name="connsiteY66" fmla="*/ 152305 h 1403223"/>
                <a:gd name="connsiteX67" fmla="*/ 229362 w 1427321"/>
                <a:gd name="connsiteY67" fmla="*/ 93345 h 1403223"/>
                <a:gd name="connsiteX68" fmla="*/ 156210 w 1427321"/>
                <a:gd name="connsiteY68" fmla="*/ 93345 h 1403223"/>
                <a:gd name="connsiteX69" fmla="*/ 156210 w 1427321"/>
                <a:gd name="connsiteY69" fmla="*/ 63818 h 1403223"/>
                <a:gd name="connsiteX70" fmla="*/ 143066 w 1427321"/>
                <a:gd name="connsiteY70" fmla="*/ 63818 h 1403223"/>
                <a:gd name="connsiteX71" fmla="*/ 143066 w 1427321"/>
                <a:gd name="connsiteY71" fmla="*/ 37624 h 1403223"/>
                <a:gd name="connsiteX72" fmla="*/ 137636 w 1427321"/>
                <a:gd name="connsiteY72" fmla="*/ 37624 h 1403223"/>
                <a:gd name="connsiteX73" fmla="*/ 137636 w 1427321"/>
                <a:gd name="connsiteY73" fmla="*/ 13621 h 1403223"/>
                <a:gd name="connsiteX74" fmla="*/ 120110 w 1427321"/>
                <a:gd name="connsiteY74" fmla="*/ 13621 h 1403223"/>
                <a:gd name="connsiteX75" fmla="*/ 120110 w 1427321"/>
                <a:gd name="connsiteY75" fmla="*/ 0 h 1403223"/>
                <a:gd name="connsiteX76" fmla="*/ 0 w 1427321"/>
                <a:gd name="connsiteY76" fmla="*/ 0 h 140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427321" h="1403223">
                  <a:moveTo>
                    <a:pt x="0" y="0"/>
                  </a:moveTo>
                  <a:lnTo>
                    <a:pt x="0" y="292608"/>
                  </a:lnTo>
                  <a:lnTo>
                    <a:pt x="121253" y="292608"/>
                  </a:lnTo>
                  <a:lnTo>
                    <a:pt x="121253" y="331946"/>
                  </a:lnTo>
                  <a:lnTo>
                    <a:pt x="138684" y="331946"/>
                  </a:lnTo>
                  <a:lnTo>
                    <a:pt x="138684" y="385477"/>
                  </a:lnTo>
                  <a:lnTo>
                    <a:pt x="146304" y="385477"/>
                  </a:lnTo>
                  <a:lnTo>
                    <a:pt x="146304" y="442246"/>
                  </a:lnTo>
                  <a:lnTo>
                    <a:pt x="154019" y="442246"/>
                  </a:lnTo>
                  <a:lnTo>
                    <a:pt x="154019" y="493586"/>
                  </a:lnTo>
                  <a:lnTo>
                    <a:pt x="229838" y="493586"/>
                  </a:lnTo>
                  <a:lnTo>
                    <a:pt x="229838" y="544354"/>
                  </a:lnTo>
                  <a:lnTo>
                    <a:pt x="235363" y="544354"/>
                  </a:lnTo>
                  <a:lnTo>
                    <a:pt x="235363" y="601123"/>
                  </a:lnTo>
                  <a:lnTo>
                    <a:pt x="238030" y="601123"/>
                  </a:lnTo>
                  <a:lnTo>
                    <a:pt x="238030" y="650272"/>
                  </a:lnTo>
                  <a:lnTo>
                    <a:pt x="255556" y="650272"/>
                  </a:lnTo>
                  <a:lnTo>
                    <a:pt x="255556" y="702183"/>
                  </a:lnTo>
                  <a:lnTo>
                    <a:pt x="445008" y="702183"/>
                  </a:lnTo>
                  <a:lnTo>
                    <a:pt x="445008" y="751332"/>
                  </a:lnTo>
                  <a:lnTo>
                    <a:pt x="607695" y="751332"/>
                  </a:lnTo>
                  <a:lnTo>
                    <a:pt x="607695" y="860489"/>
                  </a:lnTo>
                  <a:lnTo>
                    <a:pt x="611029" y="860489"/>
                  </a:lnTo>
                  <a:lnTo>
                    <a:pt x="611029" y="909066"/>
                  </a:lnTo>
                  <a:lnTo>
                    <a:pt x="615887" y="909066"/>
                  </a:lnTo>
                  <a:lnTo>
                    <a:pt x="615887" y="959358"/>
                  </a:lnTo>
                  <a:lnTo>
                    <a:pt x="673227" y="959358"/>
                  </a:lnTo>
                  <a:lnTo>
                    <a:pt x="673227" y="1017746"/>
                  </a:lnTo>
                  <a:lnTo>
                    <a:pt x="841439" y="1017746"/>
                  </a:lnTo>
                  <a:lnTo>
                    <a:pt x="841439" y="1080516"/>
                  </a:lnTo>
                  <a:lnTo>
                    <a:pt x="986123" y="1080516"/>
                  </a:lnTo>
                  <a:lnTo>
                    <a:pt x="986123" y="1151573"/>
                  </a:lnTo>
                  <a:lnTo>
                    <a:pt x="1054418" y="1151573"/>
                  </a:lnTo>
                  <a:lnTo>
                    <a:pt x="1054418" y="1215962"/>
                  </a:lnTo>
                  <a:lnTo>
                    <a:pt x="1263491" y="1215962"/>
                  </a:lnTo>
                  <a:lnTo>
                    <a:pt x="1263491" y="1307116"/>
                  </a:lnTo>
                  <a:lnTo>
                    <a:pt x="1335596" y="1307116"/>
                  </a:lnTo>
                  <a:lnTo>
                    <a:pt x="1335596" y="1403223"/>
                  </a:lnTo>
                  <a:lnTo>
                    <a:pt x="1427321" y="1403223"/>
                  </a:lnTo>
                  <a:lnTo>
                    <a:pt x="1427321" y="1167956"/>
                  </a:lnTo>
                  <a:lnTo>
                    <a:pt x="1427321" y="840867"/>
                  </a:lnTo>
                  <a:lnTo>
                    <a:pt x="1427321" y="761714"/>
                  </a:lnTo>
                  <a:lnTo>
                    <a:pt x="1335024" y="761714"/>
                  </a:lnTo>
                  <a:lnTo>
                    <a:pt x="1335024" y="684181"/>
                  </a:lnTo>
                  <a:lnTo>
                    <a:pt x="1264634" y="684181"/>
                  </a:lnTo>
                  <a:lnTo>
                    <a:pt x="1264634" y="617506"/>
                  </a:lnTo>
                  <a:lnTo>
                    <a:pt x="1050512" y="617506"/>
                  </a:lnTo>
                  <a:lnTo>
                    <a:pt x="1050512" y="563499"/>
                  </a:lnTo>
                  <a:lnTo>
                    <a:pt x="988314" y="563499"/>
                  </a:lnTo>
                  <a:lnTo>
                    <a:pt x="988314" y="507206"/>
                  </a:lnTo>
                  <a:lnTo>
                    <a:pt x="842010" y="507206"/>
                  </a:lnTo>
                  <a:lnTo>
                    <a:pt x="842010" y="460248"/>
                  </a:lnTo>
                  <a:lnTo>
                    <a:pt x="672179" y="460248"/>
                  </a:lnTo>
                  <a:lnTo>
                    <a:pt x="672179" y="414909"/>
                  </a:lnTo>
                  <a:lnTo>
                    <a:pt x="615410" y="414909"/>
                  </a:lnTo>
                  <a:lnTo>
                    <a:pt x="615410" y="373475"/>
                  </a:lnTo>
                  <a:lnTo>
                    <a:pt x="608267" y="373475"/>
                  </a:lnTo>
                  <a:lnTo>
                    <a:pt x="608267" y="329756"/>
                  </a:lnTo>
                  <a:lnTo>
                    <a:pt x="603314" y="329756"/>
                  </a:lnTo>
                  <a:lnTo>
                    <a:pt x="603314" y="254413"/>
                  </a:lnTo>
                  <a:lnTo>
                    <a:pt x="445580" y="254413"/>
                  </a:lnTo>
                  <a:lnTo>
                    <a:pt x="445580" y="221647"/>
                  </a:lnTo>
                  <a:lnTo>
                    <a:pt x="256127" y="221647"/>
                  </a:lnTo>
                  <a:lnTo>
                    <a:pt x="256127" y="187262"/>
                  </a:lnTo>
                  <a:lnTo>
                    <a:pt x="235363" y="187262"/>
                  </a:lnTo>
                  <a:lnTo>
                    <a:pt x="235363" y="152305"/>
                  </a:lnTo>
                  <a:lnTo>
                    <a:pt x="229362" y="152305"/>
                  </a:lnTo>
                  <a:lnTo>
                    <a:pt x="229362" y="93345"/>
                  </a:lnTo>
                  <a:lnTo>
                    <a:pt x="156210" y="93345"/>
                  </a:lnTo>
                  <a:lnTo>
                    <a:pt x="156210" y="63818"/>
                  </a:lnTo>
                  <a:lnTo>
                    <a:pt x="143066" y="63818"/>
                  </a:lnTo>
                  <a:lnTo>
                    <a:pt x="143066" y="37624"/>
                  </a:lnTo>
                  <a:lnTo>
                    <a:pt x="137636" y="37624"/>
                  </a:lnTo>
                  <a:lnTo>
                    <a:pt x="137636" y="13621"/>
                  </a:lnTo>
                  <a:lnTo>
                    <a:pt x="120110" y="13621"/>
                  </a:lnTo>
                  <a:lnTo>
                    <a:pt x="120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FF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BF4639-FE14-82F3-40C4-D20EFF27EF09}"/>
                </a:ext>
              </a:extLst>
            </p:cNvPr>
            <p:cNvGrpSpPr/>
            <p:nvPr/>
          </p:nvGrpSpPr>
          <p:grpSpPr>
            <a:xfrm>
              <a:off x="5278591" y="1641768"/>
              <a:ext cx="3069937" cy="3001317"/>
              <a:chOff x="5278591" y="1641768"/>
              <a:chExt cx="3069937" cy="300131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005026-026A-2318-22D7-A783C291CE6C}"/>
                  </a:ext>
                </a:extLst>
              </p:cNvPr>
              <p:cNvSpPr/>
              <p:nvPr/>
            </p:nvSpPr>
            <p:spPr bwMode="auto">
              <a:xfrm rot="16200000">
                <a:off x="4723631" y="2873290"/>
                <a:ext cx="1279197" cy="16927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Survival (probability)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E0F4FBA-D91D-1C90-2D03-662B6093553C}"/>
                  </a:ext>
                </a:extLst>
              </p:cNvPr>
              <p:cNvGrpSpPr/>
              <p:nvPr/>
            </p:nvGrpSpPr>
            <p:grpSpPr>
              <a:xfrm>
                <a:off x="5437406" y="1641768"/>
                <a:ext cx="336040" cy="2767156"/>
                <a:chOff x="511229" y="1045733"/>
                <a:chExt cx="681311" cy="4276199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DD049D9-EA52-A993-8F23-D3BBA6C503F3}"/>
                    </a:ext>
                  </a:extLst>
                </p:cNvPr>
                <p:cNvSpPr/>
                <p:nvPr/>
              </p:nvSpPr>
              <p:spPr>
                <a:xfrm>
                  <a:off x="1183994" y="1244087"/>
                  <a:ext cx="8546" cy="4077845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37F2A928-886D-B9CD-BCE3-BF7218FCEDD4}"/>
                    </a:ext>
                  </a:extLst>
                </p:cNvPr>
                <p:cNvSpPr/>
                <p:nvPr/>
              </p:nvSpPr>
              <p:spPr>
                <a:xfrm>
                  <a:off x="1121356" y="2753194"/>
                  <a:ext cx="45687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03006BE-0948-2B85-3D59-F243D03B0396}"/>
                    </a:ext>
                  </a:extLst>
                </p:cNvPr>
                <p:cNvSpPr/>
                <p:nvPr/>
              </p:nvSpPr>
              <p:spPr>
                <a:xfrm>
                  <a:off x="1121356" y="1997852"/>
                  <a:ext cx="45687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E8A0CB8-D44C-70CA-6645-79834D19B9D7}"/>
                    </a:ext>
                  </a:extLst>
                </p:cNvPr>
                <p:cNvSpPr/>
                <p:nvPr/>
              </p:nvSpPr>
              <p:spPr>
                <a:xfrm>
                  <a:off x="1121356" y="1257865"/>
                  <a:ext cx="45687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F4499AE-CBD7-F36B-E519-D77FD5462A25}"/>
                    </a:ext>
                  </a:extLst>
                </p:cNvPr>
                <p:cNvSpPr/>
                <p:nvPr/>
              </p:nvSpPr>
              <p:spPr bwMode="auto">
                <a:xfrm>
                  <a:off x="511231" y="1045733"/>
                  <a:ext cx="546460" cy="40866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1.0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6F72A48-B778-D1CE-6886-B098736A0AB4}"/>
                    </a:ext>
                  </a:extLst>
                </p:cNvPr>
                <p:cNvSpPr/>
                <p:nvPr/>
              </p:nvSpPr>
              <p:spPr bwMode="auto">
                <a:xfrm>
                  <a:off x="596034" y="1793522"/>
                  <a:ext cx="461655" cy="40866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0.8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299307C-F394-87DF-082C-6323D230B610}"/>
                    </a:ext>
                  </a:extLst>
                </p:cNvPr>
                <p:cNvSpPr/>
                <p:nvPr/>
              </p:nvSpPr>
              <p:spPr bwMode="auto">
                <a:xfrm>
                  <a:off x="596034" y="2548865"/>
                  <a:ext cx="461655" cy="40866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0.6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01DD91D6-4EF4-D369-1F49-01032FD5FE33}"/>
                    </a:ext>
                  </a:extLst>
                </p:cNvPr>
                <p:cNvSpPr/>
                <p:nvPr/>
              </p:nvSpPr>
              <p:spPr>
                <a:xfrm>
                  <a:off x="1121356" y="3517769"/>
                  <a:ext cx="45687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322D31E-25DC-64D4-111B-DB1F7C2D2B9A}"/>
                    </a:ext>
                  </a:extLst>
                </p:cNvPr>
                <p:cNvSpPr/>
                <p:nvPr/>
              </p:nvSpPr>
              <p:spPr bwMode="auto">
                <a:xfrm>
                  <a:off x="511229" y="3313439"/>
                  <a:ext cx="546460" cy="40866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0.4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EC1F66B0-B721-5419-8A8C-5E23584CA810}"/>
                    </a:ext>
                  </a:extLst>
                </p:cNvPr>
                <p:cNvSpPr/>
                <p:nvPr/>
              </p:nvSpPr>
              <p:spPr>
                <a:xfrm>
                  <a:off x="1121356" y="4272377"/>
                  <a:ext cx="45687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60E7C31-7383-17C6-2B9A-560623D06A63}"/>
                    </a:ext>
                  </a:extLst>
                </p:cNvPr>
                <p:cNvSpPr/>
                <p:nvPr/>
              </p:nvSpPr>
              <p:spPr bwMode="auto">
                <a:xfrm>
                  <a:off x="511229" y="4068047"/>
                  <a:ext cx="546460" cy="40866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0.2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9F087A2-3E7D-7DE6-5755-5C0E478DF2B2}"/>
                    </a:ext>
                  </a:extLst>
                </p:cNvPr>
                <p:cNvSpPr/>
                <p:nvPr/>
              </p:nvSpPr>
              <p:spPr>
                <a:xfrm>
                  <a:off x="1121356" y="5027002"/>
                  <a:ext cx="45687" cy="0"/>
                </a:xfrm>
                <a:custGeom>
                  <a:avLst/>
                  <a:gdLst>
                    <a:gd name="connsiteX0" fmla="*/ 35624 w 28575"/>
                    <a:gd name="connsiteY0" fmla="*/ 0 h 0"/>
                    <a:gd name="connsiteX1" fmla="*/ 0 w 2857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6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BE034A2-4FC4-CA96-CC18-5568ABF7E8CC}"/>
                    </a:ext>
                  </a:extLst>
                </p:cNvPr>
                <p:cNvSpPr/>
                <p:nvPr/>
              </p:nvSpPr>
              <p:spPr bwMode="auto">
                <a:xfrm>
                  <a:off x="511229" y="4822672"/>
                  <a:ext cx="546460" cy="40866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0.0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B2BA77F-DAB6-2C4A-EC83-7455D14B517E}"/>
                  </a:ext>
                </a:extLst>
              </p:cNvPr>
              <p:cNvSpPr/>
              <p:nvPr/>
            </p:nvSpPr>
            <p:spPr>
              <a:xfrm flipV="1">
                <a:off x="5764531" y="4412213"/>
                <a:ext cx="2556001" cy="0"/>
              </a:xfrm>
              <a:custGeom>
                <a:avLst/>
                <a:gdLst>
                  <a:gd name="connsiteX0" fmla="*/ 0 w 6315075"/>
                  <a:gd name="connsiteY0" fmla="*/ 0 h 0"/>
                  <a:gd name="connsiteX1" fmla="*/ 6322790 w 6315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5075">
                    <a:moveTo>
                      <a:pt x="0" y="0"/>
                    </a:moveTo>
                    <a:lnTo>
                      <a:pt x="632279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C2EF28-84E9-E3B0-D631-D448EBEFB292}"/>
                  </a:ext>
                </a:extLst>
              </p:cNvPr>
              <p:cNvSpPr/>
              <p:nvPr/>
            </p:nvSpPr>
            <p:spPr>
              <a:xfrm>
                <a:off x="5899858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75DBB7-F8D8-391A-A374-87E40495F157}"/>
                  </a:ext>
                </a:extLst>
              </p:cNvPr>
              <p:cNvSpPr/>
              <p:nvPr/>
            </p:nvSpPr>
            <p:spPr bwMode="auto">
              <a:xfrm>
                <a:off x="5836245" y="4520660"/>
                <a:ext cx="12722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CB01029-1533-43EA-2FFA-0E652ECD316F}"/>
                  </a:ext>
                </a:extLst>
              </p:cNvPr>
              <p:cNvSpPr/>
              <p:nvPr/>
            </p:nvSpPr>
            <p:spPr>
              <a:xfrm>
                <a:off x="6233233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18DD1DF-8EAA-AF0D-D761-1F2B67354547}"/>
                  </a:ext>
                </a:extLst>
              </p:cNvPr>
              <p:cNvSpPr/>
              <p:nvPr/>
            </p:nvSpPr>
            <p:spPr bwMode="auto">
              <a:xfrm>
                <a:off x="6169620" y="4520660"/>
                <a:ext cx="12722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62CFB47-3D09-941F-CBCB-ED31BF10517D}"/>
                  </a:ext>
                </a:extLst>
              </p:cNvPr>
              <p:cNvSpPr/>
              <p:nvPr/>
            </p:nvSpPr>
            <p:spPr>
              <a:xfrm>
                <a:off x="6571370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86FF38-00CC-EAE7-86EB-E7DBE261A1A8}"/>
                  </a:ext>
                </a:extLst>
              </p:cNvPr>
              <p:cNvSpPr/>
              <p:nvPr/>
            </p:nvSpPr>
            <p:spPr bwMode="auto">
              <a:xfrm>
                <a:off x="6507757" y="4520660"/>
                <a:ext cx="12722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70E3DB-BBE8-9DB3-12AF-C05C7FD3F8C9}"/>
                  </a:ext>
                </a:extLst>
              </p:cNvPr>
              <p:cNvSpPr/>
              <p:nvPr/>
            </p:nvSpPr>
            <p:spPr>
              <a:xfrm>
                <a:off x="6915589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B1FCCA0-372E-2B9E-1C6F-D41C83A0F9C6}"/>
                  </a:ext>
                </a:extLst>
              </p:cNvPr>
              <p:cNvSpPr/>
              <p:nvPr/>
            </p:nvSpPr>
            <p:spPr bwMode="auto">
              <a:xfrm>
                <a:off x="6851976" y="4520660"/>
                <a:ext cx="12722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0741BC1-14FB-C5DE-3EF6-47D396F2C9A0}"/>
                  </a:ext>
                </a:extLst>
              </p:cNvPr>
              <p:cNvSpPr/>
              <p:nvPr/>
            </p:nvSpPr>
            <p:spPr>
              <a:xfrm>
                <a:off x="7248964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BBB73C6-FAC2-C230-DBE9-CF301BE17025}"/>
                  </a:ext>
                </a:extLst>
              </p:cNvPr>
              <p:cNvSpPr/>
              <p:nvPr/>
            </p:nvSpPr>
            <p:spPr bwMode="auto">
              <a:xfrm>
                <a:off x="7185351" y="4520660"/>
                <a:ext cx="12722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B65DCD9-4B58-4636-31EE-9CB9C5053261}"/>
                  </a:ext>
                </a:extLst>
              </p:cNvPr>
              <p:cNvSpPr/>
              <p:nvPr/>
            </p:nvSpPr>
            <p:spPr>
              <a:xfrm>
                <a:off x="7589482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96F21AB-8A8E-3C82-C6A2-1258428D720E}"/>
                  </a:ext>
                </a:extLst>
              </p:cNvPr>
              <p:cNvSpPr/>
              <p:nvPr/>
            </p:nvSpPr>
            <p:spPr bwMode="auto">
              <a:xfrm>
                <a:off x="7489303" y="4520660"/>
                <a:ext cx="200358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1D9A4C8-A961-E673-49DA-6330C80B6C76}"/>
                  </a:ext>
                </a:extLst>
              </p:cNvPr>
              <p:cNvSpPr/>
              <p:nvPr/>
            </p:nvSpPr>
            <p:spPr>
              <a:xfrm>
                <a:off x="7922856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9F95E39-F675-4958-E4CC-C04AEA031C0D}"/>
                  </a:ext>
                </a:extLst>
              </p:cNvPr>
              <p:cNvSpPr/>
              <p:nvPr/>
            </p:nvSpPr>
            <p:spPr bwMode="auto">
              <a:xfrm>
                <a:off x="7832067" y="4520660"/>
                <a:ext cx="181578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CAB5B1B-8F0B-DBE9-0A5B-AE3D98F28072}"/>
                  </a:ext>
                </a:extLst>
              </p:cNvPr>
              <p:cNvSpPr/>
              <p:nvPr/>
            </p:nvSpPr>
            <p:spPr>
              <a:xfrm>
                <a:off x="8261680" y="4415632"/>
                <a:ext cx="0" cy="58200"/>
              </a:xfrm>
              <a:custGeom>
                <a:avLst/>
                <a:gdLst>
                  <a:gd name="connsiteX0" fmla="*/ 0 w 0"/>
                  <a:gd name="connsiteY0" fmla="*/ 0 h 38100"/>
                  <a:gd name="connsiteX1" fmla="*/ 0 w 0"/>
                  <a:gd name="connsiteY1" fmla="*/ 42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0"/>
                    </a:moveTo>
                    <a:lnTo>
                      <a:pt x="0" y="42767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C89D141-F142-D7DB-6E03-0783270FD972}"/>
                  </a:ext>
                </a:extLst>
              </p:cNvPr>
              <p:cNvSpPr/>
              <p:nvPr/>
            </p:nvSpPr>
            <p:spPr bwMode="auto">
              <a:xfrm>
                <a:off x="8174832" y="4520660"/>
                <a:ext cx="17369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14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1F291E5-09E8-962A-B72E-B8ED4ABB52DB}"/>
                  </a:ext>
                </a:extLst>
              </p:cNvPr>
              <p:cNvSpPr/>
              <p:nvPr/>
            </p:nvSpPr>
            <p:spPr bwMode="auto">
              <a:xfrm>
                <a:off x="5856013" y="3766750"/>
                <a:ext cx="2338812" cy="36957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n=40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Median PFS: 11 months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6-month PFS: 64.3% (47.2–77.1)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037334C-DA0F-B1A1-D48A-642609248EF9}"/>
                  </a:ext>
                </a:extLst>
              </p:cNvPr>
              <p:cNvSpPr/>
              <p:nvPr/>
            </p:nvSpPr>
            <p:spPr bwMode="auto">
              <a:xfrm>
                <a:off x="5800114" y="4244766"/>
                <a:ext cx="199488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D5728CC-7FCA-6A97-7960-30230632562A}"/>
                  </a:ext>
                </a:extLst>
              </p:cNvPr>
              <p:cNvSpPr/>
              <p:nvPr/>
            </p:nvSpPr>
            <p:spPr bwMode="auto">
              <a:xfrm>
                <a:off x="6119896" y="4244766"/>
                <a:ext cx="226674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38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CFE19E4-CFF7-0441-E3B8-AF40CC676E5C}"/>
                  </a:ext>
                </a:extLst>
              </p:cNvPr>
              <p:cNvSpPr/>
              <p:nvPr/>
            </p:nvSpPr>
            <p:spPr bwMode="auto">
              <a:xfrm>
                <a:off x="6467490" y="4244766"/>
                <a:ext cx="207760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31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40C524-1430-685C-0554-CF2B78D53493}"/>
                  </a:ext>
                </a:extLst>
              </p:cNvPr>
              <p:cNvSpPr/>
              <p:nvPr/>
            </p:nvSpPr>
            <p:spPr bwMode="auto">
              <a:xfrm>
                <a:off x="6788233" y="4244766"/>
                <a:ext cx="254712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24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9545CB3-DBF4-14FF-8BDE-A1945E1CFB32}"/>
                  </a:ext>
                </a:extLst>
              </p:cNvPr>
              <p:cNvSpPr/>
              <p:nvPr/>
            </p:nvSpPr>
            <p:spPr bwMode="auto">
              <a:xfrm>
                <a:off x="7151031" y="4244766"/>
                <a:ext cx="19586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D1BEF26-4874-94B5-482F-7BBE7D5299BC}"/>
                  </a:ext>
                </a:extLst>
              </p:cNvPr>
              <p:cNvSpPr/>
              <p:nvPr/>
            </p:nvSpPr>
            <p:spPr bwMode="auto">
              <a:xfrm>
                <a:off x="7489303" y="4244766"/>
                <a:ext cx="200358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11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5C98B88-B2B2-9331-FB25-759C33346C67}"/>
                  </a:ext>
                </a:extLst>
              </p:cNvPr>
              <p:cNvSpPr/>
              <p:nvPr/>
            </p:nvSpPr>
            <p:spPr bwMode="auto">
              <a:xfrm>
                <a:off x="7832067" y="4244766"/>
                <a:ext cx="181578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04EE0A4-D282-EC61-E56B-7D485EC0796E}"/>
                  </a:ext>
                </a:extLst>
              </p:cNvPr>
              <p:cNvSpPr/>
              <p:nvPr/>
            </p:nvSpPr>
            <p:spPr bwMode="auto">
              <a:xfrm>
                <a:off x="8174832" y="4244766"/>
                <a:ext cx="173696" cy="122425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C8120B-F687-EFAE-A4F3-884E4E92E1FA}"/>
                </a:ext>
              </a:extLst>
            </p:cNvPr>
            <p:cNvSpPr/>
            <p:nvPr/>
          </p:nvSpPr>
          <p:spPr>
            <a:xfrm>
              <a:off x="5899857" y="1771229"/>
              <a:ext cx="2080059" cy="1446567"/>
            </a:xfrm>
            <a:custGeom>
              <a:avLst/>
              <a:gdLst>
                <a:gd name="connsiteX0" fmla="*/ 0 w 1560004"/>
                <a:gd name="connsiteY0" fmla="*/ 0 h 1084897"/>
                <a:gd name="connsiteX1" fmla="*/ 122301 w 1560004"/>
                <a:gd name="connsiteY1" fmla="*/ 0 h 1084897"/>
                <a:gd name="connsiteX2" fmla="*/ 122301 w 1560004"/>
                <a:gd name="connsiteY2" fmla="*/ 46958 h 1084897"/>
                <a:gd name="connsiteX3" fmla="*/ 243554 w 1560004"/>
                <a:gd name="connsiteY3" fmla="*/ 46958 h 1084897"/>
                <a:gd name="connsiteX4" fmla="*/ 243554 w 1560004"/>
                <a:gd name="connsiteY4" fmla="*/ 93917 h 1084897"/>
                <a:gd name="connsiteX5" fmla="*/ 259937 w 1560004"/>
                <a:gd name="connsiteY5" fmla="*/ 93917 h 1084897"/>
                <a:gd name="connsiteX6" fmla="*/ 259937 w 1560004"/>
                <a:gd name="connsiteY6" fmla="*/ 137636 h 1084897"/>
                <a:gd name="connsiteX7" fmla="*/ 269748 w 1560004"/>
                <a:gd name="connsiteY7" fmla="*/ 137636 h 1084897"/>
                <a:gd name="connsiteX8" fmla="*/ 269748 w 1560004"/>
                <a:gd name="connsiteY8" fmla="*/ 187262 h 1084897"/>
                <a:gd name="connsiteX9" fmla="*/ 277940 w 1560004"/>
                <a:gd name="connsiteY9" fmla="*/ 187262 h 1084897"/>
                <a:gd name="connsiteX10" fmla="*/ 277940 w 1560004"/>
                <a:gd name="connsiteY10" fmla="*/ 231553 h 1084897"/>
                <a:gd name="connsiteX11" fmla="*/ 353282 w 1560004"/>
                <a:gd name="connsiteY11" fmla="*/ 231553 h 1084897"/>
                <a:gd name="connsiteX12" fmla="*/ 353282 w 1560004"/>
                <a:gd name="connsiteY12" fmla="*/ 277940 h 1084897"/>
                <a:gd name="connsiteX13" fmla="*/ 356521 w 1560004"/>
                <a:gd name="connsiteY13" fmla="*/ 277940 h 1084897"/>
                <a:gd name="connsiteX14" fmla="*/ 356521 w 1560004"/>
                <a:gd name="connsiteY14" fmla="*/ 322136 h 1084897"/>
                <a:gd name="connsiteX15" fmla="*/ 361474 w 1560004"/>
                <a:gd name="connsiteY15" fmla="*/ 322136 h 1084897"/>
                <a:gd name="connsiteX16" fmla="*/ 361474 w 1560004"/>
                <a:gd name="connsiteY16" fmla="*/ 370237 h 1084897"/>
                <a:gd name="connsiteX17" fmla="*/ 376714 w 1560004"/>
                <a:gd name="connsiteY17" fmla="*/ 370237 h 1084897"/>
                <a:gd name="connsiteX18" fmla="*/ 376714 w 1560004"/>
                <a:gd name="connsiteY18" fmla="*/ 413290 h 1084897"/>
                <a:gd name="connsiteX19" fmla="*/ 566738 w 1560004"/>
                <a:gd name="connsiteY19" fmla="*/ 413290 h 1084897"/>
                <a:gd name="connsiteX20" fmla="*/ 566738 w 1560004"/>
                <a:gd name="connsiteY20" fmla="*/ 462439 h 1084897"/>
                <a:gd name="connsiteX21" fmla="*/ 728948 w 1560004"/>
                <a:gd name="connsiteY21" fmla="*/ 462439 h 1084897"/>
                <a:gd name="connsiteX22" fmla="*/ 728948 w 1560004"/>
                <a:gd name="connsiteY22" fmla="*/ 558070 h 1084897"/>
                <a:gd name="connsiteX23" fmla="*/ 734949 w 1560004"/>
                <a:gd name="connsiteY23" fmla="*/ 558070 h 1084897"/>
                <a:gd name="connsiteX24" fmla="*/ 734949 w 1560004"/>
                <a:gd name="connsiteY24" fmla="*/ 609886 h 1084897"/>
                <a:gd name="connsiteX25" fmla="*/ 740378 w 1560004"/>
                <a:gd name="connsiteY25" fmla="*/ 609886 h 1084897"/>
                <a:gd name="connsiteX26" fmla="*/ 740378 w 1560004"/>
                <a:gd name="connsiteY26" fmla="*/ 654177 h 1084897"/>
                <a:gd name="connsiteX27" fmla="*/ 799338 w 1560004"/>
                <a:gd name="connsiteY27" fmla="*/ 654177 h 1084897"/>
                <a:gd name="connsiteX28" fmla="*/ 799338 w 1560004"/>
                <a:gd name="connsiteY28" fmla="*/ 712565 h 1084897"/>
                <a:gd name="connsiteX29" fmla="*/ 962120 w 1560004"/>
                <a:gd name="connsiteY29" fmla="*/ 712565 h 1084897"/>
                <a:gd name="connsiteX30" fmla="*/ 962120 w 1560004"/>
                <a:gd name="connsiteY30" fmla="*/ 772097 h 1084897"/>
                <a:gd name="connsiteX31" fmla="*/ 1107853 w 1560004"/>
                <a:gd name="connsiteY31" fmla="*/ 772097 h 1084897"/>
                <a:gd name="connsiteX32" fmla="*/ 1107853 w 1560004"/>
                <a:gd name="connsiteY32" fmla="*/ 838676 h 1084897"/>
                <a:gd name="connsiteX33" fmla="*/ 1175576 w 1560004"/>
                <a:gd name="connsiteY33" fmla="*/ 838676 h 1084897"/>
                <a:gd name="connsiteX34" fmla="*/ 1175576 w 1560004"/>
                <a:gd name="connsiteY34" fmla="*/ 906399 h 1084897"/>
                <a:gd name="connsiteX35" fmla="*/ 1386935 w 1560004"/>
                <a:gd name="connsiteY35" fmla="*/ 906399 h 1084897"/>
                <a:gd name="connsiteX36" fmla="*/ 1386935 w 1560004"/>
                <a:gd name="connsiteY36" fmla="*/ 987743 h 1084897"/>
                <a:gd name="connsiteX37" fmla="*/ 1456277 w 1560004"/>
                <a:gd name="connsiteY37" fmla="*/ 987743 h 1084897"/>
                <a:gd name="connsiteX38" fmla="*/ 1456277 w 1560004"/>
                <a:gd name="connsiteY38" fmla="*/ 1084898 h 1084897"/>
                <a:gd name="connsiteX39" fmla="*/ 1560005 w 1560004"/>
                <a:gd name="connsiteY39" fmla="*/ 1084898 h 10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60004" h="1084897">
                  <a:moveTo>
                    <a:pt x="0" y="0"/>
                  </a:moveTo>
                  <a:lnTo>
                    <a:pt x="122301" y="0"/>
                  </a:lnTo>
                  <a:lnTo>
                    <a:pt x="122301" y="46958"/>
                  </a:lnTo>
                  <a:lnTo>
                    <a:pt x="243554" y="46958"/>
                  </a:lnTo>
                  <a:lnTo>
                    <a:pt x="243554" y="93917"/>
                  </a:lnTo>
                  <a:lnTo>
                    <a:pt x="259937" y="93917"/>
                  </a:lnTo>
                  <a:lnTo>
                    <a:pt x="259937" y="137636"/>
                  </a:lnTo>
                  <a:lnTo>
                    <a:pt x="269748" y="137636"/>
                  </a:lnTo>
                  <a:lnTo>
                    <a:pt x="269748" y="187262"/>
                  </a:lnTo>
                  <a:lnTo>
                    <a:pt x="277940" y="187262"/>
                  </a:lnTo>
                  <a:lnTo>
                    <a:pt x="277940" y="231553"/>
                  </a:lnTo>
                  <a:lnTo>
                    <a:pt x="353282" y="231553"/>
                  </a:lnTo>
                  <a:lnTo>
                    <a:pt x="353282" y="277940"/>
                  </a:lnTo>
                  <a:lnTo>
                    <a:pt x="356521" y="277940"/>
                  </a:lnTo>
                  <a:lnTo>
                    <a:pt x="356521" y="322136"/>
                  </a:lnTo>
                  <a:lnTo>
                    <a:pt x="361474" y="322136"/>
                  </a:lnTo>
                  <a:lnTo>
                    <a:pt x="361474" y="370237"/>
                  </a:lnTo>
                  <a:lnTo>
                    <a:pt x="376714" y="370237"/>
                  </a:lnTo>
                  <a:lnTo>
                    <a:pt x="376714" y="413290"/>
                  </a:lnTo>
                  <a:lnTo>
                    <a:pt x="566738" y="413290"/>
                  </a:lnTo>
                  <a:lnTo>
                    <a:pt x="566738" y="462439"/>
                  </a:lnTo>
                  <a:lnTo>
                    <a:pt x="728948" y="462439"/>
                  </a:lnTo>
                  <a:lnTo>
                    <a:pt x="728948" y="558070"/>
                  </a:lnTo>
                  <a:lnTo>
                    <a:pt x="734949" y="558070"/>
                  </a:lnTo>
                  <a:lnTo>
                    <a:pt x="734949" y="609886"/>
                  </a:lnTo>
                  <a:lnTo>
                    <a:pt x="740378" y="609886"/>
                  </a:lnTo>
                  <a:lnTo>
                    <a:pt x="740378" y="654177"/>
                  </a:lnTo>
                  <a:lnTo>
                    <a:pt x="799338" y="654177"/>
                  </a:lnTo>
                  <a:lnTo>
                    <a:pt x="799338" y="712565"/>
                  </a:lnTo>
                  <a:lnTo>
                    <a:pt x="962120" y="712565"/>
                  </a:lnTo>
                  <a:lnTo>
                    <a:pt x="962120" y="772097"/>
                  </a:lnTo>
                  <a:lnTo>
                    <a:pt x="1107853" y="772097"/>
                  </a:lnTo>
                  <a:lnTo>
                    <a:pt x="1107853" y="838676"/>
                  </a:lnTo>
                  <a:lnTo>
                    <a:pt x="1175576" y="838676"/>
                  </a:lnTo>
                  <a:lnTo>
                    <a:pt x="1175576" y="906399"/>
                  </a:lnTo>
                  <a:lnTo>
                    <a:pt x="1386935" y="906399"/>
                  </a:lnTo>
                  <a:lnTo>
                    <a:pt x="1386935" y="987743"/>
                  </a:lnTo>
                  <a:lnTo>
                    <a:pt x="1456277" y="987743"/>
                  </a:lnTo>
                  <a:lnTo>
                    <a:pt x="1456277" y="1084898"/>
                  </a:lnTo>
                  <a:lnTo>
                    <a:pt x="1560005" y="1084898"/>
                  </a:lnTo>
                </a:path>
              </a:pathLst>
            </a:custGeom>
            <a:noFill/>
            <a:ln w="22225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E54E4-D785-D92C-5290-3E3A912E0434}"/>
                </a:ext>
              </a:extLst>
            </p:cNvPr>
            <p:cNvCxnSpPr/>
            <p:nvPr/>
          </p:nvCxnSpPr>
          <p:spPr>
            <a:xfrm>
              <a:off x="6847214" y="2353537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A6EC4A9-9320-FD01-6DCD-5F556907D436}"/>
                </a:ext>
              </a:extLst>
            </p:cNvPr>
            <p:cNvGrpSpPr/>
            <p:nvPr/>
          </p:nvGrpSpPr>
          <p:grpSpPr>
            <a:xfrm>
              <a:off x="6847214" y="2353537"/>
              <a:ext cx="54105" cy="54105"/>
              <a:chOff x="6880972" y="2358299"/>
              <a:chExt cx="54105" cy="541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E8B044-B354-511D-1568-AE707A4C5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8025" y="2358299"/>
                <a:ext cx="0" cy="54105"/>
              </a:xfrm>
              <a:prstGeom prst="line">
                <a:avLst/>
              </a:prstGeom>
              <a:noFill/>
              <a:ln w="12700" cap="flat">
                <a:solidFill>
                  <a:srgbClr val="00B050"/>
                </a:solidFill>
                <a:prstDash val="solid"/>
                <a:miter/>
              </a:ln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1C3892A-7BC4-3ABA-A415-01634256956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08025" y="2358299"/>
                <a:ext cx="0" cy="54105"/>
              </a:xfrm>
              <a:prstGeom prst="line">
                <a:avLst/>
              </a:prstGeom>
              <a:noFill/>
              <a:ln w="12700" cap="flat">
                <a:solidFill>
                  <a:srgbClr val="00B050"/>
                </a:solidFill>
                <a:prstDash val="solid"/>
                <a:miter/>
              </a:ln>
            </p:spPr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B49E8-7CC8-9F70-8F1A-D88106046A83}"/>
                </a:ext>
              </a:extLst>
            </p:cNvPr>
            <p:cNvCxnSpPr>
              <a:cxnSpLocks/>
            </p:cNvCxnSpPr>
            <p:nvPr/>
          </p:nvCxnSpPr>
          <p:spPr>
            <a:xfrm>
              <a:off x="6920034" y="2615204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58E5EA-941E-9514-FC51-85C9C2E17988}"/>
                </a:ext>
              </a:extLst>
            </p:cNvPr>
            <p:cNvCxnSpPr>
              <a:cxnSpLocks/>
            </p:cNvCxnSpPr>
            <p:nvPr/>
          </p:nvCxnSpPr>
          <p:spPr>
            <a:xfrm>
              <a:off x="6938487" y="2615204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403CB8-EE0E-BC3D-F4D5-970D02B11000}"/>
                </a:ext>
              </a:extLst>
            </p:cNvPr>
            <p:cNvCxnSpPr>
              <a:cxnSpLocks/>
            </p:cNvCxnSpPr>
            <p:nvPr/>
          </p:nvCxnSpPr>
          <p:spPr>
            <a:xfrm>
              <a:off x="6979202" y="2691366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A3362A0-7F95-66E9-8695-6E7A8C11FC1B}"/>
                </a:ext>
              </a:extLst>
            </p:cNvPr>
            <p:cNvCxnSpPr>
              <a:cxnSpLocks/>
            </p:cNvCxnSpPr>
            <p:nvPr/>
          </p:nvCxnSpPr>
          <p:spPr>
            <a:xfrm>
              <a:off x="7346897" y="2769947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AD5038-C205-5D5B-D4D1-9DCE152D5A8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6" y="2769947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C989CF-EAF7-5993-719D-2C71D6F9C061}"/>
                </a:ext>
              </a:extLst>
            </p:cNvPr>
            <p:cNvCxnSpPr>
              <a:cxnSpLocks/>
            </p:cNvCxnSpPr>
            <p:nvPr/>
          </p:nvCxnSpPr>
          <p:spPr>
            <a:xfrm>
              <a:off x="7498827" y="2948541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CB2F9E7-1382-AE71-C847-2B2FACA5B5C7}"/>
                </a:ext>
              </a:extLst>
            </p:cNvPr>
            <p:cNvCxnSpPr>
              <a:cxnSpLocks/>
            </p:cNvCxnSpPr>
            <p:nvPr/>
          </p:nvCxnSpPr>
          <p:spPr>
            <a:xfrm>
              <a:off x="7806008" y="305987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CD9EB1-8CE2-4D34-4081-5B2F3D139DBA}"/>
                </a:ext>
              </a:extLst>
            </p:cNvPr>
            <p:cNvCxnSpPr>
              <a:cxnSpLocks/>
            </p:cNvCxnSpPr>
            <p:nvPr/>
          </p:nvCxnSpPr>
          <p:spPr>
            <a:xfrm>
              <a:off x="7961581" y="3187333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86985B5-9596-B7E6-B0B8-0A23108150D6}"/>
                </a:ext>
              </a:extLst>
            </p:cNvPr>
            <p:cNvCxnSpPr>
              <a:cxnSpLocks/>
            </p:cNvCxnSpPr>
            <p:nvPr/>
          </p:nvCxnSpPr>
          <p:spPr>
            <a:xfrm>
              <a:off x="7922856" y="3187333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CDFFD2-EC9D-FD8A-CD16-9E55938B8D00}"/>
                </a:ext>
              </a:extLst>
            </p:cNvPr>
            <p:cNvCxnSpPr>
              <a:cxnSpLocks/>
            </p:cNvCxnSpPr>
            <p:nvPr/>
          </p:nvCxnSpPr>
          <p:spPr>
            <a:xfrm>
              <a:off x="7906187" y="3187333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079C62-60D8-489A-F2ED-3BD8AD0D81D9}"/>
                </a:ext>
              </a:extLst>
            </p:cNvPr>
            <p:cNvSpPr/>
            <p:nvPr/>
          </p:nvSpPr>
          <p:spPr bwMode="auto">
            <a:xfrm>
              <a:off x="6580799" y="1760021"/>
              <a:ext cx="500137" cy="13849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Censored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02C4700-F61F-0B42-6921-EECCAD8FCDFF}"/>
                </a:ext>
              </a:extLst>
            </p:cNvPr>
            <p:cNvGrpSpPr/>
            <p:nvPr/>
          </p:nvGrpSpPr>
          <p:grpSpPr>
            <a:xfrm>
              <a:off x="6473244" y="1790701"/>
              <a:ext cx="77142" cy="77140"/>
              <a:chOff x="7221911" y="1802218"/>
              <a:chExt cx="54105" cy="5410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58EF8BF-1B1E-69CC-E942-1AF7E5549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964" y="1802218"/>
                <a:ext cx="0" cy="54105"/>
              </a:xfrm>
              <a:prstGeom prst="line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miter/>
              </a:ln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B77CFF7-5F18-0108-78C4-42877EE0837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48964" y="1802218"/>
                <a:ext cx="0" cy="54105"/>
              </a:xfrm>
              <a:prstGeom prst="line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miter/>
              </a:ln>
            </p:spPr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1BF2C0-C3B4-6306-5879-F39DBC9E640E}"/>
                </a:ext>
              </a:extLst>
            </p:cNvPr>
            <p:cNvSpPr/>
            <p:nvPr/>
          </p:nvSpPr>
          <p:spPr bwMode="auto">
            <a:xfrm>
              <a:off x="7248355" y="1760021"/>
              <a:ext cx="1115690" cy="13849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95% confidence limits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BDE3936-3211-35FD-07CA-E063219687C8}"/>
                </a:ext>
              </a:extLst>
            </p:cNvPr>
            <p:cNvSpPr/>
            <p:nvPr/>
          </p:nvSpPr>
          <p:spPr bwMode="auto">
            <a:xfrm>
              <a:off x="7143152" y="1797845"/>
              <a:ext cx="76782" cy="76782"/>
            </a:xfrm>
            <a:prstGeom prst="rect">
              <a:avLst/>
            </a:prstGeom>
            <a:solidFill>
              <a:srgbClr val="CDFFE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332B015-58D6-E750-982B-E35DED0C09BD}"/>
                </a:ext>
              </a:extLst>
            </p:cNvPr>
            <p:cNvSpPr/>
            <p:nvPr/>
          </p:nvSpPr>
          <p:spPr bwMode="auto">
            <a:xfrm>
              <a:off x="8954024" y="4662284"/>
              <a:ext cx="2837648" cy="17986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EFS from leukapheresis (months)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138348F-9EA5-E3B3-F188-B757F93C67DD}"/>
                </a:ext>
              </a:extLst>
            </p:cNvPr>
            <p:cNvSpPr/>
            <p:nvPr/>
          </p:nvSpPr>
          <p:spPr bwMode="auto">
            <a:xfrm rot="16200000">
              <a:off x="7929272" y="2873290"/>
              <a:ext cx="1279197" cy="169277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Survival (probability)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B6AA410-807B-F6E5-E4F1-EB2B99ED6544}"/>
                </a:ext>
              </a:extLst>
            </p:cNvPr>
            <p:cNvSpPr/>
            <p:nvPr/>
          </p:nvSpPr>
          <p:spPr bwMode="auto">
            <a:xfrm>
              <a:off x="10054945" y="1760021"/>
              <a:ext cx="500137" cy="13849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Censored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B14825C-6BF1-49EB-9D4C-2FEC93263606}"/>
                </a:ext>
              </a:extLst>
            </p:cNvPr>
            <p:cNvGrpSpPr/>
            <p:nvPr/>
          </p:nvGrpSpPr>
          <p:grpSpPr>
            <a:xfrm>
              <a:off x="9947390" y="1790701"/>
              <a:ext cx="77142" cy="77140"/>
              <a:chOff x="7221911" y="1802218"/>
              <a:chExt cx="54105" cy="5410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957829F8-7CA3-5C0D-9071-86184A58F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964" y="1802218"/>
                <a:ext cx="0" cy="54105"/>
              </a:xfrm>
              <a:prstGeom prst="line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miter/>
              </a:ln>
            </p:spPr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173B64A-9B72-7065-D924-65E1E2A6AC7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48964" y="1802218"/>
                <a:ext cx="0" cy="54105"/>
              </a:xfrm>
              <a:prstGeom prst="line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miter/>
              </a:ln>
            </p:spPr>
          </p:cxn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49766C8-E53F-935B-CD6D-CD6A54E21AD3}"/>
                </a:ext>
              </a:extLst>
            </p:cNvPr>
            <p:cNvSpPr/>
            <p:nvPr/>
          </p:nvSpPr>
          <p:spPr bwMode="auto">
            <a:xfrm>
              <a:off x="10722501" y="1760021"/>
              <a:ext cx="1115690" cy="13849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95% confidence limits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B29B8F9-F96F-5054-7BAC-7628E78D9861}"/>
                </a:ext>
              </a:extLst>
            </p:cNvPr>
            <p:cNvSpPr/>
            <p:nvPr/>
          </p:nvSpPr>
          <p:spPr bwMode="auto">
            <a:xfrm>
              <a:off x="10617298" y="1797845"/>
              <a:ext cx="76782" cy="76782"/>
            </a:xfrm>
            <a:prstGeom prst="rect">
              <a:avLst/>
            </a:prstGeom>
            <a:solidFill>
              <a:srgbClr val="CDFFE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5946081-F7CC-A02F-C801-BB03614017D0}"/>
                </a:ext>
              </a:extLst>
            </p:cNvPr>
            <p:cNvSpPr/>
            <p:nvPr/>
          </p:nvSpPr>
          <p:spPr>
            <a:xfrm>
              <a:off x="9138504" y="1770303"/>
              <a:ext cx="2574672" cy="1813841"/>
            </a:xfrm>
            <a:custGeom>
              <a:avLst/>
              <a:gdLst>
                <a:gd name="connsiteX0" fmla="*/ 2286 w 1933003"/>
                <a:gd name="connsiteY0" fmla="*/ 1905 h 1361789"/>
                <a:gd name="connsiteX1" fmla="*/ 2286 w 1933003"/>
                <a:gd name="connsiteY1" fmla="*/ 270510 h 1361789"/>
                <a:gd name="connsiteX2" fmla="*/ 83820 w 1933003"/>
                <a:gd name="connsiteY2" fmla="*/ 270510 h 1361789"/>
                <a:gd name="connsiteX3" fmla="*/ 83820 w 1933003"/>
                <a:gd name="connsiteY3" fmla="*/ 302133 h 1361789"/>
                <a:gd name="connsiteX4" fmla="*/ 95441 w 1933003"/>
                <a:gd name="connsiteY4" fmla="*/ 302133 h 1361789"/>
                <a:gd name="connsiteX5" fmla="*/ 95441 w 1933003"/>
                <a:gd name="connsiteY5" fmla="*/ 350234 h 1361789"/>
                <a:gd name="connsiteX6" fmla="*/ 126111 w 1933003"/>
                <a:gd name="connsiteY6" fmla="*/ 350234 h 1361789"/>
                <a:gd name="connsiteX7" fmla="*/ 126111 w 1933003"/>
                <a:gd name="connsiteY7" fmla="*/ 399764 h 1361789"/>
                <a:gd name="connsiteX8" fmla="*/ 278225 w 1933003"/>
                <a:gd name="connsiteY8" fmla="*/ 399764 h 1361789"/>
                <a:gd name="connsiteX9" fmla="*/ 278225 w 1933003"/>
                <a:gd name="connsiteY9" fmla="*/ 452152 h 1361789"/>
                <a:gd name="connsiteX10" fmla="*/ 424529 w 1933003"/>
                <a:gd name="connsiteY10" fmla="*/ 452152 h 1361789"/>
                <a:gd name="connsiteX11" fmla="*/ 424529 w 1933003"/>
                <a:gd name="connsiteY11" fmla="*/ 500158 h 1361789"/>
                <a:gd name="connsiteX12" fmla="*/ 469678 w 1933003"/>
                <a:gd name="connsiteY12" fmla="*/ 500158 h 1361789"/>
                <a:gd name="connsiteX13" fmla="*/ 469678 w 1933003"/>
                <a:gd name="connsiteY13" fmla="*/ 549688 h 1361789"/>
                <a:gd name="connsiteX14" fmla="*/ 475488 w 1933003"/>
                <a:gd name="connsiteY14" fmla="*/ 549688 h 1361789"/>
                <a:gd name="connsiteX15" fmla="*/ 475488 w 1933003"/>
                <a:gd name="connsiteY15" fmla="*/ 647224 h 1361789"/>
                <a:gd name="connsiteX16" fmla="*/ 584740 w 1933003"/>
                <a:gd name="connsiteY16" fmla="*/ 647224 h 1361789"/>
                <a:gd name="connsiteX17" fmla="*/ 584740 w 1933003"/>
                <a:gd name="connsiteY17" fmla="*/ 691706 h 1361789"/>
                <a:gd name="connsiteX18" fmla="*/ 588740 w 1933003"/>
                <a:gd name="connsiteY18" fmla="*/ 691706 h 1361789"/>
                <a:gd name="connsiteX19" fmla="*/ 588740 w 1933003"/>
                <a:gd name="connsiteY19" fmla="*/ 735330 h 1361789"/>
                <a:gd name="connsiteX20" fmla="*/ 592360 w 1933003"/>
                <a:gd name="connsiteY20" fmla="*/ 735330 h 1361789"/>
                <a:gd name="connsiteX21" fmla="*/ 592360 w 1933003"/>
                <a:gd name="connsiteY21" fmla="*/ 781241 h 1361789"/>
                <a:gd name="connsiteX22" fmla="*/ 624745 w 1933003"/>
                <a:gd name="connsiteY22" fmla="*/ 781241 h 1361789"/>
                <a:gd name="connsiteX23" fmla="*/ 624745 w 1933003"/>
                <a:gd name="connsiteY23" fmla="*/ 824198 h 1361789"/>
                <a:gd name="connsiteX24" fmla="*/ 783431 w 1933003"/>
                <a:gd name="connsiteY24" fmla="*/ 824198 h 1361789"/>
                <a:gd name="connsiteX25" fmla="*/ 783431 w 1933003"/>
                <a:gd name="connsiteY25" fmla="*/ 865346 h 1361789"/>
                <a:gd name="connsiteX26" fmla="*/ 970217 w 1933003"/>
                <a:gd name="connsiteY26" fmla="*/ 865346 h 1361789"/>
                <a:gd name="connsiteX27" fmla="*/ 970217 w 1933003"/>
                <a:gd name="connsiteY27" fmla="*/ 913352 h 1361789"/>
                <a:gd name="connsiteX28" fmla="*/ 979265 w 1933003"/>
                <a:gd name="connsiteY28" fmla="*/ 913352 h 1361789"/>
                <a:gd name="connsiteX29" fmla="*/ 979265 w 1933003"/>
                <a:gd name="connsiteY29" fmla="*/ 954881 h 1361789"/>
                <a:gd name="connsiteX30" fmla="*/ 1000792 w 1933003"/>
                <a:gd name="connsiteY30" fmla="*/ 954881 h 1361789"/>
                <a:gd name="connsiteX31" fmla="*/ 1000792 w 1933003"/>
                <a:gd name="connsiteY31" fmla="*/ 1000696 h 1361789"/>
                <a:gd name="connsiteX32" fmla="*/ 1086326 w 1933003"/>
                <a:gd name="connsiteY32" fmla="*/ 1000696 h 1361789"/>
                <a:gd name="connsiteX33" fmla="*/ 1086326 w 1933003"/>
                <a:gd name="connsiteY33" fmla="*/ 1057847 h 1361789"/>
                <a:gd name="connsiteX34" fmla="*/ 1121283 w 1933003"/>
                <a:gd name="connsiteY34" fmla="*/ 1057847 h 1361789"/>
                <a:gd name="connsiteX35" fmla="*/ 1121283 w 1933003"/>
                <a:gd name="connsiteY35" fmla="*/ 1114330 h 1361789"/>
                <a:gd name="connsiteX36" fmla="*/ 1227201 w 1933003"/>
                <a:gd name="connsiteY36" fmla="*/ 1114330 h 1361789"/>
                <a:gd name="connsiteX37" fmla="*/ 1227201 w 1933003"/>
                <a:gd name="connsiteY37" fmla="*/ 1165955 h 1361789"/>
                <a:gd name="connsiteX38" fmla="*/ 1441228 w 1933003"/>
                <a:gd name="connsiteY38" fmla="*/ 1165955 h 1361789"/>
                <a:gd name="connsiteX39" fmla="*/ 1441228 w 1933003"/>
                <a:gd name="connsiteY39" fmla="*/ 1227106 h 1361789"/>
                <a:gd name="connsiteX40" fmla="*/ 1484186 w 1933003"/>
                <a:gd name="connsiteY40" fmla="*/ 1227106 h 1361789"/>
                <a:gd name="connsiteX41" fmla="*/ 1484186 w 1933003"/>
                <a:gd name="connsiteY41" fmla="*/ 1283589 h 1361789"/>
                <a:gd name="connsiteX42" fmla="*/ 1726978 w 1933003"/>
                <a:gd name="connsiteY42" fmla="*/ 1283589 h 1361789"/>
                <a:gd name="connsiteX43" fmla="*/ 1726978 w 1933003"/>
                <a:gd name="connsiteY43" fmla="*/ 1361789 h 1361789"/>
                <a:gd name="connsiteX44" fmla="*/ 1933004 w 1933003"/>
                <a:gd name="connsiteY44" fmla="*/ 1361789 h 1361789"/>
                <a:gd name="connsiteX45" fmla="*/ 1933004 w 1933003"/>
                <a:gd name="connsiteY45" fmla="*/ 778288 h 1361789"/>
                <a:gd name="connsiteX46" fmla="*/ 1724120 w 1933003"/>
                <a:gd name="connsiteY46" fmla="*/ 778288 h 1361789"/>
                <a:gd name="connsiteX47" fmla="*/ 1724120 w 1933003"/>
                <a:gd name="connsiteY47" fmla="*/ 718757 h 1361789"/>
                <a:gd name="connsiteX48" fmla="*/ 1481138 w 1933003"/>
                <a:gd name="connsiteY48" fmla="*/ 718757 h 1361789"/>
                <a:gd name="connsiteX49" fmla="*/ 1481138 w 1933003"/>
                <a:gd name="connsiteY49" fmla="*/ 665798 h 1361789"/>
                <a:gd name="connsiteX50" fmla="*/ 1442847 w 1933003"/>
                <a:gd name="connsiteY50" fmla="*/ 665798 h 1361789"/>
                <a:gd name="connsiteX51" fmla="*/ 1442847 w 1933003"/>
                <a:gd name="connsiteY51" fmla="*/ 613982 h 1361789"/>
                <a:gd name="connsiteX52" fmla="*/ 1225010 w 1933003"/>
                <a:gd name="connsiteY52" fmla="*/ 613982 h 1361789"/>
                <a:gd name="connsiteX53" fmla="*/ 1225010 w 1933003"/>
                <a:gd name="connsiteY53" fmla="*/ 568643 h 1361789"/>
                <a:gd name="connsiteX54" fmla="*/ 1117473 w 1933003"/>
                <a:gd name="connsiteY54" fmla="*/ 568643 h 1361789"/>
                <a:gd name="connsiteX55" fmla="*/ 1117473 w 1933003"/>
                <a:gd name="connsiteY55" fmla="*/ 518922 h 1361789"/>
                <a:gd name="connsiteX56" fmla="*/ 1086326 w 1933003"/>
                <a:gd name="connsiteY56" fmla="*/ 518922 h 1361789"/>
                <a:gd name="connsiteX57" fmla="*/ 1086326 w 1933003"/>
                <a:gd name="connsiteY57" fmla="*/ 476345 h 1361789"/>
                <a:gd name="connsiteX58" fmla="*/ 1000030 w 1933003"/>
                <a:gd name="connsiteY58" fmla="*/ 476345 h 1361789"/>
                <a:gd name="connsiteX59" fmla="*/ 1000030 w 1933003"/>
                <a:gd name="connsiteY59" fmla="*/ 440055 h 1361789"/>
                <a:gd name="connsiteX60" fmla="*/ 979075 w 1933003"/>
                <a:gd name="connsiteY60" fmla="*/ 440055 h 1361789"/>
                <a:gd name="connsiteX61" fmla="*/ 979075 w 1933003"/>
                <a:gd name="connsiteY61" fmla="*/ 402908 h 1361789"/>
                <a:gd name="connsiteX62" fmla="*/ 967645 w 1933003"/>
                <a:gd name="connsiteY62" fmla="*/ 402908 h 1361789"/>
                <a:gd name="connsiteX63" fmla="*/ 967645 w 1933003"/>
                <a:gd name="connsiteY63" fmla="*/ 367951 h 1361789"/>
                <a:gd name="connsiteX64" fmla="*/ 783050 w 1933003"/>
                <a:gd name="connsiteY64" fmla="*/ 367951 h 1361789"/>
                <a:gd name="connsiteX65" fmla="*/ 783050 w 1933003"/>
                <a:gd name="connsiteY65" fmla="*/ 331661 h 1361789"/>
                <a:gd name="connsiteX66" fmla="*/ 622459 w 1933003"/>
                <a:gd name="connsiteY66" fmla="*/ 331661 h 1361789"/>
                <a:gd name="connsiteX67" fmla="*/ 622459 w 1933003"/>
                <a:gd name="connsiteY67" fmla="*/ 295942 h 1361789"/>
                <a:gd name="connsiteX68" fmla="*/ 589693 w 1933003"/>
                <a:gd name="connsiteY68" fmla="*/ 295942 h 1361789"/>
                <a:gd name="connsiteX69" fmla="*/ 589693 w 1933003"/>
                <a:gd name="connsiteY69" fmla="*/ 266700 h 1361789"/>
                <a:gd name="connsiteX70" fmla="*/ 583692 w 1933003"/>
                <a:gd name="connsiteY70" fmla="*/ 266700 h 1361789"/>
                <a:gd name="connsiteX71" fmla="*/ 583692 w 1933003"/>
                <a:gd name="connsiteY71" fmla="*/ 232315 h 1361789"/>
                <a:gd name="connsiteX72" fmla="*/ 580454 w 1933003"/>
                <a:gd name="connsiteY72" fmla="*/ 232315 h 1361789"/>
                <a:gd name="connsiteX73" fmla="*/ 580454 w 1933003"/>
                <a:gd name="connsiteY73" fmla="*/ 202025 h 1361789"/>
                <a:gd name="connsiteX74" fmla="*/ 472916 w 1933003"/>
                <a:gd name="connsiteY74" fmla="*/ 202025 h 1361789"/>
                <a:gd name="connsiteX75" fmla="*/ 472916 w 1933003"/>
                <a:gd name="connsiteY75" fmla="*/ 142780 h 1361789"/>
                <a:gd name="connsiteX76" fmla="*/ 468249 w 1933003"/>
                <a:gd name="connsiteY76" fmla="*/ 142780 h 1361789"/>
                <a:gd name="connsiteX77" fmla="*/ 468249 w 1933003"/>
                <a:gd name="connsiteY77" fmla="*/ 111062 h 1361789"/>
                <a:gd name="connsiteX78" fmla="*/ 424529 w 1933003"/>
                <a:gd name="connsiteY78" fmla="*/ 111062 h 1361789"/>
                <a:gd name="connsiteX79" fmla="*/ 424529 w 1933003"/>
                <a:gd name="connsiteY79" fmla="*/ 86773 h 1361789"/>
                <a:gd name="connsiteX80" fmla="*/ 277940 w 1933003"/>
                <a:gd name="connsiteY80" fmla="*/ 86773 h 1361789"/>
                <a:gd name="connsiteX81" fmla="*/ 277940 w 1933003"/>
                <a:gd name="connsiteY81" fmla="*/ 58960 h 1361789"/>
                <a:gd name="connsiteX82" fmla="*/ 123158 w 1933003"/>
                <a:gd name="connsiteY82" fmla="*/ 58960 h 1361789"/>
                <a:gd name="connsiteX83" fmla="*/ 123158 w 1933003"/>
                <a:gd name="connsiteY83" fmla="*/ 35433 h 1361789"/>
                <a:gd name="connsiteX84" fmla="*/ 94488 w 1933003"/>
                <a:gd name="connsiteY84" fmla="*/ 35433 h 1361789"/>
                <a:gd name="connsiteX85" fmla="*/ 94488 w 1933003"/>
                <a:gd name="connsiteY85" fmla="*/ 14954 h 1361789"/>
                <a:gd name="connsiteX86" fmla="*/ 83058 w 1933003"/>
                <a:gd name="connsiteY86" fmla="*/ 14954 h 1361789"/>
                <a:gd name="connsiteX87" fmla="*/ 83058 w 1933003"/>
                <a:gd name="connsiteY87" fmla="*/ 0 h 1361789"/>
                <a:gd name="connsiteX88" fmla="*/ 2286 w 1933003"/>
                <a:gd name="connsiteY88" fmla="*/ 0 h 1361789"/>
                <a:gd name="connsiteX89" fmla="*/ 0 w 1933003"/>
                <a:gd name="connsiteY89" fmla="*/ 0 h 136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933003" h="1361789">
                  <a:moveTo>
                    <a:pt x="2286" y="1905"/>
                  </a:moveTo>
                  <a:lnTo>
                    <a:pt x="2286" y="270510"/>
                  </a:lnTo>
                  <a:lnTo>
                    <a:pt x="83820" y="270510"/>
                  </a:lnTo>
                  <a:lnTo>
                    <a:pt x="83820" y="302133"/>
                  </a:lnTo>
                  <a:lnTo>
                    <a:pt x="95441" y="302133"/>
                  </a:lnTo>
                  <a:lnTo>
                    <a:pt x="95441" y="350234"/>
                  </a:lnTo>
                  <a:lnTo>
                    <a:pt x="126111" y="350234"/>
                  </a:lnTo>
                  <a:lnTo>
                    <a:pt x="126111" y="399764"/>
                  </a:lnTo>
                  <a:lnTo>
                    <a:pt x="278225" y="399764"/>
                  </a:lnTo>
                  <a:lnTo>
                    <a:pt x="278225" y="452152"/>
                  </a:lnTo>
                  <a:lnTo>
                    <a:pt x="424529" y="452152"/>
                  </a:lnTo>
                  <a:lnTo>
                    <a:pt x="424529" y="500158"/>
                  </a:lnTo>
                  <a:lnTo>
                    <a:pt x="469678" y="500158"/>
                  </a:lnTo>
                  <a:lnTo>
                    <a:pt x="469678" y="549688"/>
                  </a:lnTo>
                  <a:lnTo>
                    <a:pt x="475488" y="549688"/>
                  </a:lnTo>
                  <a:lnTo>
                    <a:pt x="475488" y="647224"/>
                  </a:lnTo>
                  <a:lnTo>
                    <a:pt x="584740" y="647224"/>
                  </a:lnTo>
                  <a:lnTo>
                    <a:pt x="584740" y="691706"/>
                  </a:lnTo>
                  <a:lnTo>
                    <a:pt x="588740" y="691706"/>
                  </a:lnTo>
                  <a:lnTo>
                    <a:pt x="588740" y="735330"/>
                  </a:lnTo>
                  <a:lnTo>
                    <a:pt x="592360" y="735330"/>
                  </a:lnTo>
                  <a:lnTo>
                    <a:pt x="592360" y="781241"/>
                  </a:lnTo>
                  <a:lnTo>
                    <a:pt x="624745" y="781241"/>
                  </a:lnTo>
                  <a:lnTo>
                    <a:pt x="624745" y="824198"/>
                  </a:lnTo>
                  <a:lnTo>
                    <a:pt x="783431" y="824198"/>
                  </a:lnTo>
                  <a:lnTo>
                    <a:pt x="783431" y="865346"/>
                  </a:lnTo>
                  <a:lnTo>
                    <a:pt x="970217" y="865346"/>
                  </a:lnTo>
                  <a:lnTo>
                    <a:pt x="970217" y="913352"/>
                  </a:lnTo>
                  <a:lnTo>
                    <a:pt x="979265" y="913352"/>
                  </a:lnTo>
                  <a:lnTo>
                    <a:pt x="979265" y="954881"/>
                  </a:lnTo>
                  <a:lnTo>
                    <a:pt x="1000792" y="954881"/>
                  </a:lnTo>
                  <a:lnTo>
                    <a:pt x="1000792" y="1000696"/>
                  </a:lnTo>
                  <a:lnTo>
                    <a:pt x="1086326" y="1000696"/>
                  </a:lnTo>
                  <a:lnTo>
                    <a:pt x="1086326" y="1057847"/>
                  </a:lnTo>
                  <a:lnTo>
                    <a:pt x="1121283" y="1057847"/>
                  </a:lnTo>
                  <a:lnTo>
                    <a:pt x="1121283" y="1114330"/>
                  </a:lnTo>
                  <a:lnTo>
                    <a:pt x="1227201" y="1114330"/>
                  </a:lnTo>
                  <a:lnTo>
                    <a:pt x="1227201" y="1165955"/>
                  </a:lnTo>
                  <a:lnTo>
                    <a:pt x="1441228" y="1165955"/>
                  </a:lnTo>
                  <a:lnTo>
                    <a:pt x="1441228" y="1227106"/>
                  </a:lnTo>
                  <a:lnTo>
                    <a:pt x="1484186" y="1227106"/>
                  </a:lnTo>
                  <a:lnTo>
                    <a:pt x="1484186" y="1283589"/>
                  </a:lnTo>
                  <a:lnTo>
                    <a:pt x="1726978" y="1283589"/>
                  </a:lnTo>
                  <a:lnTo>
                    <a:pt x="1726978" y="1361789"/>
                  </a:lnTo>
                  <a:lnTo>
                    <a:pt x="1933004" y="1361789"/>
                  </a:lnTo>
                  <a:lnTo>
                    <a:pt x="1933004" y="778288"/>
                  </a:lnTo>
                  <a:lnTo>
                    <a:pt x="1724120" y="778288"/>
                  </a:lnTo>
                  <a:lnTo>
                    <a:pt x="1724120" y="718757"/>
                  </a:lnTo>
                  <a:lnTo>
                    <a:pt x="1481138" y="718757"/>
                  </a:lnTo>
                  <a:lnTo>
                    <a:pt x="1481138" y="665798"/>
                  </a:lnTo>
                  <a:lnTo>
                    <a:pt x="1442847" y="665798"/>
                  </a:lnTo>
                  <a:lnTo>
                    <a:pt x="1442847" y="613982"/>
                  </a:lnTo>
                  <a:lnTo>
                    <a:pt x="1225010" y="613982"/>
                  </a:lnTo>
                  <a:lnTo>
                    <a:pt x="1225010" y="568643"/>
                  </a:lnTo>
                  <a:lnTo>
                    <a:pt x="1117473" y="568643"/>
                  </a:lnTo>
                  <a:lnTo>
                    <a:pt x="1117473" y="518922"/>
                  </a:lnTo>
                  <a:lnTo>
                    <a:pt x="1086326" y="518922"/>
                  </a:lnTo>
                  <a:lnTo>
                    <a:pt x="1086326" y="476345"/>
                  </a:lnTo>
                  <a:lnTo>
                    <a:pt x="1000030" y="476345"/>
                  </a:lnTo>
                  <a:lnTo>
                    <a:pt x="1000030" y="440055"/>
                  </a:lnTo>
                  <a:lnTo>
                    <a:pt x="979075" y="440055"/>
                  </a:lnTo>
                  <a:lnTo>
                    <a:pt x="979075" y="402908"/>
                  </a:lnTo>
                  <a:lnTo>
                    <a:pt x="967645" y="402908"/>
                  </a:lnTo>
                  <a:lnTo>
                    <a:pt x="967645" y="367951"/>
                  </a:lnTo>
                  <a:lnTo>
                    <a:pt x="783050" y="367951"/>
                  </a:lnTo>
                  <a:lnTo>
                    <a:pt x="783050" y="331661"/>
                  </a:lnTo>
                  <a:lnTo>
                    <a:pt x="622459" y="331661"/>
                  </a:lnTo>
                  <a:lnTo>
                    <a:pt x="622459" y="295942"/>
                  </a:lnTo>
                  <a:lnTo>
                    <a:pt x="589693" y="295942"/>
                  </a:lnTo>
                  <a:lnTo>
                    <a:pt x="589693" y="266700"/>
                  </a:lnTo>
                  <a:lnTo>
                    <a:pt x="583692" y="266700"/>
                  </a:lnTo>
                  <a:lnTo>
                    <a:pt x="583692" y="232315"/>
                  </a:lnTo>
                  <a:lnTo>
                    <a:pt x="580454" y="232315"/>
                  </a:lnTo>
                  <a:lnTo>
                    <a:pt x="580454" y="202025"/>
                  </a:lnTo>
                  <a:lnTo>
                    <a:pt x="472916" y="202025"/>
                  </a:lnTo>
                  <a:lnTo>
                    <a:pt x="472916" y="142780"/>
                  </a:lnTo>
                  <a:lnTo>
                    <a:pt x="468249" y="142780"/>
                  </a:lnTo>
                  <a:lnTo>
                    <a:pt x="468249" y="111062"/>
                  </a:lnTo>
                  <a:lnTo>
                    <a:pt x="424529" y="111062"/>
                  </a:lnTo>
                  <a:lnTo>
                    <a:pt x="424529" y="86773"/>
                  </a:lnTo>
                  <a:lnTo>
                    <a:pt x="277940" y="86773"/>
                  </a:lnTo>
                  <a:lnTo>
                    <a:pt x="277940" y="58960"/>
                  </a:lnTo>
                  <a:lnTo>
                    <a:pt x="123158" y="58960"/>
                  </a:lnTo>
                  <a:lnTo>
                    <a:pt x="123158" y="35433"/>
                  </a:lnTo>
                  <a:lnTo>
                    <a:pt x="94488" y="35433"/>
                  </a:lnTo>
                  <a:lnTo>
                    <a:pt x="94488" y="14954"/>
                  </a:lnTo>
                  <a:lnTo>
                    <a:pt x="83058" y="14954"/>
                  </a:lnTo>
                  <a:lnTo>
                    <a:pt x="83058" y="0"/>
                  </a:lnTo>
                  <a:lnTo>
                    <a:pt x="2286" y="0"/>
                  </a:lnTo>
                  <a:lnTo>
                    <a:pt x="0" y="0"/>
                  </a:lnTo>
                </a:path>
              </a:pathLst>
            </a:custGeom>
            <a:solidFill>
              <a:srgbClr val="CDFFE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3CA1CAE-0435-31EE-CF84-3BB53243D37B}"/>
                </a:ext>
              </a:extLst>
            </p:cNvPr>
            <p:cNvGrpSpPr/>
            <p:nvPr/>
          </p:nvGrpSpPr>
          <p:grpSpPr>
            <a:xfrm>
              <a:off x="8633858" y="1641768"/>
              <a:ext cx="336040" cy="2767156"/>
              <a:chOff x="511229" y="1045733"/>
              <a:chExt cx="681311" cy="4276199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E7D7B85-9024-3641-2DBA-5E37C57E911E}"/>
                  </a:ext>
                </a:extLst>
              </p:cNvPr>
              <p:cNvSpPr/>
              <p:nvPr/>
            </p:nvSpPr>
            <p:spPr>
              <a:xfrm>
                <a:off x="1183994" y="1244087"/>
                <a:ext cx="8546" cy="4077845"/>
              </a:xfrm>
              <a:custGeom>
                <a:avLst/>
                <a:gdLst>
                  <a:gd name="connsiteX0" fmla="*/ 0 w 0"/>
                  <a:gd name="connsiteY0" fmla="*/ 2133124 h 2124075"/>
                  <a:gd name="connsiteX1" fmla="*/ 0 w 0"/>
                  <a:gd name="connsiteY1" fmla="*/ 0 h 21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124075">
                    <a:moveTo>
                      <a:pt x="0" y="2133124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0F7BD5B-C9D0-8B7F-91F3-B2E1C0C21558}"/>
                  </a:ext>
                </a:extLst>
              </p:cNvPr>
              <p:cNvSpPr/>
              <p:nvPr/>
            </p:nvSpPr>
            <p:spPr>
              <a:xfrm>
                <a:off x="1121356" y="2753194"/>
                <a:ext cx="45687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2416115-AF6C-7D1E-16AC-2C2AE40B2287}"/>
                  </a:ext>
                </a:extLst>
              </p:cNvPr>
              <p:cNvSpPr/>
              <p:nvPr/>
            </p:nvSpPr>
            <p:spPr>
              <a:xfrm>
                <a:off x="1121356" y="1997852"/>
                <a:ext cx="45687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E53576D-FF12-433E-4412-8C75CDB70743}"/>
                  </a:ext>
                </a:extLst>
              </p:cNvPr>
              <p:cNvSpPr/>
              <p:nvPr/>
            </p:nvSpPr>
            <p:spPr>
              <a:xfrm>
                <a:off x="1121356" y="1257865"/>
                <a:ext cx="45687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3078D73-1957-E5D5-C1D1-8143DFC68611}"/>
                  </a:ext>
                </a:extLst>
              </p:cNvPr>
              <p:cNvSpPr/>
              <p:nvPr/>
            </p:nvSpPr>
            <p:spPr bwMode="auto">
              <a:xfrm>
                <a:off x="511231" y="1045733"/>
                <a:ext cx="546460" cy="40866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1.0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BD5955EF-53F1-F7AD-F2FE-2319AA8F6FB6}"/>
                  </a:ext>
                </a:extLst>
              </p:cNvPr>
              <p:cNvSpPr/>
              <p:nvPr/>
            </p:nvSpPr>
            <p:spPr bwMode="auto">
              <a:xfrm>
                <a:off x="596034" y="1793522"/>
                <a:ext cx="461655" cy="40866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54C7E-B6A3-F673-4092-D9999A596FBA}"/>
                  </a:ext>
                </a:extLst>
              </p:cNvPr>
              <p:cNvSpPr/>
              <p:nvPr/>
            </p:nvSpPr>
            <p:spPr bwMode="auto">
              <a:xfrm>
                <a:off x="596034" y="2548865"/>
                <a:ext cx="461655" cy="40866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0.6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AA9D52A-C858-EF02-D936-8D9CF383D1A7}"/>
                  </a:ext>
                </a:extLst>
              </p:cNvPr>
              <p:cNvSpPr/>
              <p:nvPr/>
            </p:nvSpPr>
            <p:spPr>
              <a:xfrm>
                <a:off x="1121356" y="3517769"/>
                <a:ext cx="45687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1AEC649-C53D-32C2-0CBB-98E3E4AF0F73}"/>
                  </a:ext>
                </a:extLst>
              </p:cNvPr>
              <p:cNvSpPr/>
              <p:nvPr/>
            </p:nvSpPr>
            <p:spPr bwMode="auto">
              <a:xfrm>
                <a:off x="511229" y="3313439"/>
                <a:ext cx="546460" cy="40866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0.4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B6B56EA-58C6-79D8-3E76-5D902E824CA5}"/>
                  </a:ext>
                </a:extLst>
              </p:cNvPr>
              <p:cNvSpPr/>
              <p:nvPr/>
            </p:nvSpPr>
            <p:spPr>
              <a:xfrm>
                <a:off x="1121356" y="4272377"/>
                <a:ext cx="45687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130566A-66A8-E745-7AB7-F69D184200F2}"/>
                  </a:ext>
                </a:extLst>
              </p:cNvPr>
              <p:cNvSpPr/>
              <p:nvPr/>
            </p:nvSpPr>
            <p:spPr bwMode="auto">
              <a:xfrm>
                <a:off x="511229" y="4068047"/>
                <a:ext cx="546460" cy="40866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F0FC5722-E727-C326-8FD3-280857058913}"/>
                  </a:ext>
                </a:extLst>
              </p:cNvPr>
              <p:cNvSpPr/>
              <p:nvPr/>
            </p:nvSpPr>
            <p:spPr>
              <a:xfrm>
                <a:off x="1121356" y="5027002"/>
                <a:ext cx="45687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096CEC4-E849-4610-8557-72525D2FC226}"/>
                  </a:ext>
                </a:extLst>
              </p:cNvPr>
              <p:cNvSpPr/>
              <p:nvPr/>
            </p:nvSpPr>
            <p:spPr bwMode="auto">
              <a:xfrm>
                <a:off x="511229" y="4822672"/>
                <a:ext cx="546460" cy="40866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A6D8CF0-C1A1-CA1D-E0C7-DC1F2EDBD9A7}"/>
                </a:ext>
              </a:extLst>
            </p:cNvPr>
            <p:cNvSpPr/>
            <p:nvPr/>
          </p:nvSpPr>
          <p:spPr>
            <a:xfrm flipV="1">
              <a:off x="8960982" y="4412213"/>
              <a:ext cx="2844000" cy="0"/>
            </a:xfrm>
            <a:custGeom>
              <a:avLst/>
              <a:gdLst>
                <a:gd name="connsiteX0" fmla="*/ 0 w 6315075"/>
                <a:gd name="connsiteY0" fmla="*/ 0 h 0"/>
                <a:gd name="connsiteX1" fmla="*/ 6322790 w 6315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15075">
                  <a:moveTo>
                    <a:pt x="0" y="0"/>
                  </a:moveTo>
                  <a:lnTo>
                    <a:pt x="6322790" y="0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275B1C9-9C2F-A4C6-36D5-0A0A944A35B6}"/>
                </a:ext>
              </a:extLst>
            </p:cNvPr>
            <p:cNvSpPr/>
            <p:nvPr/>
          </p:nvSpPr>
          <p:spPr>
            <a:xfrm>
              <a:off x="9115153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405E7B3-DB7E-0E5B-1684-D7DD2615AFAB}"/>
                </a:ext>
              </a:extLst>
            </p:cNvPr>
            <p:cNvSpPr/>
            <p:nvPr/>
          </p:nvSpPr>
          <p:spPr bwMode="auto">
            <a:xfrm>
              <a:off x="9051540" y="4520660"/>
              <a:ext cx="12722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867006-3F0B-499E-CA5F-980A44B11231}"/>
                </a:ext>
              </a:extLst>
            </p:cNvPr>
            <p:cNvSpPr/>
            <p:nvPr/>
          </p:nvSpPr>
          <p:spPr>
            <a:xfrm>
              <a:off x="9490153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FB46D62-590F-E2C3-4263-0229CD6519E7}"/>
                </a:ext>
              </a:extLst>
            </p:cNvPr>
            <p:cNvSpPr/>
            <p:nvPr/>
          </p:nvSpPr>
          <p:spPr bwMode="auto">
            <a:xfrm>
              <a:off x="9426540" y="4520660"/>
              <a:ext cx="12722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AFBB09E-17B2-670A-E92C-D89B093D6A0D}"/>
                </a:ext>
              </a:extLst>
            </p:cNvPr>
            <p:cNvSpPr/>
            <p:nvPr/>
          </p:nvSpPr>
          <p:spPr>
            <a:xfrm>
              <a:off x="9874198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35FABB0-7544-C3F5-9BE4-89A414D8D74E}"/>
                </a:ext>
              </a:extLst>
            </p:cNvPr>
            <p:cNvSpPr/>
            <p:nvPr/>
          </p:nvSpPr>
          <p:spPr bwMode="auto">
            <a:xfrm>
              <a:off x="9810585" y="4520660"/>
              <a:ext cx="12722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77FE962-FE01-21EA-4C49-B136981F5142}"/>
                </a:ext>
              </a:extLst>
            </p:cNvPr>
            <p:cNvSpPr/>
            <p:nvPr/>
          </p:nvSpPr>
          <p:spPr>
            <a:xfrm>
              <a:off x="10252339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4A5E681-E533-F37E-543F-9C0F374ABD43}"/>
                </a:ext>
              </a:extLst>
            </p:cNvPr>
            <p:cNvSpPr/>
            <p:nvPr/>
          </p:nvSpPr>
          <p:spPr bwMode="auto">
            <a:xfrm>
              <a:off x="10188726" y="4520660"/>
              <a:ext cx="12722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CE64C1B-8558-ED4E-F90A-E1A104663E96}"/>
                </a:ext>
              </a:extLst>
            </p:cNvPr>
            <p:cNvSpPr/>
            <p:nvPr/>
          </p:nvSpPr>
          <p:spPr>
            <a:xfrm>
              <a:off x="10635915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FD23868-5A19-0880-B812-31CFA6C23965}"/>
                </a:ext>
              </a:extLst>
            </p:cNvPr>
            <p:cNvSpPr/>
            <p:nvPr/>
          </p:nvSpPr>
          <p:spPr bwMode="auto">
            <a:xfrm>
              <a:off x="10572302" y="4520660"/>
              <a:ext cx="12722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16114EA-0BAD-5A7A-D15E-059AE71BD575}"/>
                </a:ext>
              </a:extLst>
            </p:cNvPr>
            <p:cNvSpPr/>
            <p:nvPr/>
          </p:nvSpPr>
          <p:spPr>
            <a:xfrm>
              <a:off x="11010926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34A4BFF-09B4-0D31-BA7E-CE054E6945D4}"/>
                </a:ext>
              </a:extLst>
            </p:cNvPr>
            <p:cNvSpPr/>
            <p:nvPr/>
          </p:nvSpPr>
          <p:spPr bwMode="auto">
            <a:xfrm>
              <a:off x="10910747" y="4520660"/>
              <a:ext cx="200358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DC5A5F9-342A-1F99-7007-5138B7C3BD6F}"/>
                </a:ext>
              </a:extLst>
            </p:cNvPr>
            <p:cNvSpPr/>
            <p:nvPr/>
          </p:nvSpPr>
          <p:spPr>
            <a:xfrm>
              <a:off x="11386491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15C9A4-AC07-A8E6-54D1-FB597BDC6603}"/>
                </a:ext>
              </a:extLst>
            </p:cNvPr>
            <p:cNvSpPr/>
            <p:nvPr/>
          </p:nvSpPr>
          <p:spPr bwMode="auto">
            <a:xfrm>
              <a:off x="11295702" y="4520660"/>
              <a:ext cx="181578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63236ED-1A28-D825-0CDF-BF8F018821C1}"/>
                </a:ext>
              </a:extLst>
            </p:cNvPr>
            <p:cNvSpPr/>
            <p:nvPr/>
          </p:nvSpPr>
          <p:spPr>
            <a:xfrm>
              <a:off x="11766595" y="4415632"/>
              <a:ext cx="0" cy="58200"/>
            </a:xfrm>
            <a:custGeom>
              <a:avLst/>
              <a:gdLst>
                <a:gd name="connsiteX0" fmla="*/ 0 w 0"/>
                <a:gd name="connsiteY0" fmla="*/ 0 h 38100"/>
                <a:gd name="connsiteX1" fmla="*/ 0 w 0"/>
                <a:gd name="connsiteY1" fmla="*/ 427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0" y="0"/>
                  </a:moveTo>
                  <a:lnTo>
                    <a:pt x="0" y="42767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EEBE6A4-6FDF-56EC-28A5-7CDAD69A28D8}"/>
                </a:ext>
              </a:extLst>
            </p:cNvPr>
            <p:cNvSpPr/>
            <p:nvPr/>
          </p:nvSpPr>
          <p:spPr bwMode="auto">
            <a:xfrm>
              <a:off x="11679747" y="4520660"/>
              <a:ext cx="17369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43ABA4D-EA1A-B8F1-70E1-8CFEF1892271}"/>
                </a:ext>
              </a:extLst>
            </p:cNvPr>
            <p:cNvSpPr/>
            <p:nvPr/>
          </p:nvSpPr>
          <p:spPr bwMode="auto">
            <a:xfrm>
              <a:off x="9051540" y="3768854"/>
              <a:ext cx="2338812" cy="36957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n=44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Median EFS: 10.3 months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6-month PFS: 68.2% (52.3–79.8)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8BF0CEE-2191-551F-6B95-8F78CAE69812}"/>
                </a:ext>
              </a:extLst>
            </p:cNvPr>
            <p:cNvSpPr/>
            <p:nvPr/>
          </p:nvSpPr>
          <p:spPr bwMode="auto">
            <a:xfrm>
              <a:off x="9015409" y="4244766"/>
              <a:ext cx="199488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2EB3D51-7FD6-EDBF-C4F8-FB12F4A89184}"/>
                </a:ext>
              </a:extLst>
            </p:cNvPr>
            <p:cNvSpPr/>
            <p:nvPr/>
          </p:nvSpPr>
          <p:spPr bwMode="auto">
            <a:xfrm>
              <a:off x="9376816" y="4244766"/>
              <a:ext cx="226674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46AE27-ABA5-5C81-8B47-BE288626C47E}"/>
                </a:ext>
              </a:extLst>
            </p:cNvPr>
            <p:cNvSpPr/>
            <p:nvPr/>
          </p:nvSpPr>
          <p:spPr bwMode="auto">
            <a:xfrm>
              <a:off x="9770318" y="4244766"/>
              <a:ext cx="207760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C6C9575-7D78-5D95-BC41-47523A722206}"/>
                </a:ext>
              </a:extLst>
            </p:cNvPr>
            <p:cNvSpPr/>
            <p:nvPr/>
          </p:nvSpPr>
          <p:spPr bwMode="auto">
            <a:xfrm>
              <a:off x="10124983" y="4244766"/>
              <a:ext cx="254712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CA5F866-0CD5-C924-EC8A-EE7744C81207}"/>
                </a:ext>
              </a:extLst>
            </p:cNvPr>
            <p:cNvSpPr/>
            <p:nvPr/>
          </p:nvSpPr>
          <p:spPr bwMode="auto">
            <a:xfrm>
              <a:off x="10537982" y="4244766"/>
              <a:ext cx="19586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6E60166-B994-9242-2873-AA78976ED3A5}"/>
                </a:ext>
              </a:extLst>
            </p:cNvPr>
            <p:cNvSpPr/>
            <p:nvPr/>
          </p:nvSpPr>
          <p:spPr bwMode="auto">
            <a:xfrm>
              <a:off x="10910747" y="4244766"/>
              <a:ext cx="200358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A54D4DC-A21A-23D8-D48A-7B270E2932D1}"/>
                </a:ext>
              </a:extLst>
            </p:cNvPr>
            <p:cNvSpPr/>
            <p:nvPr/>
          </p:nvSpPr>
          <p:spPr bwMode="auto">
            <a:xfrm>
              <a:off x="11295702" y="4244766"/>
              <a:ext cx="181578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FD99843-F78B-CE5C-C5D6-48BBC230D690}"/>
                </a:ext>
              </a:extLst>
            </p:cNvPr>
            <p:cNvSpPr/>
            <p:nvPr/>
          </p:nvSpPr>
          <p:spPr bwMode="auto">
            <a:xfrm>
              <a:off x="11679747" y="4244766"/>
              <a:ext cx="173696" cy="122425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538B6D4-B608-D9BC-54C7-C15A04DD5A8D}"/>
                </a:ext>
              </a:extLst>
            </p:cNvPr>
            <p:cNvSpPr/>
            <p:nvPr/>
          </p:nvSpPr>
          <p:spPr>
            <a:xfrm>
              <a:off x="9120235" y="1763579"/>
              <a:ext cx="2592941" cy="2434862"/>
            </a:xfrm>
            <a:custGeom>
              <a:avLst/>
              <a:gdLst>
                <a:gd name="connsiteX0" fmla="*/ 0 w 1946719"/>
                <a:gd name="connsiteY0" fmla="*/ 0 h 1828037"/>
                <a:gd name="connsiteX1" fmla="*/ 16002 w 1946719"/>
                <a:gd name="connsiteY1" fmla="*/ 0 h 1828037"/>
                <a:gd name="connsiteX2" fmla="*/ 16002 w 1946719"/>
                <a:gd name="connsiteY2" fmla="*/ 41529 h 1828037"/>
                <a:gd name="connsiteX3" fmla="*/ 95345 w 1946719"/>
                <a:gd name="connsiteY3" fmla="*/ 41529 h 1828037"/>
                <a:gd name="connsiteX4" fmla="*/ 95345 w 1946719"/>
                <a:gd name="connsiteY4" fmla="*/ 82296 h 1828037"/>
                <a:gd name="connsiteX5" fmla="*/ 111347 w 1946719"/>
                <a:gd name="connsiteY5" fmla="*/ 82296 h 1828037"/>
                <a:gd name="connsiteX6" fmla="*/ 111347 w 1946719"/>
                <a:gd name="connsiteY6" fmla="*/ 122301 h 1828037"/>
                <a:gd name="connsiteX7" fmla="*/ 138303 w 1946719"/>
                <a:gd name="connsiteY7" fmla="*/ 122301 h 1828037"/>
                <a:gd name="connsiteX8" fmla="*/ 138303 w 1946719"/>
                <a:gd name="connsiteY8" fmla="*/ 164497 h 1828037"/>
                <a:gd name="connsiteX9" fmla="*/ 293370 w 1946719"/>
                <a:gd name="connsiteY9" fmla="*/ 164497 h 1828037"/>
                <a:gd name="connsiteX10" fmla="*/ 293370 w 1946719"/>
                <a:gd name="connsiteY10" fmla="*/ 207455 h 1828037"/>
                <a:gd name="connsiteX11" fmla="*/ 437579 w 1946719"/>
                <a:gd name="connsiteY11" fmla="*/ 207455 h 1828037"/>
                <a:gd name="connsiteX12" fmla="*/ 437579 w 1946719"/>
                <a:gd name="connsiteY12" fmla="*/ 247555 h 1828037"/>
                <a:gd name="connsiteX13" fmla="*/ 482727 w 1946719"/>
                <a:gd name="connsiteY13" fmla="*/ 247555 h 1828037"/>
                <a:gd name="connsiteX14" fmla="*/ 482727 w 1946719"/>
                <a:gd name="connsiteY14" fmla="*/ 289751 h 1828037"/>
                <a:gd name="connsiteX15" fmla="*/ 489204 w 1946719"/>
                <a:gd name="connsiteY15" fmla="*/ 289751 h 1828037"/>
                <a:gd name="connsiteX16" fmla="*/ 489204 w 1946719"/>
                <a:gd name="connsiteY16" fmla="*/ 373475 h 1828037"/>
                <a:gd name="connsiteX17" fmla="*/ 595503 w 1946719"/>
                <a:gd name="connsiteY17" fmla="*/ 373475 h 1828037"/>
                <a:gd name="connsiteX18" fmla="*/ 595503 w 1946719"/>
                <a:gd name="connsiteY18" fmla="*/ 414242 h 1828037"/>
                <a:gd name="connsiteX19" fmla="*/ 601313 w 1946719"/>
                <a:gd name="connsiteY19" fmla="*/ 414242 h 1828037"/>
                <a:gd name="connsiteX20" fmla="*/ 601313 w 1946719"/>
                <a:gd name="connsiteY20" fmla="*/ 455771 h 1828037"/>
                <a:gd name="connsiteX21" fmla="*/ 606457 w 1946719"/>
                <a:gd name="connsiteY21" fmla="*/ 455771 h 1828037"/>
                <a:gd name="connsiteX22" fmla="*/ 606457 w 1946719"/>
                <a:gd name="connsiteY22" fmla="*/ 500920 h 1828037"/>
                <a:gd name="connsiteX23" fmla="*/ 637794 w 1946719"/>
                <a:gd name="connsiteY23" fmla="*/ 500920 h 1828037"/>
                <a:gd name="connsiteX24" fmla="*/ 637794 w 1946719"/>
                <a:gd name="connsiteY24" fmla="*/ 541687 h 1828037"/>
                <a:gd name="connsiteX25" fmla="*/ 798671 w 1946719"/>
                <a:gd name="connsiteY25" fmla="*/ 541687 h 1828037"/>
                <a:gd name="connsiteX26" fmla="*/ 798671 w 1946719"/>
                <a:gd name="connsiteY26" fmla="*/ 582454 h 1828037"/>
                <a:gd name="connsiteX27" fmla="*/ 984980 w 1946719"/>
                <a:gd name="connsiteY27" fmla="*/ 582454 h 1828037"/>
                <a:gd name="connsiteX28" fmla="*/ 984980 w 1946719"/>
                <a:gd name="connsiteY28" fmla="*/ 626078 h 1828037"/>
                <a:gd name="connsiteX29" fmla="*/ 990886 w 1946719"/>
                <a:gd name="connsiteY29" fmla="*/ 626078 h 1828037"/>
                <a:gd name="connsiteX30" fmla="*/ 990886 w 1946719"/>
                <a:gd name="connsiteY30" fmla="*/ 669798 h 1828037"/>
                <a:gd name="connsiteX31" fmla="*/ 1016318 w 1946719"/>
                <a:gd name="connsiteY31" fmla="*/ 669798 h 1828037"/>
                <a:gd name="connsiteX32" fmla="*/ 1016318 w 1946719"/>
                <a:gd name="connsiteY32" fmla="*/ 715613 h 1828037"/>
                <a:gd name="connsiteX33" fmla="*/ 1101471 w 1946719"/>
                <a:gd name="connsiteY33" fmla="*/ 715613 h 1828037"/>
                <a:gd name="connsiteX34" fmla="*/ 1101471 w 1946719"/>
                <a:gd name="connsiteY34" fmla="*/ 765905 h 1828037"/>
                <a:gd name="connsiteX35" fmla="*/ 1132046 w 1946719"/>
                <a:gd name="connsiteY35" fmla="*/ 765905 h 1828037"/>
                <a:gd name="connsiteX36" fmla="*/ 1132046 w 1946719"/>
                <a:gd name="connsiteY36" fmla="*/ 817531 h 1828037"/>
                <a:gd name="connsiteX37" fmla="*/ 1239869 w 1946719"/>
                <a:gd name="connsiteY37" fmla="*/ 817531 h 1828037"/>
                <a:gd name="connsiteX38" fmla="*/ 1239869 w 1946719"/>
                <a:gd name="connsiteY38" fmla="*/ 874395 h 1828037"/>
                <a:gd name="connsiteX39" fmla="*/ 1455325 w 1946719"/>
                <a:gd name="connsiteY39" fmla="*/ 874395 h 1828037"/>
                <a:gd name="connsiteX40" fmla="*/ 1455325 w 1946719"/>
                <a:gd name="connsiteY40" fmla="*/ 933355 h 1828037"/>
                <a:gd name="connsiteX41" fmla="*/ 1496854 w 1946719"/>
                <a:gd name="connsiteY41" fmla="*/ 933355 h 1828037"/>
                <a:gd name="connsiteX42" fmla="*/ 1496854 w 1946719"/>
                <a:gd name="connsiteY42" fmla="*/ 992981 h 1828037"/>
                <a:gd name="connsiteX43" fmla="*/ 1741456 w 1946719"/>
                <a:gd name="connsiteY43" fmla="*/ 992981 h 1828037"/>
                <a:gd name="connsiteX44" fmla="*/ 1741456 w 1946719"/>
                <a:gd name="connsiteY44" fmla="*/ 1069467 h 1828037"/>
                <a:gd name="connsiteX45" fmla="*/ 1946720 w 1946719"/>
                <a:gd name="connsiteY45" fmla="*/ 1069467 h 1828037"/>
                <a:gd name="connsiteX46" fmla="*/ 1946720 w 1946719"/>
                <a:gd name="connsiteY46" fmla="*/ 1828038 h 182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46719" h="1828037">
                  <a:moveTo>
                    <a:pt x="0" y="0"/>
                  </a:moveTo>
                  <a:lnTo>
                    <a:pt x="16002" y="0"/>
                  </a:lnTo>
                  <a:lnTo>
                    <a:pt x="16002" y="41529"/>
                  </a:lnTo>
                  <a:lnTo>
                    <a:pt x="95345" y="41529"/>
                  </a:lnTo>
                  <a:lnTo>
                    <a:pt x="95345" y="82296"/>
                  </a:lnTo>
                  <a:lnTo>
                    <a:pt x="111347" y="82296"/>
                  </a:lnTo>
                  <a:lnTo>
                    <a:pt x="111347" y="122301"/>
                  </a:lnTo>
                  <a:lnTo>
                    <a:pt x="138303" y="122301"/>
                  </a:lnTo>
                  <a:lnTo>
                    <a:pt x="138303" y="164497"/>
                  </a:lnTo>
                  <a:lnTo>
                    <a:pt x="293370" y="164497"/>
                  </a:lnTo>
                  <a:lnTo>
                    <a:pt x="293370" y="207455"/>
                  </a:lnTo>
                  <a:lnTo>
                    <a:pt x="437579" y="207455"/>
                  </a:lnTo>
                  <a:lnTo>
                    <a:pt x="437579" y="247555"/>
                  </a:lnTo>
                  <a:lnTo>
                    <a:pt x="482727" y="247555"/>
                  </a:lnTo>
                  <a:lnTo>
                    <a:pt x="482727" y="289751"/>
                  </a:lnTo>
                  <a:lnTo>
                    <a:pt x="489204" y="289751"/>
                  </a:lnTo>
                  <a:lnTo>
                    <a:pt x="489204" y="373475"/>
                  </a:lnTo>
                  <a:lnTo>
                    <a:pt x="595503" y="373475"/>
                  </a:lnTo>
                  <a:lnTo>
                    <a:pt x="595503" y="414242"/>
                  </a:lnTo>
                  <a:lnTo>
                    <a:pt x="601313" y="414242"/>
                  </a:lnTo>
                  <a:lnTo>
                    <a:pt x="601313" y="455771"/>
                  </a:lnTo>
                  <a:lnTo>
                    <a:pt x="606457" y="455771"/>
                  </a:lnTo>
                  <a:lnTo>
                    <a:pt x="606457" y="500920"/>
                  </a:lnTo>
                  <a:lnTo>
                    <a:pt x="637794" y="500920"/>
                  </a:lnTo>
                  <a:lnTo>
                    <a:pt x="637794" y="541687"/>
                  </a:lnTo>
                  <a:lnTo>
                    <a:pt x="798671" y="541687"/>
                  </a:lnTo>
                  <a:lnTo>
                    <a:pt x="798671" y="582454"/>
                  </a:lnTo>
                  <a:lnTo>
                    <a:pt x="984980" y="582454"/>
                  </a:lnTo>
                  <a:lnTo>
                    <a:pt x="984980" y="626078"/>
                  </a:lnTo>
                  <a:lnTo>
                    <a:pt x="990886" y="626078"/>
                  </a:lnTo>
                  <a:lnTo>
                    <a:pt x="990886" y="669798"/>
                  </a:lnTo>
                  <a:lnTo>
                    <a:pt x="1016318" y="669798"/>
                  </a:lnTo>
                  <a:lnTo>
                    <a:pt x="1016318" y="715613"/>
                  </a:lnTo>
                  <a:lnTo>
                    <a:pt x="1101471" y="715613"/>
                  </a:lnTo>
                  <a:lnTo>
                    <a:pt x="1101471" y="765905"/>
                  </a:lnTo>
                  <a:lnTo>
                    <a:pt x="1132046" y="765905"/>
                  </a:lnTo>
                  <a:lnTo>
                    <a:pt x="1132046" y="817531"/>
                  </a:lnTo>
                  <a:lnTo>
                    <a:pt x="1239869" y="817531"/>
                  </a:lnTo>
                  <a:lnTo>
                    <a:pt x="1239869" y="874395"/>
                  </a:lnTo>
                  <a:lnTo>
                    <a:pt x="1455325" y="874395"/>
                  </a:lnTo>
                  <a:lnTo>
                    <a:pt x="1455325" y="933355"/>
                  </a:lnTo>
                  <a:lnTo>
                    <a:pt x="1496854" y="933355"/>
                  </a:lnTo>
                  <a:lnTo>
                    <a:pt x="1496854" y="992981"/>
                  </a:lnTo>
                  <a:lnTo>
                    <a:pt x="1741456" y="992981"/>
                  </a:lnTo>
                  <a:lnTo>
                    <a:pt x="1741456" y="1069467"/>
                  </a:lnTo>
                  <a:lnTo>
                    <a:pt x="1946720" y="1069467"/>
                  </a:lnTo>
                  <a:lnTo>
                    <a:pt x="1946720" y="1828038"/>
                  </a:lnTo>
                </a:path>
              </a:pathLst>
            </a:custGeom>
            <a:noFill/>
            <a:ln w="22225" cap="flat">
              <a:solidFill>
                <a:srgbClr val="00B05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7965650-4487-8020-D806-E2FFD9ADF87D}"/>
                </a:ext>
              </a:extLst>
            </p:cNvPr>
            <p:cNvCxnSpPr>
              <a:cxnSpLocks/>
            </p:cNvCxnSpPr>
            <p:nvPr/>
          </p:nvCxnSpPr>
          <p:spPr>
            <a:xfrm>
              <a:off x="10397733" y="251260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E081CB0-B5BA-B658-2D2C-16A2EA3FEAA2}"/>
                </a:ext>
              </a:extLst>
            </p:cNvPr>
            <p:cNvGrpSpPr/>
            <p:nvPr/>
          </p:nvGrpSpPr>
          <p:grpSpPr>
            <a:xfrm>
              <a:off x="10413970" y="2629831"/>
              <a:ext cx="54105" cy="54105"/>
              <a:chOff x="10632001" y="2512602"/>
              <a:chExt cx="54105" cy="54105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EACD6A6-6CAD-254E-1B73-3B5B33B2D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9054" y="2512602"/>
                <a:ext cx="0" cy="54105"/>
              </a:xfrm>
              <a:prstGeom prst="line">
                <a:avLst/>
              </a:prstGeom>
              <a:noFill/>
              <a:ln w="12700" cap="flat">
                <a:solidFill>
                  <a:srgbClr val="00B050"/>
                </a:solidFill>
                <a:prstDash val="solid"/>
                <a:miter/>
              </a:ln>
            </p:spPr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B720530-21C8-C2CA-BC38-9001DB3F7B3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59054" y="2512602"/>
                <a:ext cx="0" cy="54105"/>
              </a:xfrm>
              <a:prstGeom prst="line">
                <a:avLst/>
              </a:prstGeom>
              <a:noFill/>
              <a:ln w="12700" cap="flat">
                <a:solidFill>
                  <a:srgbClr val="00B050"/>
                </a:solidFill>
                <a:prstDash val="solid"/>
                <a:miter/>
              </a:ln>
            </p:spPr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4F63D6C-C08F-FEC8-7DD1-D6E808D21034}"/>
                </a:ext>
              </a:extLst>
            </p:cNvPr>
            <p:cNvGrpSpPr/>
            <p:nvPr/>
          </p:nvGrpSpPr>
          <p:grpSpPr>
            <a:xfrm>
              <a:off x="10445623" y="2691241"/>
              <a:ext cx="54105" cy="54105"/>
              <a:chOff x="10632001" y="2512602"/>
              <a:chExt cx="54105" cy="54105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0F54EC9-7B15-5F60-98BC-1E6A0911BD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9054" y="2512602"/>
                <a:ext cx="0" cy="54105"/>
              </a:xfrm>
              <a:prstGeom prst="line">
                <a:avLst/>
              </a:prstGeom>
              <a:noFill/>
              <a:ln w="12700" cap="flat">
                <a:solidFill>
                  <a:srgbClr val="00B050"/>
                </a:solidFill>
                <a:prstDash val="solid"/>
                <a:miter/>
              </a:ln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5996E44-B29C-8B1E-4B16-3AC7DF0C89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59054" y="2512602"/>
                <a:ext cx="0" cy="54105"/>
              </a:xfrm>
              <a:prstGeom prst="line">
                <a:avLst/>
              </a:prstGeom>
              <a:noFill/>
              <a:ln w="12700" cap="flat">
                <a:solidFill>
                  <a:srgbClr val="00B050"/>
                </a:solidFill>
                <a:prstDash val="solid"/>
                <a:miter/>
              </a:ln>
            </p:spPr>
          </p:cxnSp>
        </p:grp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F37723-C3A3-247B-9BE2-7E4CFD369B4D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931" y="2691241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76F486D-8E9A-E13F-E5FC-2A4641DF1255}"/>
                </a:ext>
              </a:extLst>
            </p:cNvPr>
            <p:cNvCxnSpPr>
              <a:cxnSpLocks/>
            </p:cNvCxnSpPr>
            <p:nvPr/>
          </p:nvCxnSpPr>
          <p:spPr>
            <a:xfrm>
              <a:off x="10535838" y="2691241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E06C6F6-6ADE-15CA-0B89-22A191A177F3}"/>
                </a:ext>
              </a:extLst>
            </p:cNvPr>
            <p:cNvCxnSpPr>
              <a:cxnSpLocks/>
            </p:cNvCxnSpPr>
            <p:nvPr/>
          </p:nvCxnSpPr>
          <p:spPr>
            <a:xfrm>
              <a:off x="10558016" y="2691241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494567F-FEBB-16CC-FE69-69ACB8F284DE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253" y="2902508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5A7F298-CA40-2AD9-0404-4B5ABBCCF54E}"/>
                </a:ext>
              </a:extLst>
            </p:cNvPr>
            <p:cNvCxnSpPr>
              <a:cxnSpLocks/>
            </p:cNvCxnSpPr>
            <p:nvPr/>
          </p:nvCxnSpPr>
          <p:spPr>
            <a:xfrm>
              <a:off x="10993784" y="2902508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A4F9548-E0CF-92DD-3EFD-CE0AF1A82888}"/>
                </a:ext>
              </a:extLst>
            </p:cNvPr>
            <p:cNvCxnSpPr>
              <a:cxnSpLocks/>
            </p:cNvCxnSpPr>
            <p:nvPr/>
          </p:nvCxnSpPr>
          <p:spPr>
            <a:xfrm>
              <a:off x="11136659" y="3062253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57A0723-0AA0-7AD4-45AA-5A2F39E329AA}"/>
                </a:ext>
              </a:extLst>
            </p:cNvPr>
            <p:cNvCxnSpPr>
              <a:cxnSpLocks/>
            </p:cNvCxnSpPr>
            <p:nvPr/>
          </p:nvCxnSpPr>
          <p:spPr>
            <a:xfrm>
              <a:off x="11162853" y="3062253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49DEDE8-1F2B-31F5-24E5-F34736ECF266}"/>
                </a:ext>
              </a:extLst>
            </p:cNvPr>
            <p:cNvCxnSpPr>
              <a:cxnSpLocks/>
            </p:cNvCxnSpPr>
            <p:nvPr/>
          </p:nvCxnSpPr>
          <p:spPr>
            <a:xfrm>
              <a:off x="11529567" y="316504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B759E5F-9176-0A9B-AB52-6B0033618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612547" y="316504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A9B25D2-849B-B80C-01A6-A384E641E75C}"/>
                </a:ext>
              </a:extLst>
            </p:cNvPr>
            <p:cNvCxnSpPr>
              <a:cxnSpLocks/>
            </p:cNvCxnSpPr>
            <p:nvPr/>
          </p:nvCxnSpPr>
          <p:spPr>
            <a:xfrm>
              <a:off x="11638740" y="316504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D2FFF78-2B74-9DD1-61F5-756F89D6421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5409" y="316504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C86064D-E2FB-8549-F78B-C97736835AAA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697" y="316504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17E109-03A2-DA41-2CD6-2A89D6945F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86365" y="3165042"/>
              <a:ext cx="0" cy="54105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miter/>
            </a:ln>
          </p:spPr>
        </p:cxn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D3E54-6F86-6A29-6C08-CB6C33FAE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289181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Per local assessment per Lugano classification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Houot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410–411 (Oral)</a:t>
            </a:r>
          </a:p>
        </p:txBody>
      </p:sp>
    </p:spTree>
    <p:extLst>
      <p:ext uri="{BB962C8B-B14F-4D97-AF65-F5344CB8AC3E}">
        <p14:creationId xmlns:p14="http://schemas.microsoft.com/office/powerpoint/2010/main" val="226785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E1B35-DAAE-96E9-5425-07B1EBBA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Acceptable safety with axi-cel in transplant-ineligible patients</a:t>
            </a:r>
            <a:br>
              <a:rPr lang="en-GB" dirty="0"/>
            </a:br>
            <a:r>
              <a:rPr lang="en-GB" sz="1800" b="0" dirty="0"/>
              <a:t>ALYCANTE: Primary analysis of a prospective, open-label, multi-center phase 2 LYSA study (N=40)</a:t>
            </a:r>
            <a:endParaRPr lang="en-GB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BCC85-C0DF-E3FD-E70F-E49F923CB8FF}"/>
              </a:ext>
            </a:extLst>
          </p:cNvPr>
          <p:cNvSpPr/>
          <p:nvPr/>
        </p:nvSpPr>
        <p:spPr bwMode="auto">
          <a:xfrm>
            <a:off x="446088" y="5499101"/>
            <a:ext cx="11314112" cy="7175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Grade ≥3 AEs reported in 82.5% of patients; Grade ≥3 CRS and ICANS occurred in 10% and 20% of patients, respectively. At data cutoff, 7 patients had died: 2 as a result of lymphoma, and 5 as a result of fatal AEs (infections)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C2710-53F7-6E02-8741-1FDECCA2BBBC}"/>
              </a:ext>
            </a:extLst>
          </p:cNvPr>
          <p:cNvGrpSpPr/>
          <p:nvPr/>
        </p:nvGrpSpPr>
        <p:grpSpPr>
          <a:xfrm>
            <a:off x="-3523749" y="1108623"/>
            <a:ext cx="14839351" cy="4059422"/>
            <a:chOff x="302856" y="1378931"/>
            <a:chExt cx="11457344" cy="44884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294745-E0C0-6AD1-E657-27C806DFCCC4}"/>
                </a:ext>
              </a:extLst>
            </p:cNvPr>
            <p:cNvGrpSpPr/>
            <p:nvPr/>
          </p:nvGrpSpPr>
          <p:grpSpPr>
            <a:xfrm>
              <a:off x="302856" y="1668398"/>
              <a:ext cx="11457344" cy="4199001"/>
              <a:chOff x="302856" y="1377918"/>
              <a:chExt cx="10825795" cy="384256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0CF988D-D963-D9ED-9E31-6AD39FD3F07A}"/>
                  </a:ext>
                </a:extLst>
              </p:cNvPr>
              <p:cNvSpPr/>
              <p:nvPr/>
            </p:nvSpPr>
            <p:spPr>
              <a:xfrm flipV="1">
                <a:off x="4828651" y="1378566"/>
                <a:ext cx="11844" cy="3276000"/>
              </a:xfrm>
              <a:custGeom>
                <a:avLst/>
                <a:gdLst>
                  <a:gd name="connsiteX0" fmla="*/ 0 w 0"/>
                  <a:gd name="connsiteY0" fmla="*/ 2133124 h 2124075"/>
                  <a:gd name="connsiteX1" fmla="*/ 0 w 0"/>
                  <a:gd name="connsiteY1" fmla="*/ 0 h 21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124075">
                    <a:moveTo>
                      <a:pt x="0" y="2133124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4B3E9EE-1E01-9C01-EDD2-22925B54A15D}"/>
                  </a:ext>
                </a:extLst>
              </p:cNvPr>
              <p:cNvSpPr/>
              <p:nvPr/>
            </p:nvSpPr>
            <p:spPr>
              <a:xfrm flipV="1">
                <a:off x="4828651" y="4654566"/>
                <a:ext cx="6300000" cy="0"/>
              </a:xfrm>
              <a:custGeom>
                <a:avLst/>
                <a:gdLst>
                  <a:gd name="connsiteX0" fmla="*/ 0 w 6315075"/>
                  <a:gd name="connsiteY0" fmla="*/ 0 h 0"/>
                  <a:gd name="connsiteX1" fmla="*/ 6322790 w 6315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5075">
                    <a:moveTo>
                      <a:pt x="0" y="0"/>
                    </a:moveTo>
                    <a:lnTo>
                      <a:pt x="632279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FCF9DA9-6D5A-B53D-1C51-E661C050CC83}"/>
                  </a:ext>
                </a:extLst>
              </p:cNvPr>
              <p:cNvGrpSpPr/>
              <p:nvPr/>
            </p:nvGrpSpPr>
            <p:grpSpPr>
              <a:xfrm>
                <a:off x="4779715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751A6594-6016-A2BF-156C-ED6B4119A5A4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35886D58-4E28-76D0-42ED-C8B5F8E1EFFF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64AE371-FAB3-EF35-81D5-99FA9E4942D6}"/>
                  </a:ext>
                </a:extLst>
              </p:cNvPr>
              <p:cNvGrpSpPr/>
              <p:nvPr/>
            </p:nvGrpSpPr>
            <p:grpSpPr>
              <a:xfrm>
                <a:off x="5077372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9A2226E-F50A-521B-5DAD-F1CA1434525D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5E75018-82D4-66D2-0D19-1867CD827664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4F1DE9-C602-BCC1-E45D-6588E70687B7}"/>
                  </a:ext>
                </a:extLst>
              </p:cNvPr>
              <p:cNvGrpSpPr/>
              <p:nvPr/>
            </p:nvGrpSpPr>
            <p:grpSpPr>
              <a:xfrm>
                <a:off x="5382172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6810352F-1178-4A4F-2F8F-CE59D18C11B0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01A1E38A-97B3-C7B5-E827-881A4B121D34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128EB47-7207-D3B1-3FE3-4BCCACDEB864}"/>
                  </a:ext>
                </a:extLst>
              </p:cNvPr>
              <p:cNvGrpSpPr/>
              <p:nvPr/>
            </p:nvGrpSpPr>
            <p:grpSpPr>
              <a:xfrm>
                <a:off x="5684591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6B2E924C-D5B0-012C-8714-9CECDA01E150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90892E6A-3AFC-E79E-6B4B-6B051D39DE10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FADF4A8-8721-0253-04E4-6EC75215D166}"/>
                  </a:ext>
                </a:extLst>
              </p:cNvPr>
              <p:cNvGrpSpPr/>
              <p:nvPr/>
            </p:nvGrpSpPr>
            <p:grpSpPr>
              <a:xfrm>
                <a:off x="5985910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AB4CBE2C-2167-9619-FABC-062DD0F259EC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76F6F5BC-CDD1-42AF-A924-36C994031AE6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030319E-A360-014D-F794-311379F37D14}"/>
                  </a:ext>
                </a:extLst>
              </p:cNvPr>
              <p:cNvGrpSpPr/>
              <p:nvPr/>
            </p:nvGrpSpPr>
            <p:grpSpPr>
              <a:xfrm>
                <a:off x="6293091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EFD27FD-57BE-0C2A-6253-3E7A119657FB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4844B0F-35CC-48B0-4B04-B1203522C347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DBC2E85-5F2D-545A-11DD-0B1C9895554A}"/>
                  </a:ext>
                </a:extLst>
              </p:cNvPr>
              <p:cNvGrpSpPr/>
              <p:nvPr/>
            </p:nvGrpSpPr>
            <p:grpSpPr>
              <a:xfrm>
                <a:off x="6590748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F4C1CC6-54DC-02D1-354C-B160FCB35F82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293139A1-10D9-53D5-5221-515FACC79833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09A2434-EDC8-289D-31F3-78B5EFE3704E}"/>
                  </a:ext>
                </a:extLst>
              </p:cNvPr>
              <p:cNvGrpSpPr/>
              <p:nvPr/>
            </p:nvGrpSpPr>
            <p:grpSpPr>
              <a:xfrm>
                <a:off x="6894879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1B736C71-3552-6CE2-D762-A996F4FABF8D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C76E3A97-E916-595A-72C6-34AD1B3B41E1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D5845F7-3819-6954-EF8A-DFA7A540AE64}"/>
                  </a:ext>
                </a:extLst>
              </p:cNvPr>
              <p:cNvGrpSpPr/>
              <p:nvPr/>
            </p:nvGrpSpPr>
            <p:grpSpPr>
              <a:xfrm>
                <a:off x="7202187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8787B235-FA87-EB91-7D7E-D9FA1EF7427B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6200643-831F-64D0-9CC4-DE0C8FC22707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0F27B-2D48-F015-61A7-3E2124E348A1}"/>
                  </a:ext>
                </a:extLst>
              </p:cNvPr>
              <p:cNvGrpSpPr/>
              <p:nvPr/>
            </p:nvGrpSpPr>
            <p:grpSpPr>
              <a:xfrm>
                <a:off x="7503618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C58C6B-698A-108D-27AA-56E25B76D985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315ECC1-CDAF-DAFB-880C-878E444BE337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0B731BC-8091-5AA7-9C75-8E6A8499587B}"/>
                  </a:ext>
                </a:extLst>
              </p:cNvPr>
              <p:cNvGrpSpPr/>
              <p:nvPr/>
            </p:nvGrpSpPr>
            <p:grpSpPr>
              <a:xfrm>
                <a:off x="7804895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C56C6DF9-0077-F483-55B8-BC9A8AB103CD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C81F4CB5-894E-F6BF-2202-2E7E5E9773B8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821A040-F95E-9D3E-C636-BFB63FE6A0A9}"/>
                  </a:ext>
                </a:extLst>
              </p:cNvPr>
              <p:cNvGrpSpPr/>
              <p:nvPr/>
            </p:nvGrpSpPr>
            <p:grpSpPr>
              <a:xfrm>
                <a:off x="8115503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6A42142B-A2B7-7075-1A52-E38C0A3980D5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55626C78-FB38-3829-F27D-2178F0C7E5DD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85B1164-F643-F266-882F-1CD01A415E3E}"/>
                  </a:ext>
                </a:extLst>
              </p:cNvPr>
              <p:cNvGrpSpPr/>
              <p:nvPr/>
            </p:nvGrpSpPr>
            <p:grpSpPr>
              <a:xfrm>
                <a:off x="8415541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E64B447D-5A39-67AC-5C06-F6354B9F740E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E16663A-6120-2D89-B2DE-ED7F05F0F5C3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60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B2B795B-5AA5-33BD-78CB-96613AE16305}"/>
                  </a:ext>
                </a:extLst>
              </p:cNvPr>
              <p:cNvGrpSpPr/>
              <p:nvPr/>
            </p:nvGrpSpPr>
            <p:grpSpPr>
              <a:xfrm>
                <a:off x="8717095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DE0A61E5-FF6C-60DF-F233-F402CA731F79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021B9D4-86BC-702D-295C-CF980A822F08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65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FF63680-01F5-8E3D-9D4D-8A58DDEF6962}"/>
                  </a:ext>
                </a:extLst>
              </p:cNvPr>
              <p:cNvGrpSpPr/>
              <p:nvPr/>
            </p:nvGrpSpPr>
            <p:grpSpPr>
              <a:xfrm>
                <a:off x="9010650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9FBB19D6-10F1-503C-1FE9-7E862652E07B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F0B9065-E0DC-AC2F-71EB-D5BD1F3B7AAF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70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E2FAD92-B7FD-AC33-E869-F612CB6D0A7E}"/>
                  </a:ext>
                </a:extLst>
              </p:cNvPr>
              <p:cNvGrpSpPr/>
              <p:nvPr/>
            </p:nvGrpSpPr>
            <p:grpSpPr>
              <a:xfrm>
                <a:off x="9321352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77AD1230-310E-1D77-2BA2-DA04FE152D22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ADE84162-60EA-8DC3-D2FD-F43DC5A03A80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75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08C629C-2DB0-30F9-55AA-FFAAA8BE2B3A}"/>
                  </a:ext>
                </a:extLst>
              </p:cNvPr>
              <p:cNvGrpSpPr/>
              <p:nvPr/>
            </p:nvGrpSpPr>
            <p:grpSpPr>
              <a:xfrm>
                <a:off x="9629212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1A892BC5-3568-27E0-B997-FAD55A3DEB8E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751FF831-C848-F561-EB5F-6617B884458E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CA6966A-5602-A489-6234-51185D397286}"/>
                  </a:ext>
                </a:extLst>
              </p:cNvPr>
              <p:cNvGrpSpPr/>
              <p:nvPr/>
            </p:nvGrpSpPr>
            <p:grpSpPr>
              <a:xfrm>
                <a:off x="9928571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8F7DE676-39E1-7C08-7759-944C9859D5C5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3EEA-51CB-E265-EBB0-5EE2978F1B85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D3E6FCB-78C8-D839-4C61-606262A80E61}"/>
                  </a:ext>
                </a:extLst>
              </p:cNvPr>
              <p:cNvGrpSpPr/>
              <p:nvPr/>
            </p:nvGrpSpPr>
            <p:grpSpPr>
              <a:xfrm>
                <a:off x="10229922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BC450B7-3AF1-688D-F47B-1BE6BA1EA169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F15D883D-5134-2D94-C31C-15DDF4469E4C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F0FE2F0-5087-E1C6-757F-3C92B79E1C3A}"/>
                  </a:ext>
                </a:extLst>
              </p:cNvPr>
              <p:cNvGrpSpPr/>
              <p:nvPr/>
            </p:nvGrpSpPr>
            <p:grpSpPr>
              <a:xfrm>
                <a:off x="10537071" y="4644772"/>
                <a:ext cx="234478" cy="244537"/>
                <a:chOff x="4843159" y="4644772"/>
                <a:chExt cx="234478" cy="244537"/>
              </a:xfrm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744E0E56-507A-BA74-6478-7004C97954B1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EACB7FFC-7B18-A079-EF82-1A6E4AD20AD5}"/>
                    </a:ext>
                  </a:extLst>
                </p:cNvPr>
                <p:cNvSpPr/>
                <p:nvPr/>
              </p:nvSpPr>
              <p:spPr bwMode="auto">
                <a:xfrm>
                  <a:off x="4843159" y="4748011"/>
                  <a:ext cx="23447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95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90C41AD-547A-21DB-A763-00DD532E76B5}"/>
                  </a:ext>
                </a:extLst>
              </p:cNvPr>
              <p:cNvGrpSpPr/>
              <p:nvPr/>
            </p:nvGrpSpPr>
            <p:grpSpPr>
              <a:xfrm>
                <a:off x="10775283" y="4644772"/>
                <a:ext cx="353368" cy="244537"/>
                <a:chOff x="4783714" y="4644772"/>
                <a:chExt cx="353368" cy="244537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0F2687C9-7E83-AF99-6061-42B11D52B234}"/>
                    </a:ext>
                  </a:extLst>
                </p:cNvPr>
                <p:cNvSpPr/>
                <p:nvPr/>
              </p:nvSpPr>
              <p:spPr>
                <a:xfrm>
                  <a:off x="4960398" y="4644772"/>
                  <a:ext cx="0" cy="67172"/>
                </a:xfrm>
                <a:custGeom>
                  <a:avLst/>
                  <a:gdLst>
                    <a:gd name="connsiteX0" fmla="*/ 0 w 0"/>
                    <a:gd name="connsiteY0" fmla="*/ 0 h 38100"/>
                    <a:gd name="connsiteX1" fmla="*/ 0 w 0"/>
                    <a:gd name="connsiteY1" fmla="*/ 4276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42767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15BB256-6479-5D52-6114-8A7821B3BB81}"/>
                    </a:ext>
                  </a:extLst>
                </p:cNvPr>
                <p:cNvSpPr/>
                <p:nvPr/>
              </p:nvSpPr>
              <p:spPr bwMode="auto">
                <a:xfrm>
                  <a:off x="4783714" y="4748011"/>
                  <a:ext cx="353368" cy="141298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100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3ED5D79-2800-33B0-388A-34A42F4B7F79}"/>
                  </a:ext>
                </a:extLst>
              </p:cNvPr>
              <p:cNvGrpSpPr/>
              <p:nvPr/>
            </p:nvGrpSpPr>
            <p:grpSpPr>
              <a:xfrm>
                <a:off x="3929503" y="1377918"/>
                <a:ext cx="6878197" cy="305213"/>
                <a:chOff x="3929503" y="1349343"/>
                <a:chExt cx="6878197" cy="305213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B2F1C26-7F6C-05A6-64BF-E1C60855BA74}"/>
                    </a:ext>
                  </a:extLst>
                </p:cNvPr>
                <p:cNvGrpSpPr/>
                <p:nvPr/>
              </p:nvGrpSpPr>
              <p:grpSpPr>
                <a:xfrm>
                  <a:off x="3929503" y="1349343"/>
                  <a:ext cx="875649" cy="305213"/>
                  <a:chOff x="3929503" y="1589849"/>
                  <a:chExt cx="875649" cy="305213"/>
                </a:xfrm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A465A99F-3C51-F817-8982-712F7D3D0333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16E54154-B5C8-D84D-FC02-24C2C26EBC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29503" y="1589849"/>
                    <a:ext cx="757422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All AEs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9EFF3721-7BC5-FE7B-7782-C2A26FC2AFF1}"/>
                    </a:ext>
                  </a:extLst>
                </p:cNvPr>
                <p:cNvSpPr/>
                <p:nvPr/>
              </p:nvSpPr>
              <p:spPr bwMode="auto">
                <a:xfrm>
                  <a:off x="4881224" y="1412947"/>
                  <a:ext cx="5012075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34BA63D2-24CD-C53F-AE6C-0B3048C145EB}"/>
                    </a:ext>
                  </a:extLst>
                </p:cNvPr>
                <p:cNvSpPr/>
                <p:nvPr/>
              </p:nvSpPr>
              <p:spPr bwMode="auto">
                <a:xfrm>
                  <a:off x="9893299" y="1412947"/>
                  <a:ext cx="914401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484C32-8939-3B31-7C0B-8EFD3B5002BC}"/>
                  </a:ext>
                </a:extLst>
              </p:cNvPr>
              <p:cNvGrpSpPr/>
              <p:nvPr/>
            </p:nvGrpSpPr>
            <p:grpSpPr>
              <a:xfrm>
                <a:off x="2288381" y="1590006"/>
                <a:ext cx="8058776" cy="305213"/>
                <a:chOff x="2288381" y="1563655"/>
                <a:chExt cx="8058776" cy="305213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183D1297-F739-9E29-6336-57D3EF1498CC}"/>
                    </a:ext>
                  </a:extLst>
                </p:cNvPr>
                <p:cNvGrpSpPr/>
                <p:nvPr/>
              </p:nvGrpSpPr>
              <p:grpSpPr>
                <a:xfrm>
                  <a:off x="2288381" y="1563655"/>
                  <a:ext cx="2516771" cy="305213"/>
                  <a:chOff x="2288381" y="1589849"/>
                  <a:chExt cx="2516771" cy="305213"/>
                </a:xfrm>
              </p:grpSpPr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B16AEC80-1057-2A44-DA37-5BEBE7E3D830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13F03B55-53FD-2A31-2EE7-8E1418DEFA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8381" y="1589849"/>
                    <a:ext cx="2398544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CRS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2974B8B3-F68A-1FFE-7A52-FCEB7DE218D3}"/>
                    </a:ext>
                  </a:extLst>
                </p:cNvPr>
                <p:cNvSpPr/>
                <p:nvPr/>
              </p:nvSpPr>
              <p:spPr bwMode="auto">
                <a:xfrm>
                  <a:off x="4881224" y="1627259"/>
                  <a:ext cx="618187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172E7AB-4E60-6FA2-8077-8CD192EB32FE}"/>
                    </a:ext>
                  </a:extLst>
                </p:cNvPr>
                <p:cNvSpPr/>
                <p:nvPr/>
              </p:nvSpPr>
              <p:spPr bwMode="auto">
                <a:xfrm>
                  <a:off x="5499410" y="1627259"/>
                  <a:ext cx="4847747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D3FAE5F-7BEA-E7A5-B178-CDA63C3200FB}"/>
                  </a:ext>
                </a:extLst>
              </p:cNvPr>
              <p:cNvGrpSpPr/>
              <p:nvPr/>
            </p:nvGrpSpPr>
            <p:grpSpPr>
              <a:xfrm>
                <a:off x="2288381" y="1802094"/>
                <a:ext cx="6093619" cy="305213"/>
                <a:chOff x="2288381" y="1780349"/>
                <a:chExt cx="6093619" cy="305213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982F4BB-CACA-EEEC-DD65-FE4FAFC819C6}"/>
                    </a:ext>
                  </a:extLst>
                </p:cNvPr>
                <p:cNvGrpSpPr/>
                <p:nvPr/>
              </p:nvGrpSpPr>
              <p:grpSpPr>
                <a:xfrm>
                  <a:off x="2288381" y="1780349"/>
                  <a:ext cx="2516771" cy="305213"/>
                  <a:chOff x="2288381" y="1589849"/>
                  <a:chExt cx="2516771" cy="305213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D9863D5A-7E56-53FC-23E0-1ABA5EE8448A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3FC8503-0731-65CB-91F8-5F0FA3A588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8381" y="1589849"/>
                    <a:ext cx="2398544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Blood electrolyte decreased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2A8FFB2-A6EE-47E5-1778-923C1DFD6231}"/>
                    </a:ext>
                  </a:extLst>
                </p:cNvPr>
                <p:cNvSpPr/>
                <p:nvPr/>
              </p:nvSpPr>
              <p:spPr bwMode="auto">
                <a:xfrm>
                  <a:off x="4881222" y="1843953"/>
                  <a:ext cx="310153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E47A3B0-BB65-6E07-4D10-DE62A42DAD2E}"/>
                    </a:ext>
                  </a:extLst>
                </p:cNvPr>
                <p:cNvSpPr/>
                <p:nvPr/>
              </p:nvSpPr>
              <p:spPr bwMode="auto">
                <a:xfrm>
                  <a:off x="5190317" y="1843953"/>
                  <a:ext cx="3191683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34E2F61-0371-5680-9D33-67582F691147}"/>
                  </a:ext>
                </a:extLst>
              </p:cNvPr>
              <p:cNvGrpSpPr/>
              <p:nvPr/>
            </p:nvGrpSpPr>
            <p:grpSpPr>
              <a:xfrm>
                <a:off x="2288381" y="2014182"/>
                <a:ext cx="5938045" cy="305213"/>
                <a:chOff x="2288381" y="1979716"/>
                <a:chExt cx="5938045" cy="305213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92B1BA8E-D655-4CE6-4394-CA59DD422422}"/>
                    </a:ext>
                  </a:extLst>
                </p:cNvPr>
                <p:cNvGrpSpPr/>
                <p:nvPr/>
              </p:nvGrpSpPr>
              <p:grpSpPr>
                <a:xfrm>
                  <a:off x="2288381" y="1979716"/>
                  <a:ext cx="2516771" cy="305213"/>
                  <a:chOff x="2288381" y="1589849"/>
                  <a:chExt cx="2516771" cy="305213"/>
                </a:xfrm>
              </p:grpSpPr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073E1D34-CD5E-CA7D-D989-63C254450F48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1E170AD-B87E-E89F-98CB-9E86A7E5CE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8381" y="1589849"/>
                    <a:ext cx="2398544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Anemia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D0AC929-648F-C14F-E00E-9F2B65AD0C0C}"/>
                    </a:ext>
                  </a:extLst>
                </p:cNvPr>
                <p:cNvSpPr/>
                <p:nvPr/>
              </p:nvSpPr>
              <p:spPr bwMode="auto">
                <a:xfrm>
                  <a:off x="4881222" y="2043320"/>
                  <a:ext cx="2437824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491259D-8B33-969B-295E-17E729641BC7}"/>
                    </a:ext>
                  </a:extLst>
                </p:cNvPr>
                <p:cNvSpPr/>
                <p:nvPr/>
              </p:nvSpPr>
              <p:spPr bwMode="auto">
                <a:xfrm>
                  <a:off x="7319048" y="2043320"/>
                  <a:ext cx="907378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35D995-33C3-167D-60D7-FADD829DF6A6}"/>
                  </a:ext>
                </a:extLst>
              </p:cNvPr>
              <p:cNvGrpSpPr/>
              <p:nvPr/>
            </p:nvGrpSpPr>
            <p:grpSpPr>
              <a:xfrm>
                <a:off x="302856" y="2226270"/>
                <a:ext cx="7923569" cy="305213"/>
                <a:chOff x="302856" y="2187503"/>
                <a:chExt cx="7923569" cy="305213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F239A728-3459-883E-FE19-125E82608EA6}"/>
                    </a:ext>
                  </a:extLst>
                </p:cNvPr>
                <p:cNvGrpSpPr/>
                <p:nvPr/>
              </p:nvGrpSpPr>
              <p:grpSpPr>
                <a:xfrm>
                  <a:off x="302856" y="2187503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4B9E7342-6051-69DC-0F36-E9AD9F32E977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E569B09-F4A7-D08D-941E-5A41FE91F5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ICANS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D4804EA-4CE7-B86E-B647-09708BF80EE0}"/>
                    </a:ext>
                  </a:extLst>
                </p:cNvPr>
                <p:cNvSpPr/>
                <p:nvPr/>
              </p:nvSpPr>
              <p:spPr bwMode="auto">
                <a:xfrm>
                  <a:off x="4881222" y="2251107"/>
                  <a:ext cx="1221926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F71D463-59FE-ACA9-51FE-57F8705A44FC}"/>
                    </a:ext>
                  </a:extLst>
                </p:cNvPr>
                <p:cNvSpPr/>
                <p:nvPr/>
              </p:nvSpPr>
              <p:spPr bwMode="auto">
                <a:xfrm>
                  <a:off x="6103149" y="2251107"/>
                  <a:ext cx="2123276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460F8BA-AF38-93C1-1AA4-8C6253DDB568}"/>
                  </a:ext>
                </a:extLst>
              </p:cNvPr>
              <p:cNvGrpSpPr/>
              <p:nvPr/>
            </p:nvGrpSpPr>
            <p:grpSpPr>
              <a:xfrm>
                <a:off x="302856" y="2438358"/>
                <a:ext cx="7771169" cy="305213"/>
                <a:chOff x="302856" y="2406254"/>
                <a:chExt cx="7771169" cy="30521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4B3266-0F2C-5815-917F-90F12EDB1A52}"/>
                    </a:ext>
                  </a:extLst>
                </p:cNvPr>
                <p:cNvGrpSpPr/>
                <p:nvPr/>
              </p:nvGrpSpPr>
              <p:grpSpPr>
                <a:xfrm>
                  <a:off x="302856" y="2406254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FF34D333-AD3B-E17A-F83F-C83186EFEEE0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B729BCC-41E3-2A69-EB45-E410A38EFD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Neutropenia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C553CFF-3D08-833D-E5CE-39618C7E1F80}"/>
                    </a:ext>
                  </a:extLst>
                </p:cNvPr>
                <p:cNvSpPr/>
                <p:nvPr/>
              </p:nvSpPr>
              <p:spPr bwMode="auto">
                <a:xfrm>
                  <a:off x="4881221" y="2469858"/>
                  <a:ext cx="2894353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3301B18-4960-6A41-A192-96CEA59CBE12}"/>
                    </a:ext>
                  </a:extLst>
                </p:cNvPr>
                <p:cNvSpPr/>
                <p:nvPr/>
              </p:nvSpPr>
              <p:spPr bwMode="auto">
                <a:xfrm>
                  <a:off x="7775575" y="2469858"/>
                  <a:ext cx="298450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8DDC62E-153D-E058-4549-360A1933D475}"/>
                  </a:ext>
                </a:extLst>
              </p:cNvPr>
              <p:cNvGrpSpPr/>
              <p:nvPr/>
            </p:nvGrpSpPr>
            <p:grpSpPr>
              <a:xfrm>
                <a:off x="302856" y="2650446"/>
                <a:ext cx="7161569" cy="305213"/>
                <a:chOff x="302856" y="2623414"/>
                <a:chExt cx="7161569" cy="305213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0424323D-547C-FC56-C9FC-CC46C7D74BDF}"/>
                    </a:ext>
                  </a:extLst>
                </p:cNvPr>
                <p:cNvGrpSpPr/>
                <p:nvPr/>
              </p:nvGrpSpPr>
              <p:grpSpPr>
                <a:xfrm>
                  <a:off x="302856" y="2623414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64D9D2F5-9DC3-8538-5C9E-485BA4751DF2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44F92D7C-3202-38C1-E744-1BE247D935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Thrombocytopenia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B4194DB-A995-2CCF-E451-A71918233702}"/>
                    </a:ext>
                  </a:extLst>
                </p:cNvPr>
                <p:cNvSpPr/>
                <p:nvPr/>
              </p:nvSpPr>
              <p:spPr bwMode="auto">
                <a:xfrm>
                  <a:off x="4881221" y="2687018"/>
                  <a:ext cx="2130897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5483A93-C83A-F4C3-7961-AA64AFC8144A}"/>
                    </a:ext>
                  </a:extLst>
                </p:cNvPr>
                <p:cNvSpPr/>
                <p:nvPr/>
              </p:nvSpPr>
              <p:spPr bwMode="auto">
                <a:xfrm>
                  <a:off x="7012117" y="2687018"/>
                  <a:ext cx="452308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BE3FFB7-E48C-7AAC-F89E-2CB3B0F04053}"/>
                  </a:ext>
                </a:extLst>
              </p:cNvPr>
              <p:cNvGrpSpPr/>
              <p:nvPr/>
            </p:nvGrpSpPr>
            <p:grpSpPr>
              <a:xfrm>
                <a:off x="302856" y="2862534"/>
                <a:ext cx="6717068" cy="305213"/>
                <a:chOff x="302856" y="2830258"/>
                <a:chExt cx="6717068" cy="305213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87218D5-82A2-F0F8-ADC6-D34EE9A3368F}"/>
                    </a:ext>
                  </a:extLst>
                </p:cNvPr>
                <p:cNvGrpSpPr/>
                <p:nvPr/>
              </p:nvGrpSpPr>
              <p:grpSpPr>
                <a:xfrm>
                  <a:off x="302856" y="2830258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2AEBD81B-6347-E3CB-E013-83E215B6EE38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292F94C3-5AB4-7FF8-2B8E-D9A561FA34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COVID-19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B57F42E-8313-40D6-14EF-C53801CAE7CE}"/>
                    </a:ext>
                  </a:extLst>
                </p:cNvPr>
                <p:cNvSpPr/>
                <p:nvPr/>
              </p:nvSpPr>
              <p:spPr bwMode="auto">
                <a:xfrm>
                  <a:off x="4881222" y="2893862"/>
                  <a:ext cx="767104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6023C88-CF88-8862-2966-F15DE961AB34}"/>
                    </a:ext>
                  </a:extLst>
                </p:cNvPr>
                <p:cNvSpPr/>
                <p:nvPr/>
              </p:nvSpPr>
              <p:spPr bwMode="auto">
                <a:xfrm>
                  <a:off x="5648325" y="2893862"/>
                  <a:ext cx="1371599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FD51004-24E5-A676-1EB4-6A47C5A098E0}"/>
                  </a:ext>
                </a:extLst>
              </p:cNvPr>
              <p:cNvGrpSpPr/>
              <p:nvPr/>
            </p:nvGrpSpPr>
            <p:grpSpPr>
              <a:xfrm>
                <a:off x="302856" y="3074622"/>
                <a:ext cx="5955068" cy="305213"/>
                <a:chOff x="302856" y="3053198"/>
                <a:chExt cx="5955068" cy="305213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9CA046DD-5F6C-7480-AFA8-141309074312}"/>
                    </a:ext>
                  </a:extLst>
                </p:cNvPr>
                <p:cNvGrpSpPr/>
                <p:nvPr/>
              </p:nvGrpSpPr>
              <p:grpSpPr>
                <a:xfrm>
                  <a:off x="302856" y="3053198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8DE97E55-E19D-CE72-9FDD-E199EC3CFEED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9EA2300-578B-7CBA-994A-C68D62B03C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Leukopenia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4F29683-736F-2CFC-8E5D-C3D4527DD493}"/>
                    </a:ext>
                  </a:extLst>
                </p:cNvPr>
                <p:cNvSpPr/>
                <p:nvPr/>
              </p:nvSpPr>
              <p:spPr bwMode="auto">
                <a:xfrm>
                  <a:off x="4881221" y="3116802"/>
                  <a:ext cx="1376703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0658C98-E2BC-3AD1-4671-91861760047E}"/>
                  </a:ext>
                </a:extLst>
              </p:cNvPr>
              <p:cNvGrpSpPr/>
              <p:nvPr/>
            </p:nvGrpSpPr>
            <p:grpSpPr>
              <a:xfrm>
                <a:off x="302856" y="3286710"/>
                <a:ext cx="5653444" cy="305213"/>
                <a:chOff x="302856" y="3255240"/>
                <a:chExt cx="5653444" cy="305213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E904C479-0D7F-B13A-E0EF-693DB6E47E25}"/>
                    </a:ext>
                  </a:extLst>
                </p:cNvPr>
                <p:cNvGrpSpPr/>
                <p:nvPr/>
              </p:nvGrpSpPr>
              <p:grpSpPr>
                <a:xfrm>
                  <a:off x="302856" y="3255240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138DD46F-5046-B9BC-79D5-898C238F1EAE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ACB9E32-677D-5198-5AAF-B48EFA6BF9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Urinary tract infection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930F621-B296-E990-F9DA-965364F51F95}"/>
                    </a:ext>
                  </a:extLst>
                </p:cNvPr>
                <p:cNvSpPr/>
                <p:nvPr/>
              </p:nvSpPr>
              <p:spPr bwMode="auto">
                <a:xfrm>
                  <a:off x="4881221" y="3318844"/>
                  <a:ext cx="1075079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5DE8C1C-769D-BA29-5AFE-000FCBACB510}"/>
                  </a:ext>
                </a:extLst>
              </p:cNvPr>
              <p:cNvGrpSpPr/>
              <p:nvPr/>
            </p:nvGrpSpPr>
            <p:grpSpPr>
              <a:xfrm>
                <a:off x="302856" y="3498798"/>
                <a:ext cx="5504220" cy="305213"/>
                <a:chOff x="302856" y="3473734"/>
                <a:chExt cx="5504220" cy="305213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B22E2C3A-ECB1-74E4-F403-2AD1EF07CCC1}"/>
                    </a:ext>
                  </a:extLst>
                </p:cNvPr>
                <p:cNvGrpSpPr/>
                <p:nvPr/>
              </p:nvGrpSpPr>
              <p:grpSpPr>
                <a:xfrm>
                  <a:off x="302856" y="3473734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26B73964-E82E-2D96-C9AE-9825877FE5D0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2328D87-D973-9795-D62D-A7ED76E327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Lymphopenia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E8E3E8B-C643-063F-67B6-54C41B4DD452}"/>
                    </a:ext>
                  </a:extLst>
                </p:cNvPr>
                <p:cNvSpPr/>
                <p:nvPr/>
              </p:nvSpPr>
              <p:spPr bwMode="auto">
                <a:xfrm>
                  <a:off x="4881222" y="3537338"/>
                  <a:ext cx="925854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D65FB42-572A-1A66-95E6-EDD55063B250}"/>
                  </a:ext>
                </a:extLst>
              </p:cNvPr>
              <p:cNvGrpSpPr/>
              <p:nvPr/>
            </p:nvGrpSpPr>
            <p:grpSpPr>
              <a:xfrm>
                <a:off x="302856" y="3710886"/>
                <a:ext cx="5351820" cy="305213"/>
                <a:chOff x="302856" y="3680681"/>
                <a:chExt cx="5351820" cy="305213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FF01CBF-FA5F-3A93-5A8E-C35BCA8BA1A5}"/>
                    </a:ext>
                  </a:extLst>
                </p:cNvPr>
                <p:cNvGrpSpPr/>
                <p:nvPr/>
              </p:nvGrpSpPr>
              <p:grpSpPr>
                <a:xfrm>
                  <a:off x="302856" y="3680681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0DD22B94-31A1-C4C0-D516-6EB5F93E0D4C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C5E6BBA-B338-DD75-6285-6D43DB7913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Sepsis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7D826D9E-1F7B-6502-E88C-3AA08076AEBE}"/>
                    </a:ext>
                  </a:extLst>
                </p:cNvPr>
                <p:cNvSpPr/>
                <p:nvPr/>
              </p:nvSpPr>
              <p:spPr bwMode="auto">
                <a:xfrm>
                  <a:off x="4881222" y="3744285"/>
                  <a:ext cx="614703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44EF2AF-0336-1347-9022-7AF869A45FAD}"/>
                    </a:ext>
                  </a:extLst>
                </p:cNvPr>
                <p:cNvSpPr/>
                <p:nvPr/>
              </p:nvSpPr>
              <p:spPr bwMode="auto">
                <a:xfrm>
                  <a:off x="5492186" y="3744285"/>
                  <a:ext cx="162490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FBA5A23-D20D-3936-D905-A516829FF54E}"/>
                  </a:ext>
                </a:extLst>
              </p:cNvPr>
              <p:cNvGrpSpPr/>
              <p:nvPr/>
            </p:nvGrpSpPr>
            <p:grpSpPr>
              <a:xfrm>
                <a:off x="302856" y="3922974"/>
                <a:ext cx="5351818" cy="305213"/>
                <a:chOff x="302856" y="3890210"/>
                <a:chExt cx="5351818" cy="305213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8FD1A2C-7D34-4B4F-99E5-0D10B09D23DB}"/>
                    </a:ext>
                  </a:extLst>
                </p:cNvPr>
                <p:cNvGrpSpPr/>
                <p:nvPr/>
              </p:nvGrpSpPr>
              <p:grpSpPr>
                <a:xfrm>
                  <a:off x="302856" y="3890210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154327C2-7FE1-5F37-5FFF-9F0FCBFF40DE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CC1FB939-E002-91B2-81CF-04EF71308C1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Respiratory tract infection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CB28BD0-F05E-595F-E441-4AD8AABBD734}"/>
                    </a:ext>
                  </a:extLst>
                </p:cNvPr>
                <p:cNvSpPr/>
                <p:nvPr/>
              </p:nvSpPr>
              <p:spPr bwMode="auto">
                <a:xfrm>
                  <a:off x="4881222" y="3953814"/>
                  <a:ext cx="475003" cy="1780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AAA9203-B860-F680-3CEE-965BDBA541B5}"/>
                    </a:ext>
                  </a:extLst>
                </p:cNvPr>
                <p:cNvSpPr/>
                <p:nvPr/>
              </p:nvSpPr>
              <p:spPr bwMode="auto">
                <a:xfrm>
                  <a:off x="5355233" y="3953814"/>
                  <a:ext cx="299441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97952F9-00AB-D796-CF7B-F56DDF7AEDE2}"/>
                  </a:ext>
                </a:extLst>
              </p:cNvPr>
              <p:cNvGrpSpPr/>
              <p:nvPr/>
            </p:nvGrpSpPr>
            <p:grpSpPr>
              <a:xfrm>
                <a:off x="302856" y="4135062"/>
                <a:ext cx="5351819" cy="305213"/>
                <a:chOff x="302856" y="4104450"/>
                <a:chExt cx="5351819" cy="305213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5F8CBCD1-A1C3-F5B6-3A19-0E915212D659}"/>
                    </a:ext>
                  </a:extLst>
                </p:cNvPr>
                <p:cNvGrpSpPr/>
                <p:nvPr/>
              </p:nvGrpSpPr>
              <p:grpSpPr>
                <a:xfrm>
                  <a:off x="302856" y="4104450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0927C045-472F-B88F-B7FB-467D5A205939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8A93EFCC-B3EA-CBC2-0313-783AC42880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Nausea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8A78283-DED7-E431-2E44-F240BAB8EC84}"/>
                    </a:ext>
                  </a:extLst>
                </p:cNvPr>
                <p:cNvSpPr/>
                <p:nvPr/>
              </p:nvSpPr>
              <p:spPr bwMode="auto">
                <a:xfrm>
                  <a:off x="4881222" y="4168054"/>
                  <a:ext cx="773453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8AFDDC3-E9F3-8939-1DCF-6E98BD553CCF}"/>
                  </a:ext>
                </a:extLst>
              </p:cNvPr>
              <p:cNvGrpSpPr/>
              <p:nvPr/>
            </p:nvGrpSpPr>
            <p:grpSpPr>
              <a:xfrm>
                <a:off x="302856" y="4347146"/>
                <a:ext cx="5351819" cy="305213"/>
                <a:chOff x="302856" y="4318571"/>
                <a:chExt cx="5351819" cy="305213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0B8AC2C-06CA-DEA8-2FD8-459684E56048}"/>
                    </a:ext>
                  </a:extLst>
                </p:cNvPr>
                <p:cNvGrpSpPr/>
                <p:nvPr/>
              </p:nvGrpSpPr>
              <p:grpSpPr>
                <a:xfrm>
                  <a:off x="302856" y="4318571"/>
                  <a:ext cx="4502296" cy="305213"/>
                  <a:chOff x="302856" y="1589849"/>
                  <a:chExt cx="4502296" cy="305213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D4956282-CD44-6D28-E26B-2475FDB985A5}"/>
                      </a:ext>
                    </a:extLst>
                  </p:cNvPr>
                  <p:cNvSpPr/>
                  <p:nvPr/>
                </p:nvSpPr>
                <p:spPr>
                  <a:xfrm>
                    <a:off x="4741829" y="1742455"/>
                    <a:ext cx="63323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E095245-EB30-4E72-AAF3-9DF3166410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2856" y="1589849"/>
                    <a:ext cx="4384069" cy="305213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Skin infection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0C84BA6-5C41-A50C-885F-C91108371BA6}"/>
                    </a:ext>
                  </a:extLst>
                </p:cNvPr>
                <p:cNvSpPr/>
                <p:nvPr/>
              </p:nvSpPr>
              <p:spPr bwMode="auto">
                <a:xfrm>
                  <a:off x="4881222" y="4382175"/>
                  <a:ext cx="773453" cy="178005"/>
                </a:xfrm>
                <a:prstGeom prst="rect">
                  <a:avLst/>
                </a:prstGeom>
                <a:solidFill>
                  <a:srgbClr val="CDFFE4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EEAC5A8-3F99-395F-BDDF-8131A22273C6}"/>
                  </a:ext>
                </a:extLst>
              </p:cNvPr>
              <p:cNvSpPr/>
              <p:nvPr/>
            </p:nvSpPr>
            <p:spPr bwMode="auto">
              <a:xfrm>
                <a:off x="4805152" y="5009147"/>
                <a:ext cx="6300000" cy="211337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Frequency (%)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E5CD78-1AB0-5AC5-4495-2E790C7B75CF}"/>
                </a:ext>
              </a:extLst>
            </p:cNvPr>
            <p:cNvSpPr/>
            <p:nvPr/>
          </p:nvSpPr>
          <p:spPr bwMode="auto">
            <a:xfrm>
              <a:off x="4541876" y="1378931"/>
              <a:ext cx="6931550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Adverse events*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E10D5E7-E4E6-3E09-C5A3-928783603B46}"/>
                </a:ext>
              </a:extLst>
            </p:cNvPr>
            <p:cNvGrpSpPr/>
            <p:nvPr/>
          </p:nvGrpSpPr>
          <p:grpSpPr>
            <a:xfrm>
              <a:off x="9342757" y="4765891"/>
              <a:ext cx="2283641" cy="328813"/>
              <a:chOff x="9257032" y="4632737"/>
              <a:chExt cx="2283641" cy="32881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1D8E19-4FCB-A3CF-F3F2-8CCD86B687C6}"/>
                  </a:ext>
                </a:extLst>
              </p:cNvPr>
              <p:cNvSpPr/>
              <p:nvPr/>
            </p:nvSpPr>
            <p:spPr bwMode="auto">
              <a:xfrm>
                <a:off x="9257032" y="4632737"/>
                <a:ext cx="2138880" cy="328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E30E874-AAC0-8919-BD94-01F21529D603}"/>
                  </a:ext>
                </a:extLst>
              </p:cNvPr>
              <p:cNvGrpSpPr/>
              <p:nvPr/>
            </p:nvGrpSpPr>
            <p:grpSpPr>
              <a:xfrm>
                <a:off x="9352844" y="4719068"/>
                <a:ext cx="2187829" cy="156150"/>
                <a:chOff x="9376963" y="4704717"/>
                <a:chExt cx="2187829" cy="15615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D5BA4C8-0217-C55D-B260-8F26721F97E4}"/>
                    </a:ext>
                  </a:extLst>
                </p:cNvPr>
                <p:cNvSpPr/>
                <p:nvPr/>
              </p:nvSpPr>
              <p:spPr bwMode="auto">
                <a:xfrm>
                  <a:off x="9376963" y="4704717"/>
                  <a:ext cx="185804" cy="15615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23CC47C-B483-4035-3188-A8047E12E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78101" y="4704717"/>
                  <a:ext cx="185804" cy="156150"/>
                </a:xfrm>
                <a:prstGeom prst="rect">
                  <a:avLst/>
                </a:prstGeom>
                <a:solidFill>
                  <a:srgbClr val="CDFFE4"/>
                </a:solidFill>
                <a:ln>
                  <a:solidFill>
                    <a:srgbClr val="CDFFE4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2C8A4B8-8401-D6AC-001F-14F5636D32D0}"/>
                    </a:ext>
                  </a:extLst>
                </p:cNvPr>
                <p:cNvSpPr/>
                <p:nvPr/>
              </p:nvSpPr>
              <p:spPr bwMode="auto">
                <a:xfrm>
                  <a:off x="10808653" y="4707838"/>
                  <a:ext cx="756139" cy="149907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All grade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9FF48A5-FECC-9C39-6DC7-98D8326E7B2D}"/>
                    </a:ext>
                  </a:extLst>
                </p:cNvPr>
                <p:cNvSpPr/>
                <p:nvPr/>
              </p:nvSpPr>
              <p:spPr bwMode="auto">
                <a:xfrm>
                  <a:off x="9602957" y="4707838"/>
                  <a:ext cx="871122" cy="149907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Grade </a:t>
                  </a: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≥</a:t>
                  </a: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5184FC-A4E2-6027-955E-9768362E07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3568285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AEs reported by &gt;10% of patients, from the modified full analysis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Houot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410–411 (Oral)</a:t>
            </a:r>
          </a:p>
        </p:txBody>
      </p:sp>
    </p:spTree>
    <p:extLst>
      <p:ext uri="{BB962C8B-B14F-4D97-AF65-F5344CB8AC3E}">
        <p14:creationId xmlns:p14="http://schemas.microsoft.com/office/powerpoint/2010/main" val="348229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BCE643-E3BB-8C4E-B954-4D90BC6A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b="1" dirty="0">
                <a:solidFill>
                  <a:schemeClr val="accent6">
                    <a:lumMod val="50000"/>
                  </a:schemeClr>
                </a:solidFill>
              </a:rPr>
              <a:t>CONFLICTO DE INTERESES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252F52-8B5A-3245-A980-C194CE3D1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Expositor/Investigación: </a:t>
            </a:r>
            <a:r>
              <a:rPr lang="es-ES" sz="3200" dirty="0" err="1"/>
              <a:t>Janssen</a:t>
            </a:r>
            <a:r>
              <a:rPr lang="es-ES" sz="3200" dirty="0"/>
              <a:t>, </a:t>
            </a:r>
            <a:r>
              <a:rPr lang="es-ES" sz="3200" dirty="0" err="1"/>
              <a:t>Astrazeneca</a:t>
            </a:r>
            <a:r>
              <a:rPr lang="es-ES" sz="3200" dirty="0"/>
              <a:t>, MSD, Amgen, Bristol, Sanofi, Roche, </a:t>
            </a:r>
            <a:r>
              <a:rPr lang="es-ES" sz="3200" dirty="0" err="1"/>
              <a:t>Axopharma</a:t>
            </a:r>
            <a:r>
              <a:rPr lang="es-ES" sz="3200" dirty="0"/>
              <a:t>, </a:t>
            </a:r>
            <a:r>
              <a:rPr lang="es-ES" sz="3200" dirty="0" err="1"/>
              <a:t>Novartis</a:t>
            </a:r>
            <a:r>
              <a:rPr lang="es-ES" sz="3200" dirty="0"/>
              <a:t>, Recordati Rare Diseases, Astrazeneca, Farma de Colombia, Takeda/Shire, Abbott, Biopas, Tecnofarma, MSN, Apellis, PTC Therapeutics, Human Bioscience, Pfizer, Alexion, ACMI, ACHO,GELL, </a:t>
            </a:r>
            <a:r>
              <a:rPr lang="es-ES" sz="3200" dirty="0" err="1"/>
              <a:t>ArgenX</a:t>
            </a:r>
            <a:r>
              <a:rPr lang="es-ES" sz="3200" dirty="0"/>
              <a:t>, </a:t>
            </a:r>
            <a:r>
              <a:rPr lang="es-ES" sz="3200" dirty="0" err="1"/>
              <a:t>Apellis</a:t>
            </a:r>
            <a:r>
              <a:rPr lang="es-ES" sz="3200" dirty="0"/>
              <a:t>, ICON.</a:t>
            </a:r>
          </a:p>
          <a:p>
            <a:pPr marL="0" indent="0" algn="ctr">
              <a:buNone/>
            </a:pPr>
            <a:r>
              <a:rPr lang="es-ES" sz="3200" dirty="0"/>
              <a:t> </a:t>
            </a:r>
          </a:p>
          <a:p>
            <a:pPr marL="0" indent="0" algn="ctr">
              <a:buNone/>
            </a:pPr>
            <a:r>
              <a:rPr lang="es-ES" sz="3200" dirty="0"/>
              <a:t>Material exclusivo para el profesional de la salud, prohibida su distribución al publico en general.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964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F1AF1-72BF-FB19-AEA9-E83410B2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Real-world improvements in PROs among axi-cel recipients</a:t>
            </a:r>
            <a:br>
              <a:rPr lang="en-GB" dirty="0"/>
            </a:br>
            <a:r>
              <a:rPr lang="en-GB" sz="1800" b="0" dirty="0"/>
              <a:t>Prospective, single-center study utilizing EORTC QLQ-C30 assessment of QoL and symptomology (N=53)</a:t>
            </a:r>
            <a:endParaRPr lang="en-GB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606EB-9540-0503-A9E7-E714BEB9E09C}"/>
              </a:ext>
            </a:extLst>
          </p:cNvPr>
          <p:cNvSpPr/>
          <p:nvPr/>
        </p:nvSpPr>
        <p:spPr bwMode="auto">
          <a:xfrm>
            <a:off x="446098" y="5575300"/>
            <a:ext cx="11314112" cy="6413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QoL improved and symptom severity reduced after axi-cel infusion from baseline to 360 days,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including fatigue, insomnia, and appetite loss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AFBDCAC-5A2F-9674-7F7D-4174A42F7885}"/>
              </a:ext>
            </a:extLst>
          </p:cNvPr>
          <p:cNvGrpSpPr/>
          <p:nvPr/>
        </p:nvGrpSpPr>
        <p:grpSpPr>
          <a:xfrm>
            <a:off x="669959" y="1149037"/>
            <a:ext cx="10852082" cy="4086511"/>
            <a:chOff x="712122" y="1149037"/>
            <a:chExt cx="10852082" cy="40865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D6BA105-0663-0383-FD59-92D8ECFC53FF}"/>
                </a:ext>
              </a:extLst>
            </p:cNvPr>
            <p:cNvGrpSpPr/>
            <p:nvPr/>
          </p:nvGrpSpPr>
          <p:grpSpPr>
            <a:xfrm>
              <a:off x="712122" y="1149037"/>
              <a:ext cx="10632774" cy="3393737"/>
              <a:chOff x="1730464" y="1292899"/>
              <a:chExt cx="8458915" cy="332876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8DFF5F-DF97-5647-D803-23BB942DCAF4}"/>
                  </a:ext>
                </a:extLst>
              </p:cNvPr>
              <p:cNvGrpSpPr/>
              <p:nvPr/>
            </p:nvGrpSpPr>
            <p:grpSpPr>
              <a:xfrm>
                <a:off x="2138775" y="1292899"/>
                <a:ext cx="4011859" cy="1937037"/>
                <a:chOff x="2138775" y="1292899"/>
                <a:chExt cx="4011859" cy="1937037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454F075B-6F1C-0604-A595-64F0B6D7CFB8}"/>
                    </a:ext>
                  </a:extLst>
                </p:cNvPr>
                <p:cNvGrpSpPr/>
                <p:nvPr/>
              </p:nvGrpSpPr>
              <p:grpSpPr>
                <a:xfrm>
                  <a:off x="2172228" y="1456566"/>
                  <a:ext cx="406810" cy="1429999"/>
                  <a:chOff x="2157942" y="1456566"/>
                  <a:chExt cx="406810" cy="1429999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1BEE58EC-9EA5-3363-3584-22F250CE243D}"/>
                      </a:ext>
                    </a:extLst>
                  </p:cNvPr>
                  <p:cNvSpPr/>
                  <p:nvPr/>
                </p:nvSpPr>
                <p:spPr>
                  <a:xfrm flipV="1">
                    <a:off x="2552908" y="1542925"/>
                    <a:ext cx="11844" cy="1260000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CB2A480-52E1-18B4-672E-5FFF9B9A751F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4565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C53B031E-74F9-D758-20BD-ED09711B1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40010172-8506-BFF5-0EDD-ABE83F3B41C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D47EFFF6-F40C-B54C-2D66-427DAE3B750E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60261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382006FB-77ED-49F1-2C49-DE698DC192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083D6D-E57B-D9D7-061B-AC7835C099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B75018C5-2DC2-FA0F-E7F5-4B76D0AA73F7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7336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42ADA156-D212-0484-4CF2-94F89D0945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956B9BEF-5A4F-FE8D-4091-27825A0C39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8A838970-5493-1E50-0083-7B00E6649598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87736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44BA1CA4-6D90-239E-A7FE-A525F2295E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BA741E50-CD1F-5F3F-0179-38DC90EA1A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3AE46BC9-14BF-DA2A-1809-E0B55190E3B8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00714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2EB1A055-D853-E06F-ED15-545480D06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745F6437-E27C-12F4-A1C9-FC21B4217DF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1F3FC3C4-B095-6872-5C2F-BF23C10F0CF4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14974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96E6CA71-0646-DE22-8916-6A506A897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45F7C8C6-BE7E-D6CD-A98D-A1DA1C4832F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6A167550-FD51-46A8-FCCC-5C09B848A7CA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288788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128630A5-4A5C-88A2-5D2F-C40DE2F91A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F931FDBB-47D4-48E8-B1D3-38F57858A41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5398554D-09A0-5598-7C45-05A14E833D1A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424643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F434048A-E4B3-EC47-5482-74F0C4179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1C4D63EB-F3B2-BC7C-420D-4EB6D5A8A41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0973D90A-2D63-C18F-0FF1-C1B3A27E57C0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561152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A1E864ED-7780-2FA1-ED1F-E31BA91CFC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F21388A0-1543-D7F1-8B07-65639888390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10B3C8DE-CA51-1C15-6940-6B865BA1E50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701899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53864561-6849-1AEB-E6C9-CBF59C00DD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59247B2A-2D17-5B83-2530-E6B718A344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3422ECD5-8A51-2AA8-607C-A76C902E2E46}"/>
                    </a:ext>
                  </a:extLst>
                </p:cNvPr>
                <p:cNvSpPr/>
                <p:nvPr/>
              </p:nvSpPr>
              <p:spPr>
                <a:xfrm rot="16200000" flipV="1">
                  <a:off x="4274986" y="1060272"/>
                  <a:ext cx="11844" cy="3456000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13F870D-9B28-0D96-AAB3-DB9F67084513}"/>
                    </a:ext>
                  </a:extLst>
                </p:cNvPr>
                <p:cNvGrpSpPr/>
                <p:nvPr/>
              </p:nvGrpSpPr>
              <p:grpSpPr>
                <a:xfrm>
                  <a:off x="2138775" y="2787112"/>
                  <a:ext cx="856838" cy="244537"/>
                  <a:chOff x="4531979" y="4644772"/>
                  <a:chExt cx="856838" cy="244537"/>
                </a:xfrm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4805EB94-8074-57C9-4994-582FED78BA23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92A942C8-B7FF-02D1-362C-C6B3BA3E50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1979" y="4748011"/>
                    <a:ext cx="856838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Baseline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24AE0ACF-78F4-2A0A-17B1-FD2B6491E78F}"/>
                    </a:ext>
                  </a:extLst>
                </p:cNvPr>
                <p:cNvGrpSpPr/>
                <p:nvPr/>
              </p:nvGrpSpPr>
              <p:grpSpPr>
                <a:xfrm>
                  <a:off x="4151978" y="2787112"/>
                  <a:ext cx="298159" cy="281610"/>
                  <a:chOff x="4811318" y="4644772"/>
                  <a:chExt cx="298159" cy="281610"/>
                </a:xfrm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2D2EB11-E8E5-25FD-D21B-AA741E7CF501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4CB7C1B-6B3C-0B1E-AB7A-B8225A965E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318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8ABB358A-5B3B-713D-4997-8F8275BCBE3D}"/>
                    </a:ext>
                  </a:extLst>
                </p:cNvPr>
                <p:cNvGrpSpPr/>
                <p:nvPr/>
              </p:nvGrpSpPr>
              <p:grpSpPr>
                <a:xfrm>
                  <a:off x="5852475" y="2787112"/>
                  <a:ext cx="298159" cy="281610"/>
                  <a:chOff x="4811318" y="4644772"/>
                  <a:chExt cx="298159" cy="281610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D5867F11-1A5C-6C5E-187B-DD17DE56185F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9AA0009-FE70-6266-1CCF-17C940A0FC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318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49D7BEC-DCBF-8FF2-C4A5-74C7D01D42BF}"/>
                    </a:ext>
                  </a:extLst>
                </p:cNvPr>
                <p:cNvSpPr/>
                <p:nvPr/>
              </p:nvSpPr>
              <p:spPr bwMode="auto">
                <a:xfrm>
                  <a:off x="3775266" y="3048805"/>
                  <a:ext cx="1011290" cy="18113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Days after infusion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0B7459A-3521-D2D6-33B0-7A25A3226B59}"/>
                    </a:ext>
                  </a:extLst>
                </p:cNvPr>
                <p:cNvSpPr/>
                <p:nvPr/>
              </p:nvSpPr>
              <p:spPr bwMode="auto">
                <a:xfrm>
                  <a:off x="4086142" y="1292899"/>
                  <a:ext cx="389530" cy="193104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GHS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D40A0B-8B8B-1D66-8D30-B343A6C61027}"/>
                  </a:ext>
                </a:extLst>
              </p:cNvPr>
              <p:cNvSpPr/>
              <p:nvPr/>
            </p:nvSpPr>
            <p:spPr bwMode="auto">
              <a:xfrm rot="16200000">
                <a:off x="455554" y="3003961"/>
                <a:ext cx="2892614" cy="342793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EORTC-QLQ-C30 domain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score (higher = better)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49F94A6-B90B-DFEB-0EEE-B56EEEBE6261}"/>
                  </a:ext>
                </a:extLst>
              </p:cNvPr>
              <p:cNvGrpSpPr/>
              <p:nvPr/>
            </p:nvGrpSpPr>
            <p:grpSpPr>
              <a:xfrm>
                <a:off x="6230544" y="1292899"/>
                <a:ext cx="3958835" cy="1937037"/>
                <a:chOff x="2138775" y="1292899"/>
                <a:chExt cx="3958835" cy="1937037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ABA4DFD-3724-BE3F-D4EB-A3E837A32D21}"/>
                    </a:ext>
                  </a:extLst>
                </p:cNvPr>
                <p:cNvGrpSpPr/>
                <p:nvPr/>
              </p:nvGrpSpPr>
              <p:grpSpPr>
                <a:xfrm>
                  <a:off x="2172228" y="1456566"/>
                  <a:ext cx="406810" cy="1429999"/>
                  <a:chOff x="2157942" y="1456566"/>
                  <a:chExt cx="406810" cy="1429999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B2402CBB-A450-CA39-4BEF-CBBAB70FC6FA}"/>
                      </a:ext>
                    </a:extLst>
                  </p:cNvPr>
                  <p:cNvSpPr/>
                  <p:nvPr/>
                </p:nvSpPr>
                <p:spPr>
                  <a:xfrm flipV="1">
                    <a:off x="2552908" y="1542925"/>
                    <a:ext cx="11844" cy="1260000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3FD2C8AD-5D1C-A4A4-B6F5-CE931769AACF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4565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AF5B6DD4-F80A-208C-FB8C-650D73CD4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7C20C1D7-10DE-D7D0-4F84-04A1C9E3526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C4A038BC-E4B1-1016-2082-4E28B87DFC81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60261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ADF127B2-E1D8-0563-71CA-54C361014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5E81A7CA-123A-8D0E-A8C6-78EED6D3FDA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BE8A0065-C6FD-1C7B-8B09-66BAEBE2B2D3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7336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C2F699EB-A92E-B417-5797-A74B613727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3F570F54-2A7B-6537-2C43-F639F65B31B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9DE736B-2C9D-C1B4-41D5-B64EC2D76C80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87736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6D0D4D89-3F30-56F1-7D9F-6405DE383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2F12AA22-AAF7-1743-C834-AF8F26722E2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1EE11E4C-CE30-4A68-2F6A-9AB21E259039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00714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B384D911-76C8-BF2C-F7B0-45479FB7B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55F70D21-291C-982F-21F0-1757AFDB708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D899AADC-5231-3C12-C10A-B1151BAD5CF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14974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FF276EE2-B377-F9D2-E5BA-01A8EBF07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3FCE747E-0589-344C-FA70-D52B65C7DB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8F1A4E54-95F6-CB19-A51E-A30496FC3E1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288788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0F5E4FF9-194C-B194-D2BB-AEFA8A687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FA514F6C-BAA7-C5B6-8291-4D0AD38C60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15C006A8-AC16-2E63-EAB7-6A609F54B827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424643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FCD74D93-498D-F2B9-C1D8-74DB8D83D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CE893F1C-A4E8-E873-E32C-45407AFEF7F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74D18DE7-8F22-43FE-F88E-9275B0C84818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561152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28C46D15-0666-AC96-6C0E-078BF6FE4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98B0444B-916D-A02D-E283-395C3B3C5B6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2263C60B-89CF-4F82-33E8-4D670AA0B149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701899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1B8C3870-782A-B400-0053-C958FA879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5C8E946D-6E02-CB68-CE7F-688AF9DC744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C8BA3B0-41C5-626B-04AE-F8EADD34C299}"/>
                    </a:ext>
                  </a:extLst>
                </p:cNvPr>
                <p:cNvSpPr/>
                <p:nvPr/>
              </p:nvSpPr>
              <p:spPr>
                <a:xfrm rot="16200000" flipV="1">
                  <a:off x="4256986" y="1078272"/>
                  <a:ext cx="11844" cy="3420000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F991B4C-560D-38D2-F820-24F74C840D62}"/>
                    </a:ext>
                  </a:extLst>
                </p:cNvPr>
                <p:cNvGrpSpPr/>
                <p:nvPr/>
              </p:nvGrpSpPr>
              <p:grpSpPr>
                <a:xfrm>
                  <a:off x="2138775" y="2787112"/>
                  <a:ext cx="856838" cy="244537"/>
                  <a:chOff x="4531979" y="4644772"/>
                  <a:chExt cx="856838" cy="244537"/>
                </a:xfrm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30721CD-187C-C29B-2E29-3F078346DB24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1420209-4E99-8DC3-9A89-26248D14A3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1979" y="4748011"/>
                    <a:ext cx="856838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Baseline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11A1D44-1A8A-E904-59E7-6A040D3713B2}"/>
                    </a:ext>
                  </a:extLst>
                </p:cNvPr>
                <p:cNvGrpSpPr/>
                <p:nvPr/>
              </p:nvGrpSpPr>
              <p:grpSpPr>
                <a:xfrm>
                  <a:off x="4099771" y="2787112"/>
                  <a:ext cx="298159" cy="281610"/>
                  <a:chOff x="4759111" y="4644772"/>
                  <a:chExt cx="298159" cy="281610"/>
                </a:xfrm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9A6EC171-A744-C578-F704-14D9B201979B}"/>
                      </a:ext>
                    </a:extLst>
                  </p:cNvPr>
                  <p:cNvSpPr/>
                  <p:nvPr/>
                </p:nvSpPr>
                <p:spPr>
                  <a:xfrm>
                    <a:off x="4908191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AB0D3D96-98B3-608F-474A-FB63766344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59111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FD9D0D36-AB9F-656C-44EC-5B9737E59625}"/>
                    </a:ext>
                  </a:extLst>
                </p:cNvPr>
                <p:cNvGrpSpPr/>
                <p:nvPr/>
              </p:nvGrpSpPr>
              <p:grpSpPr>
                <a:xfrm>
                  <a:off x="5799451" y="2787112"/>
                  <a:ext cx="298159" cy="281610"/>
                  <a:chOff x="4758294" y="4644772"/>
                  <a:chExt cx="298159" cy="281610"/>
                </a:xfrm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EFBF2B98-E15D-BC78-802C-33E3A38E1806}"/>
                      </a:ext>
                    </a:extLst>
                  </p:cNvPr>
                  <p:cNvSpPr/>
                  <p:nvPr/>
                </p:nvSpPr>
                <p:spPr>
                  <a:xfrm>
                    <a:off x="4907374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5359CD1-C49F-81DC-C8B7-E4FA02E69D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58294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822A693-2CC9-4584-EB2E-F5D671E9DD84}"/>
                    </a:ext>
                  </a:extLst>
                </p:cNvPr>
                <p:cNvSpPr/>
                <p:nvPr/>
              </p:nvSpPr>
              <p:spPr bwMode="auto">
                <a:xfrm>
                  <a:off x="3775265" y="3048805"/>
                  <a:ext cx="1011290" cy="181131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Days after infusion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1A4FFB6-91FE-5FF1-7928-77BDCD207E58}"/>
                    </a:ext>
                  </a:extLst>
                </p:cNvPr>
                <p:cNvSpPr/>
                <p:nvPr/>
              </p:nvSpPr>
              <p:spPr bwMode="auto">
                <a:xfrm>
                  <a:off x="3407273" y="1292899"/>
                  <a:ext cx="1747273" cy="193104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Physical functioning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6F9825D-EA4E-A5B3-5B4E-2719E6BDF370}"/>
                  </a:ext>
                </a:extLst>
              </p:cNvPr>
              <p:cNvSpPr/>
              <p:nvPr/>
            </p:nvSpPr>
            <p:spPr>
              <a:xfrm>
                <a:off x="2567194" y="1769794"/>
                <a:ext cx="3455999" cy="341581"/>
              </a:xfrm>
              <a:custGeom>
                <a:avLst/>
                <a:gdLst>
                  <a:gd name="connsiteX0" fmla="*/ 0 w 2590323"/>
                  <a:gd name="connsiteY0" fmla="*/ 122301 h 242411"/>
                  <a:gd name="connsiteX1" fmla="*/ 109157 w 2590323"/>
                  <a:gd name="connsiteY1" fmla="*/ 242411 h 242411"/>
                  <a:gd name="connsiteX2" fmla="*/ 216218 w 2590323"/>
                  <a:gd name="connsiteY2" fmla="*/ 150686 h 242411"/>
                  <a:gd name="connsiteX3" fmla="*/ 441198 w 2590323"/>
                  <a:gd name="connsiteY3" fmla="*/ 122301 h 242411"/>
                  <a:gd name="connsiteX4" fmla="*/ 650843 w 2590323"/>
                  <a:gd name="connsiteY4" fmla="*/ 80772 h 242411"/>
                  <a:gd name="connsiteX5" fmla="*/ 1290828 w 2590323"/>
                  <a:gd name="connsiteY5" fmla="*/ 54578 h 242411"/>
                  <a:gd name="connsiteX6" fmla="*/ 2590324 w 2590323"/>
                  <a:gd name="connsiteY6" fmla="*/ 0 h 24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323" h="242411">
                    <a:moveTo>
                      <a:pt x="0" y="122301"/>
                    </a:moveTo>
                    <a:lnTo>
                      <a:pt x="109157" y="242411"/>
                    </a:lnTo>
                    <a:lnTo>
                      <a:pt x="216218" y="150686"/>
                    </a:lnTo>
                    <a:lnTo>
                      <a:pt x="441198" y="122301"/>
                    </a:lnTo>
                    <a:lnTo>
                      <a:pt x="650843" y="80772"/>
                    </a:lnTo>
                    <a:lnTo>
                      <a:pt x="1290828" y="54578"/>
                    </a:lnTo>
                    <a:lnTo>
                      <a:pt x="2590324" y="0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1262EEF-8EE5-89C0-7E7C-A3285A27A865}"/>
                  </a:ext>
                </a:extLst>
              </p:cNvPr>
              <p:cNvSpPr/>
              <p:nvPr/>
            </p:nvSpPr>
            <p:spPr>
              <a:xfrm>
                <a:off x="2567194" y="1803617"/>
                <a:ext cx="3455999" cy="13422"/>
              </a:xfrm>
              <a:custGeom>
                <a:avLst/>
                <a:gdLst>
                  <a:gd name="connsiteX0" fmla="*/ 0 w 2590323"/>
                  <a:gd name="connsiteY0" fmla="*/ 0 h 9525"/>
                  <a:gd name="connsiteX1" fmla="*/ 2590324 w 25903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90323" h="9525">
                    <a:moveTo>
                      <a:pt x="0" y="0"/>
                    </a:moveTo>
                    <a:lnTo>
                      <a:pt x="2590324" y="0"/>
                    </a:lnTo>
                  </a:path>
                </a:pathLst>
              </a:custGeom>
              <a:ln w="19050" cap="flat">
                <a:solidFill>
                  <a:srgbClr val="37A7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930C7BD-790B-B4CA-01E1-60A804F23FB7}"/>
                  </a:ext>
                </a:extLst>
              </p:cNvPr>
              <p:cNvSpPr/>
              <p:nvPr/>
            </p:nvSpPr>
            <p:spPr>
              <a:xfrm>
                <a:off x="6664457" y="1602435"/>
                <a:ext cx="3395013" cy="12742"/>
              </a:xfrm>
              <a:custGeom>
                <a:avLst/>
                <a:gdLst>
                  <a:gd name="connsiteX0" fmla="*/ 0 w 2537841"/>
                  <a:gd name="connsiteY0" fmla="*/ 0 h 9525"/>
                  <a:gd name="connsiteX1" fmla="*/ 2537841 w 253784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37841" h="9525">
                    <a:moveTo>
                      <a:pt x="0" y="0"/>
                    </a:moveTo>
                    <a:lnTo>
                      <a:pt x="2537841" y="0"/>
                    </a:lnTo>
                  </a:path>
                </a:pathLst>
              </a:custGeom>
              <a:ln w="19050" cap="flat">
                <a:solidFill>
                  <a:srgbClr val="37A7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CC1AF94-CA55-4F39-C132-20C808119841}"/>
                  </a:ext>
                </a:extLst>
              </p:cNvPr>
              <p:cNvSpPr/>
              <p:nvPr/>
            </p:nvSpPr>
            <p:spPr>
              <a:xfrm>
                <a:off x="6664457" y="1719280"/>
                <a:ext cx="3395013" cy="12742"/>
              </a:xfrm>
              <a:custGeom>
                <a:avLst/>
                <a:gdLst>
                  <a:gd name="connsiteX0" fmla="*/ 0 w 2537841"/>
                  <a:gd name="connsiteY0" fmla="*/ 0 h 9525"/>
                  <a:gd name="connsiteX1" fmla="*/ 2537841 w 253784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37841" h="9525">
                    <a:moveTo>
                      <a:pt x="0" y="0"/>
                    </a:moveTo>
                    <a:lnTo>
                      <a:pt x="2537841" y="0"/>
                    </a:lnTo>
                  </a:path>
                </a:pathLst>
              </a:custGeom>
              <a:ln w="19050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51F0A17-AD3F-8C6F-881C-2497DEF84BB4}"/>
                  </a:ext>
                </a:extLst>
              </p:cNvPr>
              <p:cNvSpPr/>
              <p:nvPr/>
            </p:nvSpPr>
            <p:spPr>
              <a:xfrm>
                <a:off x="6664457" y="1719280"/>
                <a:ext cx="3395012" cy="280454"/>
              </a:xfrm>
              <a:custGeom>
                <a:avLst/>
                <a:gdLst>
                  <a:gd name="connsiteX0" fmla="*/ 0 w 2537840"/>
                  <a:gd name="connsiteY0" fmla="*/ 65532 h 209645"/>
                  <a:gd name="connsiteX1" fmla="*/ 96107 w 2537840"/>
                  <a:gd name="connsiteY1" fmla="*/ 209645 h 209645"/>
                  <a:gd name="connsiteX2" fmla="*/ 216218 w 2537840"/>
                  <a:gd name="connsiteY2" fmla="*/ 137636 h 209645"/>
                  <a:gd name="connsiteX3" fmla="*/ 423672 w 2537840"/>
                  <a:gd name="connsiteY3" fmla="*/ 26194 h 209645"/>
                  <a:gd name="connsiteX4" fmla="*/ 637699 w 2537840"/>
                  <a:gd name="connsiteY4" fmla="*/ 41529 h 209645"/>
                  <a:gd name="connsiteX5" fmla="*/ 1268921 w 2537840"/>
                  <a:gd name="connsiteY5" fmla="*/ 26194 h 209645"/>
                  <a:gd name="connsiteX6" fmla="*/ 2537841 w 2537840"/>
                  <a:gd name="connsiteY6" fmla="*/ 0 h 20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7840" h="209645">
                    <a:moveTo>
                      <a:pt x="0" y="65532"/>
                    </a:moveTo>
                    <a:lnTo>
                      <a:pt x="96107" y="209645"/>
                    </a:lnTo>
                    <a:lnTo>
                      <a:pt x="216218" y="137636"/>
                    </a:lnTo>
                    <a:lnTo>
                      <a:pt x="423672" y="26194"/>
                    </a:lnTo>
                    <a:lnTo>
                      <a:pt x="637699" y="41529"/>
                    </a:lnTo>
                    <a:lnTo>
                      <a:pt x="1268921" y="26194"/>
                    </a:lnTo>
                    <a:lnTo>
                      <a:pt x="2537841" y="0"/>
                    </a:lnTo>
                  </a:path>
                </a:pathLst>
              </a:custGeom>
              <a:noFill/>
              <a:ln w="19050" cap="flat">
                <a:solidFill>
                  <a:srgbClr val="FF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2C5639-3C8D-20EC-6462-8943210BAB0C}"/>
                  </a:ext>
                </a:extLst>
              </p:cNvPr>
              <p:cNvSpPr/>
              <p:nvPr/>
            </p:nvSpPr>
            <p:spPr bwMode="auto">
              <a:xfrm rot="2700000">
                <a:off x="2560364" y="1924977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0CC2AC-3253-9418-0930-4FA7BF005619}"/>
                  </a:ext>
                </a:extLst>
              </p:cNvPr>
              <p:cNvSpPr/>
              <p:nvPr/>
            </p:nvSpPr>
            <p:spPr bwMode="auto">
              <a:xfrm rot="2700000">
                <a:off x="2692877" y="2081819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0A3BD8-4F45-0A3B-7A7B-C0BC38401303}"/>
                  </a:ext>
                </a:extLst>
              </p:cNvPr>
              <p:cNvSpPr/>
              <p:nvPr/>
            </p:nvSpPr>
            <p:spPr bwMode="auto">
              <a:xfrm rot="2700000">
                <a:off x="2832656" y="1963006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BC3034-A535-AD26-0E89-AC3054EF6786}"/>
                  </a:ext>
                </a:extLst>
              </p:cNvPr>
              <p:cNvSpPr/>
              <p:nvPr/>
            </p:nvSpPr>
            <p:spPr bwMode="auto">
              <a:xfrm rot="2700000">
                <a:off x="3130581" y="1912094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B839C0A-9319-D21D-B66B-C665BC76FF5E}"/>
                  </a:ext>
                </a:extLst>
              </p:cNvPr>
              <p:cNvSpPr/>
              <p:nvPr/>
            </p:nvSpPr>
            <p:spPr bwMode="auto">
              <a:xfrm rot="2700000">
                <a:off x="3417434" y="1866972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A4363F-4825-0C66-3810-09A11C287EE8}"/>
                  </a:ext>
                </a:extLst>
              </p:cNvPr>
              <p:cNvSpPr/>
              <p:nvPr/>
            </p:nvSpPr>
            <p:spPr bwMode="auto">
              <a:xfrm rot="2700000">
                <a:off x="4277193" y="1830426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56FF8-8FBA-3BDB-3C73-5C4C563BBDFA}"/>
                  </a:ext>
                </a:extLst>
              </p:cNvPr>
              <p:cNvSpPr/>
              <p:nvPr/>
            </p:nvSpPr>
            <p:spPr bwMode="auto">
              <a:xfrm rot="2700000">
                <a:off x="5998474" y="1754270"/>
                <a:ext cx="36000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379B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F21012D-B75F-4239-A46E-2C8F671D207E}"/>
                  </a:ext>
                </a:extLst>
              </p:cNvPr>
              <p:cNvSpPr/>
              <p:nvPr/>
            </p:nvSpPr>
            <p:spPr>
              <a:xfrm>
                <a:off x="2567194" y="1942128"/>
                <a:ext cx="3455999" cy="13422"/>
              </a:xfrm>
              <a:custGeom>
                <a:avLst/>
                <a:gdLst>
                  <a:gd name="connsiteX0" fmla="*/ 0 w 2590323"/>
                  <a:gd name="connsiteY0" fmla="*/ 0 h 9525"/>
                  <a:gd name="connsiteX1" fmla="*/ 2590324 w 25903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90323" h="9525">
                    <a:moveTo>
                      <a:pt x="0" y="0"/>
                    </a:moveTo>
                    <a:lnTo>
                      <a:pt x="2590324" y="0"/>
                    </a:lnTo>
                  </a:path>
                </a:pathLst>
              </a:custGeom>
              <a:ln w="19050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B6AC99-4097-7ACB-9CE4-FB699438D194}"/>
                  </a:ext>
                </a:extLst>
              </p:cNvPr>
              <p:cNvSpPr/>
              <p:nvPr/>
            </p:nvSpPr>
            <p:spPr bwMode="auto">
              <a:xfrm rot="2700000">
                <a:off x="6653569" y="1799644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14833DE-8EE5-1D74-82F7-2540AD043DBD}"/>
                  </a:ext>
                </a:extLst>
              </p:cNvPr>
              <p:cNvSpPr/>
              <p:nvPr/>
            </p:nvSpPr>
            <p:spPr bwMode="auto">
              <a:xfrm rot="2700000">
                <a:off x="6781992" y="1977913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3128F-944E-8765-78C8-D7D88A5D2F61}"/>
                  </a:ext>
                </a:extLst>
              </p:cNvPr>
              <p:cNvSpPr/>
              <p:nvPr/>
            </p:nvSpPr>
            <p:spPr bwMode="auto">
              <a:xfrm rot="2700000">
                <a:off x="6932023" y="1884935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3B0CAED-67B7-C825-126B-E47A3E3B5B66}"/>
                  </a:ext>
                </a:extLst>
              </p:cNvPr>
              <p:cNvSpPr/>
              <p:nvPr/>
            </p:nvSpPr>
            <p:spPr bwMode="auto">
              <a:xfrm rot="2700000">
                <a:off x="7203531" y="1746148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E8C198-D0BD-DF56-D80B-8F30C976A0E5}"/>
                  </a:ext>
                </a:extLst>
              </p:cNvPr>
              <p:cNvSpPr/>
              <p:nvPr/>
            </p:nvSpPr>
            <p:spPr bwMode="auto">
              <a:xfrm rot="2700000">
                <a:off x="7491565" y="1758148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39F1F3-1CD5-8342-97E8-79756CCB1F92}"/>
                  </a:ext>
                </a:extLst>
              </p:cNvPr>
              <p:cNvSpPr/>
              <p:nvPr/>
            </p:nvSpPr>
            <p:spPr bwMode="auto">
              <a:xfrm rot="2700000">
                <a:off x="8336677" y="1736644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62DDE1-1704-EA31-601C-3506CAD83CA2}"/>
                  </a:ext>
                </a:extLst>
              </p:cNvPr>
              <p:cNvSpPr/>
              <p:nvPr/>
            </p:nvSpPr>
            <p:spPr bwMode="auto">
              <a:xfrm rot="2700000">
                <a:off x="10027228" y="1700639"/>
                <a:ext cx="36000" cy="36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83872CF-D79D-AA0B-64A0-E6601AED14A3}"/>
                </a:ext>
              </a:extLst>
            </p:cNvPr>
            <p:cNvGrpSpPr/>
            <p:nvPr/>
          </p:nvGrpSpPr>
          <p:grpSpPr>
            <a:xfrm>
              <a:off x="1225366" y="3249846"/>
              <a:ext cx="10338838" cy="1985702"/>
              <a:chOff x="2138775" y="3268195"/>
              <a:chExt cx="8162544" cy="1936518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FE0A4098-A633-7E7F-65A7-D1EC11278499}"/>
                  </a:ext>
                </a:extLst>
              </p:cNvPr>
              <p:cNvGrpSpPr/>
              <p:nvPr/>
            </p:nvGrpSpPr>
            <p:grpSpPr>
              <a:xfrm>
                <a:off x="2138775" y="3268195"/>
                <a:ext cx="4011859" cy="1936518"/>
                <a:chOff x="2138775" y="1292899"/>
                <a:chExt cx="4011859" cy="1936518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64564A83-88C9-6925-A38E-E027F478E683}"/>
                    </a:ext>
                  </a:extLst>
                </p:cNvPr>
                <p:cNvGrpSpPr/>
                <p:nvPr/>
              </p:nvGrpSpPr>
              <p:grpSpPr>
                <a:xfrm>
                  <a:off x="2172228" y="1456566"/>
                  <a:ext cx="406810" cy="1429999"/>
                  <a:chOff x="2157942" y="1456566"/>
                  <a:chExt cx="406810" cy="1429999"/>
                </a:xfrm>
              </p:grpSpPr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90A517A6-B25A-1014-028D-7618DD4C59E1}"/>
                      </a:ext>
                    </a:extLst>
                  </p:cNvPr>
                  <p:cNvSpPr/>
                  <p:nvPr/>
                </p:nvSpPr>
                <p:spPr>
                  <a:xfrm flipV="1">
                    <a:off x="2552908" y="1542925"/>
                    <a:ext cx="11844" cy="1260000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2D3AD156-60BF-8935-C600-695FBD29A50B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4565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29" name="Freeform: Shape 228">
                      <a:extLst>
                        <a:ext uri="{FF2B5EF4-FFF2-40B4-BE49-F238E27FC236}">
                          <a16:creationId xmlns:a16="http://schemas.microsoft.com/office/drawing/2014/main" id="{64D2E9F4-1C1A-7AEC-3FDC-7DB996B06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4851EF5E-F55B-85CE-6BD3-17A6104A751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D8F373F7-68FF-F104-5BFF-30957D473F64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60261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27" name="Freeform: Shape 226">
                      <a:extLst>
                        <a:ext uri="{FF2B5EF4-FFF2-40B4-BE49-F238E27FC236}">
                          <a16:creationId xmlns:a16="http://schemas.microsoft.com/office/drawing/2014/main" id="{C57D7258-5332-1685-FA85-7D9E95B36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462209C4-B102-192A-80BE-4623CD12C64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110CEF18-2512-D04C-D941-19EF6CF0D53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7336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25" name="Freeform: Shape 224">
                      <a:extLst>
                        <a:ext uri="{FF2B5EF4-FFF2-40B4-BE49-F238E27FC236}">
                          <a16:creationId xmlns:a16="http://schemas.microsoft.com/office/drawing/2014/main" id="{65A47FA7-BD96-8B08-D2CB-59FDEDBC00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59890DB5-77D5-98DD-17F3-8A9E72B6468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666CE7A2-5AAD-6546-D437-2A12FDE7BD4E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87736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23" name="Freeform: Shape 222">
                      <a:extLst>
                        <a:ext uri="{FF2B5EF4-FFF2-40B4-BE49-F238E27FC236}">
                          <a16:creationId xmlns:a16="http://schemas.microsoft.com/office/drawing/2014/main" id="{B2CBA87A-3687-7CAD-2716-FCE23A336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CF192313-1502-07AC-90E5-AD4329B9E5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0CE374F1-F0DD-7916-C11C-3F3783E64F36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00714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F67BE5C9-8E8B-6F33-F811-E5A9E6D2F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7AB555AA-E1A0-3B23-5092-B91ACB4750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697A1DAD-293B-654F-B17C-53C0BD5A30AA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14974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id="{69DB524F-ACAA-7467-5114-85F9F552B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D1C869EA-AEA3-0D97-2574-B39103DEAEB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7A700F54-F5AD-722B-B88D-C481577033B9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288788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17" name="Freeform: Shape 216">
                      <a:extLst>
                        <a:ext uri="{FF2B5EF4-FFF2-40B4-BE49-F238E27FC236}">
                          <a16:creationId xmlns:a16="http://schemas.microsoft.com/office/drawing/2014/main" id="{C52C59C1-90A8-B727-2161-D33A6471D8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E180828C-5E38-694F-B4F7-6D57343C67C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CDDD6062-4962-C028-FB66-BB345C3DE9FF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424643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15" name="Freeform: Shape 214">
                      <a:extLst>
                        <a:ext uri="{FF2B5EF4-FFF2-40B4-BE49-F238E27FC236}">
                          <a16:creationId xmlns:a16="http://schemas.microsoft.com/office/drawing/2014/main" id="{DD58CF56-04F0-C6BC-FD27-3B13FE57F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2C7B3589-CB9B-9345-ED29-ACC31B947E3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4283A227-40C9-48F9-C328-AB88C0219735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561152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13" name="Freeform: Shape 212">
                      <a:extLst>
                        <a:ext uri="{FF2B5EF4-FFF2-40B4-BE49-F238E27FC236}">
                          <a16:creationId xmlns:a16="http://schemas.microsoft.com/office/drawing/2014/main" id="{8D33FB0A-24F5-3626-0738-8C6144216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9AD171AB-9DB1-8B3C-7518-417AD91C6AE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1AE923DE-5D5E-DC08-49EF-4EC1F643FCE3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701899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211" name="Freeform: Shape 210">
                      <a:extLst>
                        <a:ext uri="{FF2B5EF4-FFF2-40B4-BE49-F238E27FC236}">
                          <a16:creationId xmlns:a16="http://schemas.microsoft.com/office/drawing/2014/main" id="{C5DF45E3-D38D-E896-47B8-EB8A36994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0DD3A4CC-1492-68E6-0EF2-4025E648D2C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5415899C-06AA-20B4-FFE0-224F529B3631}"/>
                    </a:ext>
                  </a:extLst>
                </p:cNvPr>
                <p:cNvSpPr/>
                <p:nvPr/>
              </p:nvSpPr>
              <p:spPr>
                <a:xfrm rot="16200000" flipV="1">
                  <a:off x="4274986" y="1060272"/>
                  <a:ext cx="11844" cy="3456000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53A283D7-9110-2C25-D8C8-B9DA38ADE428}"/>
                    </a:ext>
                  </a:extLst>
                </p:cNvPr>
                <p:cNvGrpSpPr/>
                <p:nvPr/>
              </p:nvGrpSpPr>
              <p:grpSpPr>
                <a:xfrm>
                  <a:off x="2138775" y="2787112"/>
                  <a:ext cx="856838" cy="244537"/>
                  <a:chOff x="4531979" y="4644772"/>
                  <a:chExt cx="856838" cy="244537"/>
                </a:xfrm>
              </p:grpSpPr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E64B22B-3D4A-FBCF-B0AF-D6B098E02866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20273E47-8896-0D4D-532E-D6E8A441C0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1979" y="4748011"/>
                    <a:ext cx="856838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Baseline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D2926909-2BE6-55E7-841D-8BB046CAF4D7}"/>
                    </a:ext>
                  </a:extLst>
                </p:cNvPr>
                <p:cNvGrpSpPr/>
                <p:nvPr/>
              </p:nvGrpSpPr>
              <p:grpSpPr>
                <a:xfrm>
                  <a:off x="4125884" y="2787112"/>
                  <a:ext cx="298159" cy="281610"/>
                  <a:chOff x="4785224" y="4644772"/>
                  <a:chExt cx="298159" cy="281610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27EE42E0-AB35-E6F3-7DED-5EEC025360CB}"/>
                      </a:ext>
                    </a:extLst>
                  </p:cNvPr>
                  <p:cNvSpPr/>
                  <p:nvPr/>
                </p:nvSpPr>
                <p:spPr>
                  <a:xfrm>
                    <a:off x="4934304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DC58C121-FB4F-B422-7C4B-300CAF15F4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85224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A2D4BBCB-CE2C-8172-AEF5-476A27C6B293}"/>
                    </a:ext>
                  </a:extLst>
                </p:cNvPr>
                <p:cNvGrpSpPr/>
                <p:nvPr/>
              </p:nvGrpSpPr>
              <p:grpSpPr>
                <a:xfrm>
                  <a:off x="5852475" y="2787112"/>
                  <a:ext cx="298159" cy="281610"/>
                  <a:chOff x="4811318" y="4644772"/>
                  <a:chExt cx="298159" cy="281610"/>
                </a:xfrm>
              </p:grpSpPr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FD0C6443-1225-AF05-C133-CD208CCC4DB9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0D5D1984-A29E-D0DA-075B-2D369136BC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318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5C480A12-F56E-830D-E54A-A31D71DC6185}"/>
                    </a:ext>
                  </a:extLst>
                </p:cNvPr>
                <p:cNvSpPr/>
                <p:nvPr/>
              </p:nvSpPr>
              <p:spPr bwMode="auto">
                <a:xfrm>
                  <a:off x="3779111" y="3049325"/>
                  <a:ext cx="1003601" cy="180092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Days after infusion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C4F60F99-7325-FF4B-0501-DB140EC91B41}"/>
                    </a:ext>
                  </a:extLst>
                </p:cNvPr>
                <p:cNvSpPr/>
                <p:nvPr/>
              </p:nvSpPr>
              <p:spPr bwMode="auto">
                <a:xfrm>
                  <a:off x="3576391" y="1292899"/>
                  <a:ext cx="1409039" cy="193104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Role functioning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0A83EEA-3C56-DB4C-52AD-3533A2651438}"/>
                  </a:ext>
                </a:extLst>
              </p:cNvPr>
              <p:cNvGrpSpPr/>
              <p:nvPr/>
            </p:nvGrpSpPr>
            <p:grpSpPr>
              <a:xfrm>
                <a:off x="6230544" y="3268195"/>
                <a:ext cx="4070775" cy="1936518"/>
                <a:chOff x="2138775" y="1292899"/>
                <a:chExt cx="4070775" cy="1936518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AF99E2DC-6083-7AE3-5458-87EA021FD408}"/>
                    </a:ext>
                  </a:extLst>
                </p:cNvPr>
                <p:cNvGrpSpPr/>
                <p:nvPr/>
              </p:nvGrpSpPr>
              <p:grpSpPr>
                <a:xfrm>
                  <a:off x="2172228" y="1456566"/>
                  <a:ext cx="406810" cy="1429999"/>
                  <a:chOff x="2157942" y="1456566"/>
                  <a:chExt cx="406810" cy="1429999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1336768-8A82-E36F-0628-7C1BD1F7E0C4}"/>
                      </a:ext>
                    </a:extLst>
                  </p:cNvPr>
                  <p:cNvSpPr/>
                  <p:nvPr/>
                </p:nvSpPr>
                <p:spPr>
                  <a:xfrm flipV="1">
                    <a:off x="2552908" y="1542925"/>
                    <a:ext cx="11844" cy="1260000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59AC7649-0B49-4F63-C3E8-00B031592023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4565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2EA8FBF4-7BD5-2C5F-DA62-548E85657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1CFA87D0-4CE8-241A-4EE2-442BA46CAE8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3CA20625-0F16-768D-A818-8AAFA2E542BA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60261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83" name="Freeform: Shape 182">
                      <a:extLst>
                        <a:ext uri="{FF2B5EF4-FFF2-40B4-BE49-F238E27FC236}">
                          <a16:creationId xmlns:a16="http://schemas.microsoft.com/office/drawing/2014/main" id="{641AB110-3149-79F5-25C6-476821537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17C89BC8-258D-B926-DBFB-C84492D3044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D5D97BF9-CF72-0E7D-42AE-3715464C36BF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73366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81" name="Freeform: Shape 180">
                      <a:extLst>
                        <a:ext uri="{FF2B5EF4-FFF2-40B4-BE49-F238E27FC236}">
                          <a16:creationId xmlns:a16="http://schemas.microsoft.com/office/drawing/2014/main" id="{C0CEE694-87A3-1248-8921-766AC3C7EA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91BCE524-080D-945A-9AEA-B1B20806C74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ADD44289-8CD4-2C8F-EDF3-CF53C6BF2C1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187736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7E744236-4A90-81C1-A3EE-E54D9723D0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502A4075-2BE0-6AAB-BE2B-26ED1E43EEB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D2E4E805-9E72-A1DC-6C64-2E6FEA35D403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007146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77" name="Freeform: Shape 176">
                      <a:extLst>
                        <a:ext uri="{FF2B5EF4-FFF2-40B4-BE49-F238E27FC236}">
                          <a16:creationId xmlns:a16="http://schemas.microsoft.com/office/drawing/2014/main" id="{3A178DF4-14AB-3F75-1584-322DA9430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0447BDAC-5AB5-C663-6341-DBCD9DD8E9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DB348114-70CC-E3D3-EBCA-6EBC699E36B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149747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9DCB4722-AEB9-AD20-1D96-B6B4D2763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623AE49F-3922-B46C-99BB-93B76907C26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8F20A2F8-A311-D839-F43D-077C1EBA40F0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288788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B0A74AF7-DDE0-DE1A-C2FB-65763324F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BDAD38CC-B36A-DD98-81AD-1E219C9B8C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643315CF-6335-08F9-38FD-9F7D6ED7340D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424643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360D9D1E-CD1A-036A-4C46-AB4B7EDE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154402BC-D78E-15D7-8AC7-2386AC89E0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095DC8B-1B06-CFB3-D710-9CD8F1F591C3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561152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69" name="Freeform: Shape 168">
                      <a:extLst>
                        <a:ext uri="{FF2B5EF4-FFF2-40B4-BE49-F238E27FC236}">
                          <a16:creationId xmlns:a16="http://schemas.microsoft.com/office/drawing/2014/main" id="{4F494DFE-5125-2879-686B-D5ACFBBE7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7922641F-8475-7831-7C56-E54D27966DA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B09103B5-698F-03AA-19AB-A14926896F1C}"/>
                      </a:ext>
                    </a:extLst>
                  </p:cNvPr>
                  <p:cNvGrpSpPr/>
                  <p:nvPr/>
                </p:nvGrpSpPr>
                <p:grpSpPr>
                  <a:xfrm>
                    <a:off x="2157942" y="2701899"/>
                    <a:ext cx="371467" cy="184666"/>
                    <a:chOff x="4433685" y="1650122"/>
                    <a:chExt cx="371467" cy="184666"/>
                  </a:xfrm>
                </p:grpSpPr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27F0D2AA-6DB2-FED5-A877-D1403D398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1829" y="1742455"/>
                      <a:ext cx="63323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6D2F4745-9E21-FD66-1600-479D34CE185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33685" y="1650122"/>
                      <a:ext cx="253240" cy="1846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0664D5EE-D735-132A-BC61-F7E39FB316CF}"/>
                    </a:ext>
                  </a:extLst>
                </p:cNvPr>
                <p:cNvSpPr/>
                <p:nvPr/>
              </p:nvSpPr>
              <p:spPr>
                <a:xfrm rot="16200000" flipV="1">
                  <a:off x="4310986" y="1024272"/>
                  <a:ext cx="11844" cy="3528000"/>
                </a:xfrm>
                <a:custGeom>
                  <a:avLst/>
                  <a:gdLst>
                    <a:gd name="connsiteX0" fmla="*/ 0 w 0"/>
                    <a:gd name="connsiteY0" fmla="*/ 2133124 h 2124075"/>
                    <a:gd name="connsiteX1" fmla="*/ 0 w 0"/>
                    <a:gd name="connsiteY1" fmla="*/ 0 h 21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124075">
                      <a:moveTo>
                        <a:pt x="0" y="213312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1979A2D0-6872-FB98-7F3A-A31B1D6A70C1}"/>
                    </a:ext>
                  </a:extLst>
                </p:cNvPr>
                <p:cNvGrpSpPr/>
                <p:nvPr/>
              </p:nvGrpSpPr>
              <p:grpSpPr>
                <a:xfrm>
                  <a:off x="2138775" y="2787112"/>
                  <a:ext cx="856838" cy="244537"/>
                  <a:chOff x="4531979" y="4644772"/>
                  <a:chExt cx="856838" cy="244537"/>
                </a:xfrm>
              </p:grpSpPr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0259490F-CF08-304E-CA73-1AB7EACA859A}"/>
                      </a:ext>
                    </a:extLst>
                  </p:cNvPr>
                  <p:cNvSpPr/>
                  <p:nvPr/>
                </p:nvSpPr>
                <p:spPr>
                  <a:xfrm>
                    <a:off x="4960398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C0B4B435-7FDB-81AE-2FDB-E12A83FB4F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1979" y="4748011"/>
                    <a:ext cx="856838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Baseline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3EDDC190-06CF-9AA9-CBE5-FFCAA2F3B15F}"/>
                    </a:ext>
                  </a:extLst>
                </p:cNvPr>
                <p:cNvGrpSpPr/>
                <p:nvPr/>
              </p:nvGrpSpPr>
              <p:grpSpPr>
                <a:xfrm>
                  <a:off x="4178111" y="2787112"/>
                  <a:ext cx="298159" cy="281610"/>
                  <a:chOff x="4837451" y="4644772"/>
                  <a:chExt cx="298159" cy="281610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91F363D9-FB13-725D-930F-24F0812D5656}"/>
                      </a:ext>
                    </a:extLst>
                  </p:cNvPr>
                  <p:cNvSpPr/>
                  <p:nvPr/>
                </p:nvSpPr>
                <p:spPr>
                  <a:xfrm>
                    <a:off x="4986531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F52762DD-873A-B33E-2DF7-8BB6EFCCBF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37451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C68EB69E-554F-6A43-79C9-34E8B15B2E6F}"/>
                    </a:ext>
                  </a:extLst>
                </p:cNvPr>
                <p:cNvGrpSpPr/>
                <p:nvPr/>
              </p:nvGrpSpPr>
              <p:grpSpPr>
                <a:xfrm>
                  <a:off x="5911391" y="2787112"/>
                  <a:ext cx="298159" cy="281610"/>
                  <a:chOff x="4870234" y="4644772"/>
                  <a:chExt cx="298159" cy="281610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3DFF246D-3A7C-1B8D-69FB-0E82ADD44EF2}"/>
                      </a:ext>
                    </a:extLst>
                  </p:cNvPr>
                  <p:cNvSpPr/>
                  <p:nvPr/>
                </p:nvSpPr>
                <p:spPr>
                  <a:xfrm>
                    <a:off x="5019314" y="4644772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1624FD5-A029-26EC-9EAD-62CDD96EBE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234" y="4710938"/>
                    <a:ext cx="298159" cy="21544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085CB437-B244-A157-95E0-1F89EF21E7B0}"/>
                    </a:ext>
                  </a:extLst>
                </p:cNvPr>
                <p:cNvSpPr/>
                <p:nvPr/>
              </p:nvSpPr>
              <p:spPr bwMode="auto">
                <a:xfrm>
                  <a:off x="3779110" y="3049325"/>
                  <a:ext cx="1003601" cy="180092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Days after infusion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895026FD-1F33-38EC-58B2-A6532EBA6F90}"/>
                    </a:ext>
                  </a:extLst>
                </p:cNvPr>
                <p:cNvSpPr/>
                <p:nvPr/>
              </p:nvSpPr>
              <p:spPr bwMode="auto">
                <a:xfrm>
                  <a:off x="3506660" y="1292899"/>
                  <a:ext cx="1548501" cy="193104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Social functioning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7CF9CFA-3F39-1EB0-D9C0-A00E4CABBD78}"/>
                  </a:ext>
                </a:extLst>
              </p:cNvPr>
              <p:cNvSpPr/>
              <p:nvPr/>
            </p:nvSpPr>
            <p:spPr>
              <a:xfrm>
                <a:off x="2572908" y="3592351"/>
                <a:ext cx="3440190" cy="12392"/>
              </a:xfrm>
              <a:custGeom>
                <a:avLst/>
                <a:gdLst>
                  <a:gd name="connsiteX0" fmla="*/ 0 w 3440190"/>
                  <a:gd name="connsiteY0" fmla="*/ 0 h 12392"/>
                  <a:gd name="connsiteX1" fmla="*/ 3440191 w 3440190"/>
                  <a:gd name="connsiteY1" fmla="*/ 0 h 1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40190" h="12392">
                    <a:moveTo>
                      <a:pt x="0" y="0"/>
                    </a:moveTo>
                    <a:lnTo>
                      <a:pt x="3440191" y="0"/>
                    </a:lnTo>
                  </a:path>
                </a:pathLst>
              </a:custGeom>
              <a:ln w="19050" cap="flat">
                <a:solidFill>
                  <a:srgbClr val="37A737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0A83A88-71E2-C5CB-D700-5411E683B03D}"/>
                  </a:ext>
                </a:extLst>
              </p:cNvPr>
              <p:cNvSpPr/>
              <p:nvPr/>
            </p:nvSpPr>
            <p:spPr>
              <a:xfrm>
                <a:off x="2568146" y="3637830"/>
                <a:ext cx="3440190" cy="554935"/>
              </a:xfrm>
              <a:custGeom>
                <a:avLst/>
                <a:gdLst>
                  <a:gd name="connsiteX0" fmla="*/ 0 w 3440190"/>
                  <a:gd name="connsiteY0" fmla="*/ 265197 h 537952"/>
                  <a:gd name="connsiteX1" fmla="*/ 135891 w 3440190"/>
                  <a:gd name="connsiteY1" fmla="*/ 537953 h 537952"/>
                  <a:gd name="connsiteX2" fmla="*/ 275718 w 3440190"/>
                  <a:gd name="connsiteY2" fmla="*/ 356157 h 537952"/>
                  <a:gd name="connsiteX3" fmla="*/ 586362 w 3440190"/>
                  <a:gd name="connsiteY3" fmla="*/ 178078 h 537952"/>
                  <a:gd name="connsiteX4" fmla="*/ 861953 w 3440190"/>
                  <a:gd name="connsiteY4" fmla="*/ 178078 h 537952"/>
                  <a:gd name="connsiteX5" fmla="*/ 1720096 w 3440190"/>
                  <a:gd name="connsiteY5" fmla="*/ 132598 h 537952"/>
                  <a:gd name="connsiteX6" fmla="*/ 3440191 w 3440190"/>
                  <a:gd name="connsiteY6" fmla="*/ 0 h 53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0190" h="537952">
                    <a:moveTo>
                      <a:pt x="0" y="265197"/>
                    </a:moveTo>
                    <a:lnTo>
                      <a:pt x="135891" y="537953"/>
                    </a:lnTo>
                    <a:lnTo>
                      <a:pt x="275718" y="356157"/>
                    </a:lnTo>
                    <a:lnTo>
                      <a:pt x="586362" y="178078"/>
                    </a:lnTo>
                    <a:lnTo>
                      <a:pt x="861953" y="178078"/>
                    </a:lnTo>
                    <a:lnTo>
                      <a:pt x="1720096" y="132598"/>
                    </a:lnTo>
                    <a:lnTo>
                      <a:pt x="3440191" y="0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C2160FF-C655-9D34-8A77-DCA1AE316AE8}"/>
                  </a:ext>
                </a:extLst>
              </p:cNvPr>
              <p:cNvSpPr/>
              <p:nvPr/>
            </p:nvSpPr>
            <p:spPr>
              <a:xfrm>
                <a:off x="6710175" y="3570269"/>
                <a:ext cx="3450702" cy="12772"/>
              </a:xfrm>
              <a:custGeom>
                <a:avLst/>
                <a:gdLst>
                  <a:gd name="connsiteX0" fmla="*/ 0 w 3450702"/>
                  <a:gd name="connsiteY0" fmla="*/ 0 h 12772"/>
                  <a:gd name="connsiteX1" fmla="*/ 3450703 w 3450702"/>
                  <a:gd name="connsiteY1" fmla="*/ 0 h 1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0702" h="12772">
                    <a:moveTo>
                      <a:pt x="0" y="0"/>
                    </a:moveTo>
                    <a:lnTo>
                      <a:pt x="3450703" y="0"/>
                    </a:lnTo>
                  </a:path>
                </a:pathLst>
              </a:custGeom>
              <a:ln w="19050" cap="flat">
                <a:solidFill>
                  <a:srgbClr val="37A7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50AA821-E2E2-1EF4-07B2-69F688A8F556}"/>
                  </a:ext>
                </a:extLst>
              </p:cNvPr>
              <p:cNvSpPr/>
              <p:nvPr/>
            </p:nvSpPr>
            <p:spPr>
              <a:xfrm>
                <a:off x="6710175" y="3710892"/>
                <a:ext cx="3450702" cy="12772"/>
              </a:xfrm>
              <a:custGeom>
                <a:avLst/>
                <a:gdLst>
                  <a:gd name="connsiteX0" fmla="*/ 0 w 3450702"/>
                  <a:gd name="connsiteY0" fmla="*/ 0 h 12772"/>
                  <a:gd name="connsiteX1" fmla="*/ 3450703 w 3450702"/>
                  <a:gd name="connsiteY1" fmla="*/ 0 h 1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0702" h="12772">
                    <a:moveTo>
                      <a:pt x="0" y="0"/>
                    </a:moveTo>
                    <a:lnTo>
                      <a:pt x="3450703" y="0"/>
                    </a:lnTo>
                  </a:path>
                </a:pathLst>
              </a:custGeom>
              <a:ln w="19050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4BFD513-E59E-6DAF-E6D8-EF2DA6F84831}"/>
                  </a:ext>
                </a:extLst>
              </p:cNvPr>
              <p:cNvSpPr/>
              <p:nvPr/>
            </p:nvSpPr>
            <p:spPr>
              <a:xfrm>
                <a:off x="6710175" y="3657631"/>
                <a:ext cx="3450702" cy="408585"/>
              </a:xfrm>
              <a:custGeom>
                <a:avLst/>
                <a:gdLst>
                  <a:gd name="connsiteX0" fmla="*/ 0 w 3450702"/>
                  <a:gd name="connsiteY0" fmla="*/ 244590 h 408585"/>
                  <a:gd name="connsiteX1" fmla="*/ 132210 w 3450702"/>
                  <a:gd name="connsiteY1" fmla="*/ 408586 h 408585"/>
                  <a:gd name="connsiteX2" fmla="*/ 302977 w 3450702"/>
                  <a:gd name="connsiteY2" fmla="*/ 333868 h 408585"/>
                  <a:gd name="connsiteX3" fmla="*/ 578722 w 3450702"/>
                  <a:gd name="connsiteY3" fmla="*/ 178684 h 408585"/>
                  <a:gd name="connsiteX4" fmla="*/ 868974 w 3450702"/>
                  <a:gd name="connsiteY4" fmla="*/ 265025 h 408585"/>
                  <a:gd name="connsiteX5" fmla="*/ 1725351 w 3450702"/>
                  <a:gd name="connsiteY5" fmla="*/ 127468 h 408585"/>
                  <a:gd name="connsiteX6" fmla="*/ 3450703 w 3450702"/>
                  <a:gd name="connsiteY6" fmla="*/ 0 h 40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0702" h="408585">
                    <a:moveTo>
                      <a:pt x="0" y="244590"/>
                    </a:moveTo>
                    <a:lnTo>
                      <a:pt x="132210" y="408586"/>
                    </a:lnTo>
                    <a:lnTo>
                      <a:pt x="302977" y="333868"/>
                    </a:lnTo>
                    <a:lnTo>
                      <a:pt x="578722" y="178684"/>
                    </a:lnTo>
                    <a:lnTo>
                      <a:pt x="868974" y="265025"/>
                    </a:lnTo>
                    <a:lnTo>
                      <a:pt x="1725351" y="127468"/>
                    </a:lnTo>
                    <a:lnTo>
                      <a:pt x="3450703" y="0"/>
                    </a:lnTo>
                  </a:path>
                </a:pathLst>
              </a:custGeom>
              <a:noFill/>
              <a:ln w="19050" cap="flat">
                <a:solidFill>
                  <a:srgbClr val="FFC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A06FC7A-8347-3C97-8D43-FF358A123140}"/>
                  </a:ext>
                </a:extLst>
              </p:cNvPr>
              <p:cNvSpPr/>
              <p:nvPr/>
            </p:nvSpPr>
            <p:spPr bwMode="auto">
              <a:xfrm rot="2700000">
                <a:off x="2551250" y="3890849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DCFD0C9-243D-F29E-467E-12B3F155F8E4}"/>
                  </a:ext>
                </a:extLst>
              </p:cNvPr>
              <p:cNvSpPr/>
              <p:nvPr/>
            </p:nvSpPr>
            <p:spPr bwMode="auto">
              <a:xfrm rot="2700000">
                <a:off x="2683823" y="4167196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A79D7B7-6744-3AAA-B293-453FC9B226E1}"/>
                  </a:ext>
                </a:extLst>
              </p:cNvPr>
              <p:cNvSpPr/>
              <p:nvPr/>
            </p:nvSpPr>
            <p:spPr bwMode="auto">
              <a:xfrm rot="2700000">
                <a:off x="2832656" y="3976020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5940C63-42D4-1EB2-0F83-3467F998B35C}"/>
                  </a:ext>
                </a:extLst>
              </p:cNvPr>
              <p:cNvSpPr/>
              <p:nvPr/>
            </p:nvSpPr>
            <p:spPr bwMode="auto">
              <a:xfrm rot="2700000">
                <a:off x="3127016" y="3809206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478FEB4A-8FBA-918B-CB20-258EE7A60E58}"/>
                  </a:ext>
                </a:extLst>
              </p:cNvPr>
              <p:cNvSpPr/>
              <p:nvPr/>
            </p:nvSpPr>
            <p:spPr bwMode="auto">
              <a:xfrm rot="2700000">
                <a:off x="3408387" y="3806825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794F5FE-7029-D390-7F37-5AA761410594}"/>
                  </a:ext>
                </a:extLst>
              </p:cNvPr>
              <p:cNvSpPr/>
              <p:nvPr/>
            </p:nvSpPr>
            <p:spPr bwMode="auto">
              <a:xfrm rot="2700000">
                <a:off x="4261061" y="3752463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3EE399F-249B-2C98-15DA-73500C749017}"/>
                  </a:ext>
                </a:extLst>
              </p:cNvPr>
              <p:cNvSpPr/>
              <p:nvPr/>
            </p:nvSpPr>
            <p:spPr>
              <a:xfrm>
                <a:off x="2572908" y="3815909"/>
                <a:ext cx="3440190" cy="12392"/>
              </a:xfrm>
              <a:custGeom>
                <a:avLst/>
                <a:gdLst>
                  <a:gd name="connsiteX0" fmla="*/ 0 w 3440190"/>
                  <a:gd name="connsiteY0" fmla="*/ 0 h 12392"/>
                  <a:gd name="connsiteX1" fmla="*/ 3440191 w 3440190"/>
                  <a:gd name="connsiteY1" fmla="*/ 0 h 1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40190" h="12392">
                    <a:moveTo>
                      <a:pt x="0" y="0"/>
                    </a:moveTo>
                    <a:lnTo>
                      <a:pt x="3440191" y="0"/>
                    </a:lnTo>
                  </a:path>
                </a:pathLst>
              </a:custGeom>
              <a:ln w="19050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21A7540-3250-0428-51FC-9F7BCD065A37}"/>
                  </a:ext>
                </a:extLst>
              </p:cNvPr>
              <p:cNvSpPr/>
              <p:nvPr/>
            </p:nvSpPr>
            <p:spPr bwMode="auto">
              <a:xfrm rot="2700000">
                <a:off x="5984174" y="3624408"/>
                <a:ext cx="36000" cy="36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B220E93-E929-3666-3B3D-D9054FFB7F5B}"/>
                  </a:ext>
                </a:extLst>
              </p:cNvPr>
              <p:cNvSpPr/>
              <p:nvPr/>
            </p:nvSpPr>
            <p:spPr bwMode="auto">
              <a:xfrm rot="2700000">
                <a:off x="6701762" y="3886124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8B9A90-6B6B-0652-BFE4-400FA6DB4A23}"/>
                  </a:ext>
                </a:extLst>
              </p:cNvPr>
              <p:cNvSpPr/>
              <p:nvPr/>
            </p:nvSpPr>
            <p:spPr bwMode="auto">
              <a:xfrm rot="2700000">
                <a:off x="6832903" y="4041074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5BCE359-E2FC-63EC-C4B5-9BA19413655C}"/>
                  </a:ext>
                </a:extLst>
              </p:cNvPr>
              <p:cNvSpPr/>
              <p:nvPr/>
            </p:nvSpPr>
            <p:spPr bwMode="auto">
              <a:xfrm rot="2700000">
                <a:off x="6985316" y="3970366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FBD9D9-F84B-1694-CA18-45AC28D34F9F}"/>
                  </a:ext>
                </a:extLst>
              </p:cNvPr>
              <p:cNvSpPr/>
              <p:nvPr/>
            </p:nvSpPr>
            <p:spPr bwMode="auto">
              <a:xfrm rot="2700000">
                <a:off x="7282440" y="3818467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916B830-02A3-BDD3-5865-34DD9442A3B1}"/>
                  </a:ext>
                </a:extLst>
              </p:cNvPr>
              <p:cNvSpPr/>
              <p:nvPr/>
            </p:nvSpPr>
            <p:spPr bwMode="auto">
              <a:xfrm rot="2700000">
                <a:off x="7559883" y="3893230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E9EC35E9-2A7B-FCA1-BD10-28F9842C7140}"/>
                  </a:ext>
                </a:extLst>
              </p:cNvPr>
              <p:cNvSpPr/>
              <p:nvPr/>
            </p:nvSpPr>
            <p:spPr bwMode="auto">
              <a:xfrm rot="2700000">
                <a:off x="8416188" y="3767128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8A51F02-B2BE-E3B2-B2E0-BADDDE7A2D8F}"/>
                  </a:ext>
                </a:extLst>
              </p:cNvPr>
              <p:cNvSpPr/>
              <p:nvPr/>
            </p:nvSpPr>
            <p:spPr bwMode="auto">
              <a:xfrm rot="2700000">
                <a:off x="10134238" y="3635770"/>
                <a:ext cx="36000" cy="36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F728A-1271-8B5A-EC6F-C2FAA92D5EF1}"/>
              </a:ext>
            </a:extLst>
          </p:cNvPr>
          <p:cNvGrpSpPr/>
          <p:nvPr/>
        </p:nvGrpSpPr>
        <p:grpSpPr>
          <a:xfrm>
            <a:off x="9790689" y="4134988"/>
            <a:ext cx="1954506" cy="506349"/>
            <a:chOff x="9124749" y="4507203"/>
            <a:chExt cx="1968964" cy="6136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C53083-CB82-D09E-956B-7E1DA62BEFAD}"/>
                </a:ext>
              </a:extLst>
            </p:cNvPr>
            <p:cNvSpPr/>
            <p:nvPr/>
          </p:nvSpPr>
          <p:spPr bwMode="auto">
            <a:xfrm>
              <a:off x="9124749" y="4507203"/>
              <a:ext cx="1968964" cy="613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BB0131-3791-FD6D-CB26-27771BAEC8D8}"/>
                </a:ext>
              </a:extLst>
            </p:cNvPr>
            <p:cNvSpPr/>
            <p:nvPr/>
          </p:nvSpPr>
          <p:spPr bwMode="auto">
            <a:xfrm>
              <a:off x="9474309" y="4575907"/>
              <a:ext cx="1561325" cy="240368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General population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2F9578F4-8A47-246A-BE7A-91DCE08BAF38}"/>
                </a:ext>
              </a:extLst>
            </p:cNvPr>
            <p:cNvSpPr/>
            <p:nvPr/>
          </p:nvSpPr>
          <p:spPr bwMode="auto">
            <a:xfrm>
              <a:off x="9474309" y="4824891"/>
              <a:ext cx="1123706" cy="240368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Cancer cohort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D44541D-ECFD-EECA-2A63-71D78CB583DE}"/>
                </a:ext>
              </a:extLst>
            </p:cNvPr>
            <p:cNvCxnSpPr>
              <a:cxnSpLocks/>
            </p:cNvCxnSpPr>
            <p:nvPr/>
          </p:nvCxnSpPr>
          <p:spPr>
            <a:xfrm>
              <a:off x="9201884" y="4696091"/>
              <a:ext cx="228600" cy="0"/>
            </a:xfrm>
            <a:prstGeom prst="line">
              <a:avLst/>
            </a:prstGeom>
            <a:ln w="25400" cap="flat">
              <a:solidFill>
                <a:srgbClr val="37A737"/>
              </a:solidFill>
              <a:prstDash val="solid"/>
              <a:miter/>
            </a:ln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8D9DED9-0581-0187-E8C3-6DD315F793F7}"/>
                </a:ext>
              </a:extLst>
            </p:cNvPr>
            <p:cNvCxnSpPr>
              <a:cxnSpLocks/>
            </p:cNvCxnSpPr>
            <p:nvPr/>
          </p:nvCxnSpPr>
          <p:spPr>
            <a:xfrm>
              <a:off x="9201884" y="4945075"/>
              <a:ext cx="228600" cy="0"/>
            </a:xfrm>
            <a:prstGeom prst="line">
              <a:avLst/>
            </a:prstGeom>
            <a:ln w="25400" cap="flat">
              <a:solidFill>
                <a:srgbClr val="C00000"/>
              </a:solidFill>
              <a:prstDash val="solid"/>
              <a:miter/>
            </a:ln>
          </p:spPr>
        </p:cxnSp>
      </p:grpSp>
      <p:sp>
        <p:nvSpPr>
          <p:cNvPr id="235" name="Footer Placeholder 234">
            <a:extLst>
              <a:ext uri="{FF2B5EF4-FFF2-40B4-BE49-F238E27FC236}">
                <a16:creationId xmlns:a16="http://schemas.microsoft.com/office/drawing/2014/main" id="{E2DFE553-8492-BE64-7453-FA31489DD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3148298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Jim HSL,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5190–5191 (Poster)</a:t>
            </a:r>
          </a:p>
        </p:txBody>
      </p:sp>
    </p:spTree>
    <p:extLst>
      <p:ext uri="{BB962C8B-B14F-4D97-AF65-F5344CB8AC3E}">
        <p14:creationId xmlns:p14="http://schemas.microsoft.com/office/powerpoint/2010/main" val="1556495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5BFD6-5604-AF16-5611-A759F10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and risk factors of early/late NRM after CAR T in DLBCL</a:t>
            </a:r>
            <a:br>
              <a:rPr lang="en-GB" dirty="0"/>
            </a:br>
            <a:r>
              <a:rPr lang="en-GB" sz="1800" b="0" dirty="0"/>
              <a:t>A </a:t>
            </a:r>
            <a:r>
              <a:rPr lang="en-GB" sz="1800" b="0" dirty="0" err="1"/>
              <a:t>Lysa</a:t>
            </a:r>
            <a:r>
              <a:rPr lang="en-GB" sz="1800" b="0" dirty="0"/>
              <a:t> study from the </a:t>
            </a:r>
            <a:r>
              <a:rPr lang="en-GB" sz="1800" b="0" dirty="0" err="1"/>
              <a:t>Descar</a:t>
            </a:r>
            <a:r>
              <a:rPr lang="en-GB" sz="1800" b="0" dirty="0"/>
              <a:t>-T Registry between June 2018 and April 2022 (N=957)</a:t>
            </a:r>
            <a:endParaRPr lang="en-GB" b="0" dirty="0"/>
          </a:p>
        </p:txBody>
      </p:sp>
      <p:sp>
        <p:nvSpPr>
          <p:cNvPr id="6" name="Content Placeholder 88">
            <a:extLst>
              <a:ext uri="{FF2B5EF4-FFF2-40B4-BE49-F238E27FC236}">
                <a16:creationId xmlns:a16="http://schemas.microsoft.com/office/drawing/2014/main" id="{A9FAC8DD-4043-CB79-F6A1-9B70BB981FCA}"/>
              </a:ext>
            </a:extLst>
          </p:cNvPr>
          <p:cNvSpPr txBox="1">
            <a:spLocks/>
          </p:cNvSpPr>
          <p:nvPr/>
        </p:nvSpPr>
        <p:spPr>
          <a:xfrm>
            <a:off x="1098698" y="1139560"/>
            <a:ext cx="4384388" cy="308944"/>
          </a:xfrm>
          <a:prstGeom prst="rect">
            <a:avLst/>
          </a:prstGeom>
        </p:spPr>
        <p:txBody>
          <a:bodyPr tIns="0" anchor="ctr"/>
          <a:lstStyle>
            <a:lvl1pPr marL="263525" indent="-263525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3302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017588" indent="-3206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7788" indent="-3016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49413" indent="-284163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292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Causes of death in NRM populations</a:t>
            </a:r>
          </a:p>
        </p:txBody>
      </p:sp>
      <p:sp>
        <p:nvSpPr>
          <p:cNvPr id="8" name="Content Placeholder 88">
            <a:extLst>
              <a:ext uri="{FF2B5EF4-FFF2-40B4-BE49-F238E27FC236}">
                <a16:creationId xmlns:a16="http://schemas.microsoft.com/office/drawing/2014/main" id="{5F10D758-274B-8118-6421-D13414BD7297}"/>
              </a:ext>
            </a:extLst>
          </p:cNvPr>
          <p:cNvSpPr txBox="1">
            <a:spLocks/>
          </p:cNvSpPr>
          <p:nvPr/>
        </p:nvSpPr>
        <p:spPr>
          <a:xfrm>
            <a:off x="6279841" y="1122591"/>
            <a:ext cx="5000709" cy="308944"/>
          </a:xfrm>
          <a:prstGeom prst="rect">
            <a:avLst/>
          </a:prstGeom>
        </p:spPr>
        <p:txBody>
          <a:bodyPr tIns="0" anchor="ctr"/>
          <a:lstStyle>
            <a:lvl1pPr marL="263525" indent="-263525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3302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017588" indent="-3206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7788" indent="-3016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49413" indent="-284163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292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 factors for overall NRM (univariate analysis)*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21BBB-B2B1-93BB-8A7D-3F81026CE4F2}"/>
              </a:ext>
            </a:extLst>
          </p:cNvPr>
          <p:cNvSpPr/>
          <p:nvPr/>
        </p:nvSpPr>
        <p:spPr bwMode="auto">
          <a:xfrm>
            <a:off x="446088" y="5562600"/>
            <a:ext cx="11314112" cy="6540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NRM is associated with CD19 CAR T-cell therapy and is a rare event that usually occurs beyond day 28 (80% cases);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 with CAR T may be improved by reducing NRM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603F8A3-158B-DA9C-882F-D26A7FBEBA41}"/>
              </a:ext>
            </a:extLst>
          </p:cNvPr>
          <p:cNvGraphicFramePr/>
          <p:nvPr/>
        </p:nvGraphicFramePr>
        <p:xfrm>
          <a:off x="762265" y="1449327"/>
          <a:ext cx="4872982" cy="374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91132049-E6A2-E81E-EE84-2ABF0FB3ED2B}"/>
              </a:ext>
            </a:extLst>
          </p:cNvPr>
          <p:cNvGraphicFramePr>
            <a:graphicFrameLocks/>
          </p:cNvGraphicFramePr>
          <p:nvPr/>
        </p:nvGraphicFramePr>
        <p:xfrm>
          <a:off x="5657935" y="1445450"/>
          <a:ext cx="6102265" cy="39116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148803">
                  <a:extLst>
                    <a:ext uri="{9D8B030D-6E8A-4147-A177-3AD203B41FA5}">
                      <a16:colId xmlns:a16="http://schemas.microsoft.com/office/drawing/2014/main" val="1385050486"/>
                    </a:ext>
                  </a:extLst>
                </a:gridCol>
                <a:gridCol w="216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1744236105"/>
                    </a:ext>
                  </a:extLst>
                </a:gridCol>
                <a:gridCol w="586145">
                  <a:extLst>
                    <a:ext uri="{9D8B030D-6E8A-4147-A177-3AD203B41FA5}">
                      <a16:colId xmlns:a16="http://schemas.microsoft.com/office/drawing/2014/main" val="1564544627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NRM</a:t>
                      </a:r>
                      <a:b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(N=58)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Comparative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(N=191)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 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value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Patient characteristics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Age, median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63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0.003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Diabetes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23.4%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10.1%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0.025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3316"/>
                  </a:ext>
                </a:extLst>
              </a:tr>
              <a:tr h="21361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At lymphodepletion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ECOG PS ≥2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22.7%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4.9%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&lt;0.001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08856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Hemoglobin</a:t>
                      </a: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g/dL, median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9.6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10.7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0.002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Platelets, G/L, median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156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185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0.034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87280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 reactive protein, mg/L, median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17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&lt;0.001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79549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Ferritin, </a:t>
                      </a:r>
                      <a:r>
                        <a:rPr kumimoji="0" lang="el-G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</a:t>
                      </a: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g/L, median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732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393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0.002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54395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Hypogammaglobulinemia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54.8%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48%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0.556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17919"/>
                  </a:ext>
                </a:extLst>
              </a:tr>
              <a:tr h="21361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Post-infusion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CRS ≥ grade 3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27.1%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5.2%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&lt;0.001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7828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ICANS ≥ grade 3 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31.3%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10.5%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&lt;0.001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876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Neutrophil count grade 4 at M1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23.5%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10.5%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0.047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25702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Platelets count grade 4 at M1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28.2%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12.3%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0.024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95540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Hemoglobin</a:t>
                      </a: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g /dL at M1, median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9.7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10.8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0.001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20170"/>
                  </a:ext>
                </a:extLst>
              </a:tr>
              <a:tr h="2136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Platelets count grade 4 at M3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2.2%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0.039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98461"/>
                  </a:ext>
                </a:extLst>
              </a:tr>
              <a:tr h="213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 T product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Tisa-</a:t>
                      </a: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cel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/ </a:t>
                      </a: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Axi-cel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35.4% / 64.6%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27.2% / 72.8%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0.287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16033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Pre-existing score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CAR-</a:t>
                      </a: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hematotox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score (1)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Low / High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41.7% / 58.3%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71.2% / 28.8%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&lt;0.001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637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9FDA47-9505-2EA8-D22B-7DC87ED44C2D}"/>
              </a:ext>
            </a:extLst>
          </p:cNvPr>
          <p:cNvSpPr txBox="1"/>
          <p:nvPr/>
        </p:nvSpPr>
        <p:spPr>
          <a:xfrm rot="16200000">
            <a:off x="-61082" y="2519049"/>
            <a:ext cx="1293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(%)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CEA90-1C10-4D79-40F2-1EBC54D610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546624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Comparison: Overall NRM population vs patients alive without relapse/progression with &gt; 1 year follow-up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Lemoine J,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1859–1861 (Oral)</a:t>
            </a:r>
          </a:p>
        </p:txBody>
      </p:sp>
    </p:spTree>
    <p:extLst>
      <p:ext uri="{BB962C8B-B14F-4D97-AF65-F5344CB8AC3E}">
        <p14:creationId xmlns:p14="http://schemas.microsoft.com/office/powerpoint/2010/main" val="3725326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51" y="-187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Immunotherapeutic Modalities B-NHL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1023967"/>
            <a:ext cx="9263223" cy="5177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0422" y="6450676"/>
            <a:ext cx="28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0423" y="6450676"/>
            <a:ext cx="36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Mihalyova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J, et al.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J Mol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968" y="6183621"/>
            <a:ext cx="2318657" cy="55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00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5" y="-9331"/>
            <a:ext cx="118376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Current CD3 x CD20 </a:t>
            </a:r>
            <a:r>
              <a:rPr lang="en-US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Bispecifics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 in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167805"/>
            <a:ext cx="9077325" cy="496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6799" y="6479337"/>
            <a:ext cx="39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Schuster SJ.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Hematol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Oncol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968" y="6183621"/>
            <a:ext cx="2318657" cy="55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8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64152-D565-CF24-5A8E-ADFBDF0C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Deep and durable responses with Epco + R-DHAX in R/R DLBCL</a:t>
            </a:r>
            <a:br>
              <a:rPr lang="pt-BR" dirty="0"/>
            </a:br>
            <a:r>
              <a:rPr lang="pt-BR" sz="1800" b="0" dirty="0"/>
              <a:t>EPCORE NHL-2 arm 4: High-risk and highly refractory ASCT-eligible patients with DLBCL (N=27)</a:t>
            </a:r>
            <a:endParaRPr lang="en-GB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FD69C-7ED7-D282-4B6D-38FFAD28A813}"/>
              </a:ext>
            </a:extLst>
          </p:cNvPr>
          <p:cNvSpPr/>
          <p:nvPr/>
        </p:nvSpPr>
        <p:spPr bwMode="auto">
          <a:xfrm>
            <a:off x="446088" y="5422900"/>
            <a:ext cx="11314112" cy="673099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71D49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Manageable safety with no unexpected findings observed with Epco + R-DHAX; no fatal TEAEs or clinical TLS events.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CRS was low grade with all events resolved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C8F30-E32E-8250-D2F1-72460ED086D5}"/>
              </a:ext>
            </a:extLst>
          </p:cNvPr>
          <p:cNvSpPr txBox="1"/>
          <p:nvPr/>
        </p:nvSpPr>
        <p:spPr>
          <a:xfrm>
            <a:off x="2026008" y="1033249"/>
            <a:ext cx="818197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rates in both transplanted and non-transplanted patients*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FBFBD8-E5F1-FE0E-687D-151050B8DAD0}"/>
              </a:ext>
            </a:extLst>
          </p:cNvPr>
          <p:cNvGrpSpPr/>
          <p:nvPr/>
        </p:nvGrpSpPr>
        <p:grpSpPr>
          <a:xfrm>
            <a:off x="573302" y="1214650"/>
            <a:ext cx="11045396" cy="3943825"/>
            <a:chOff x="880366" y="1588862"/>
            <a:chExt cx="10522899" cy="39681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3C21AA-14E7-4A87-E762-4189BFE97C43}"/>
                </a:ext>
              </a:extLst>
            </p:cNvPr>
            <p:cNvGrpSpPr/>
            <p:nvPr/>
          </p:nvGrpSpPr>
          <p:grpSpPr>
            <a:xfrm>
              <a:off x="880366" y="1588862"/>
              <a:ext cx="10522899" cy="3968108"/>
              <a:chOff x="880366" y="1665062"/>
              <a:chExt cx="10522899" cy="396810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3E33E0-2E3F-F4D5-ECE5-26834E589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2485" y="3280523"/>
                <a:ext cx="4290328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080A265-D4FB-93E8-2067-C28F5685D335}"/>
                  </a:ext>
                </a:extLst>
              </p:cNvPr>
              <p:cNvCxnSpPr>
                <a:cxnSpLocks/>
                <a:endCxn id="121" idx="2"/>
              </p:cNvCxnSpPr>
              <p:nvPr/>
            </p:nvCxnSpPr>
            <p:spPr>
              <a:xfrm>
                <a:off x="2977668" y="3671127"/>
                <a:ext cx="1427622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0C8272-D7F0-8099-8AEF-97F0225334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77668" y="3797567"/>
                <a:ext cx="455066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7BEB224-CCF1-B9D2-D9F9-902D37FBD8B1}"/>
                  </a:ext>
                </a:extLst>
              </p:cNvPr>
              <p:cNvCxnSpPr>
                <a:cxnSpLocks/>
                <a:endCxn id="131" idx="3"/>
              </p:cNvCxnSpPr>
              <p:nvPr/>
            </p:nvCxnSpPr>
            <p:spPr>
              <a:xfrm>
                <a:off x="2977668" y="3937702"/>
                <a:ext cx="471655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B38AD75-7073-52AD-0D7F-37E366501CD7}"/>
                  </a:ext>
                </a:extLst>
              </p:cNvPr>
              <p:cNvCxnSpPr>
                <a:cxnSpLocks/>
                <a:endCxn id="128" idx="2"/>
              </p:cNvCxnSpPr>
              <p:nvPr/>
            </p:nvCxnSpPr>
            <p:spPr>
              <a:xfrm>
                <a:off x="2977668" y="4059876"/>
                <a:ext cx="3701578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6E205D-FB7D-B711-E00E-71E224D47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44318" y="4194594"/>
                <a:ext cx="4615487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153352-4246-CFC1-3C28-D2DF85E421A3}"/>
                  </a:ext>
                </a:extLst>
              </p:cNvPr>
              <p:cNvCxnSpPr>
                <a:cxnSpLocks/>
                <a:endCxn id="66" idx="6"/>
              </p:cNvCxnSpPr>
              <p:nvPr/>
            </p:nvCxnSpPr>
            <p:spPr>
              <a:xfrm flipV="1">
                <a:off x="2749068" y="4464567"/>
                <a:ext cx="3325053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15E906-9EFC-74E1-B62D-36E48F982F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9517" y="4580124"/>
                <a:ext cx="313200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95E7F5D-216A-D1AD-6C7C-6CBE1DCABC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9517" y="4725988"/>
                <a:ext cx="356400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727C582-EE9C-0B9E-431C-7F2005C229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7267" y="4853408"/>
                <a:ext cx="561600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C608F8-8599-F5E8-1FF9-D12DEECA3635}"/>
                  </a:ext>
                </a:extLst>
              </p:cNvPr>
              <p:cNvSpPr/>
              <p:nvPr/>
            </p:nvSpPr>
            <p:spPr bwMode="auto">
              <a:xfrm>
                <a:off x="1569545" y="1907960"/>
                <a:ext cx="7641130" cy="108000"/>
              </a:xfrm>
              <a:prstGeom prst="rect">
                <a:avLst/>
              </a:prstGeom>
              <a:solidFill>
                <a:srgbClr val="82CDE6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C1767F7-2424-A2AF-FFD8-950BFCD87C1F}"/>
                  </a:ext>
                </a:extLst>
              </p:cNvPr>
              <p:cNvSpPr/>
              <p:nvPr/>
            </p:nvSpPr>
            <p:spPr bwMode="auto">
              <a:xfrm>
                <a:off x="1569545" y="2039676"/>
                <a:ext cx="7620219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31F17D-1129-6395-CD79-ED2048EA25DC}"/>
                  </a:ext>
                </a:extLst>
              </p:cNvPr>
              <p:cNvSpPr/>
              <p:nvPr/>
            </p:nvSpPr>
            <p:spPr bwMode="auto">
              <a:xfrm>
                <a:off x="1569546" y="2171392"/>
                <a:ext cx="6502892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AACBA3-6233-CBCA-CB06-62F75A4AC3E1}"/>
                  </a:ext>
                </a:extLst>
              </p:cNvPr>
              <p:cNvSpPr/>
              <p:nvPr/>
            </p:nvSpPr>
            <p:spPr bwMode="auto">
              <a:xfrm>
                <a:off x="1569546" y="2303108"/>
                <a:ext cx="6129896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B90335-B5FE-4BB4-F009-55F6E567AF23}"/>
                  </a:ext>
                </a:extLst>
              </p:cNvPr>
              <p:cNvSpPr/>
              <p:nvPr/>
            </p:nvSpPr>
            <p:spPr bwMode="auto">
              <a:xfrm>
                <a:off x="1569546" y="2434824"/>
                <a:ext cx="4974129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3177-015F-26EF-6BAE-479127803E14}"/>
                  </a:ext>
                </a:extLst>
              </p:cNvPr>
              <p:cNvSpPr/>
              <p:nvPr/>
            </p:nvSpPr>
            <p:spPr bwMode="auto">
              <a:xfrm>
                <a:off x="1569547" y="2566540"/>
                <a:ext cx="2035666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F6D3967-0356-2F26-8F0E-429D5F6FD5D6}"/>
                  </a:ext>
                </a:extLst>
              </p:cNvPr>
              <p:cNvSpPr/>
              <p:nvPr/>
            </p:nvSpPr>
            <p:spPr bwMode="auto">
              <a:xfrm>
                <a:off x="1569547" y="2698256"/>
                <a:ext cx="1278428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48DD179-37DB-2AE2-68FA-85A457D0C207}"/>
                  </a:ext>
                </a:extLst>
              </p:cNvPr>
              <p:cNvSpPr/>
              <p:nvPr/>
            </p:nvSpPr>
            <p:spPr bwMode="auto">
              <a:xfrm>
                <a:off x="1569546" y="2834036"/>
                <a:ext cx="254049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4B26155-81D2-7B37-A641-6DCA05ABFEA6}"/>
                  </a:ext>
                </a:extLst>
              </p:cNvPr>
              <p:cNvSpPr/>
              <p:nvPr/>
            </p:nvSpPr>
            <p:spPr bwMode="auto">
              <a:xfrm>
                <a:off x="1569546" y="2961689"/>
                <a:ext cx="254049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A544C6-B684-630F-8B33-0CA2806524E1}"/>
                  </a:ext>
                </a:extLst>
              </p:cNvPr>
              <p:cNvSpPr/>
              <p:nvPr/>
            </p:nvSpPr>
            <p:spPr bwMode="auto">
              <a:xfrm>
                <a:off x="1569546" y="3093406"/>
                <a:ext cx="1761823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63B03C4-B2D5-1001-140D-AD3A990849B2}"/>
                  </a:ext>
                </a:extLst>
              </p:cNvPr>
              <p:cNvSpPr/>
              <p:nvPr/>
            </p:nvSpPr>
            <p:spPr bwMode="auto">
              <a:xfrm>
                <a:off x="1569547" y="3226523"/>
                <a:ext cx="1676098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0712F53-788A-2B70-9787-9C68A497BE85}"/>
                  </a:ext>
                </a:extLst>
              </p:cNvPr>
              <p:cNvSpPr/>
              <p:nvPr/>
            </p:nvSpPr>
            <p:spPr bwMode="auto">
              <a:xfrm>
                <a:off x="1569547" y="3356838"/>
                <a:ext cx="1547509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9AFAB68-2561-9966-D795-737DC8825A53}"/>
                  </a:ext>
                </a:extLst>
              </p:cNvPr>
              <p:cNvSpPr/>
              <p:nvPr/>
            </p:nvSpPr>
            <p:spPr bwMode="auto">
              <a:xfrm>
                <a:off x="1569547" y="3488554"/>
                <a:ext cx="1513399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FDCB33C-192A-AD62-3419-8B08BD49B430}"/>
                  </a:ext>
                </a:extLst>
              </p:cNvPr>
              <p:cNvSpPr/>
              <p:nvPr/>
            </p:nvSpPr>
            <p:spPr bwMode="auto">
              <a:xfrm>
                <a:off x="1569547" y="3620270"/>
                <a:ext cx="1502265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C2B635-560E-BED3-4CAD-73941CC340E0}"/>
                  </a:ext>
                </a:extLst>
              </p:cNvPr>
              <p:cNvSpPr/>
              <p:nvPr/>
            </p:nvSpPr>
            <p:spPr bwMode="auto">
              <a:xfrm>
                <a:off x="1569548" y="3751986"/>
                <a:ext cx="1483216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A90372B-EDB4-CAFE-7901-C5609A5C0CA8}"/>
                  </a:ext>
                </a:extLst>
              </p:cNvPr>
              <p:cNvSpPr/>
              <p:nvPr/>
            </p:nvSpPr>
            <p:spPr bwMode="auto">
              <a:xfrm>
                <a:off x="1569548" y="3883702"/>
                <a:ext cx="145305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E8DCE1-614D-C442-73AE-A20AEDDFB030}"/>
                  </a:ext>
                </a:extLst>
              </p:cNvPr>
              <p:cNvSpPr/>
              <p:nvPr/>
            </p:nvSpPr>
            <p:spPr bwMode="auto">
              <a:xfrm>
                <a:off x="1569548" y="4015419"/>
                <a:ext cx="141495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7DB316-4A7C-E355-A4FF-E81375B32C29}"/>
                  </a:ext>
                </a:extLst>
              </p:cNvPr>
              <p:cNvSpPr/>
              <p:nvPr/>
            </p:nvSpPr>
            <p:spPr bwMode="auto">
              <a:xfrm>
                <a:off x="1569548" y="4147135"/>
                <a:ext cx="1164127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714455-51A1-A856-718B-0D1B29858E78}"/>
                  </a:ext>
                </a:extLst>
              </p:cNvPr>
              <p:cNvSpPr/>
              <p:nvPr/>
            </p:nvSpPr>
            <p:spPr bwMode="auto">
              <a:xfrm>
                <a:off x="1569548" y="4278851"/>
                <a:ext cx="116730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2CA5A2-4C59-C9C2-5FE3-698647EA5EE0}"/>
                  </a:ext>
                </a:extLst>
              </p:cNvPr>
              <p:cNvSpPr/>
              <p:nvPr/>
            </p:nvSpPr>
            <p:spPr bwMode="auto">
              <a:xfrm>
                <a:off x="1569548" y="4410567"/>
                <a:ext cx="1132377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B1F1A9-3651-A978-12F4-98A9D795AF19}"/>
                  </a:ext>
                </a:extLst>
              </p:cNvPr>
              <p:cNvSpPr/>
              <p:nvPr/>
            </p:nvSpPr>
            <p:spPr bwMode="auto">
              <a:xfrm>
                <a:off x="1569549" y="4542283"/>
                <a:ext cx="101490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C9B675-E8CC-3D9A-C169-59FDB141775D}"/>
                  </a:ext>
                </a:extLst>
              </p:cNvPr>
              <p:cNvSpPr/>
              <p:nvPr/>
            </p:nvSpPr>
            <p:spPr bwMode="auto">
              <a:xfrm>
                <a:off x="1569549" y="4671988"/>
                <a:ext cx="1014902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8127AE-3F2E-329C-E180-AFB77FE2B7B6}"/>
                  </a:ext>
                </a:extLst>
              </p:cNvPr>
              <p:cNvSpPr/>
              <p:nvPr/>
            </p:nvSpPr>
            <p:spPr bwMode="auto">
              <a:xfrm>
                <a:off x="1569549" y="4805723"/>
                <a:ext cx="783126" cy="108000"/>
              </a:xfrm>
              <a:prstGeom prst="rect">
                <a:avLst/>
              </a:prstGeom>
              <a:solidFill>
                <a:srgbClr val="B4E1E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F9D5786-D14D-725E-9B67-1FEF83254AEE}"/>
                  </a:ext>
                </a:extLst>
              </p:cNvPr>
              <p:cNvGrpSpPr/>
              <p:nvPr/>
            </p:nvGrpSpPr>
            <p:grpSpPr>
              <a:xfrm>
                <a:off x="880366" y="1665062"/>
                <a:ext cx="9054209" cy="3968108"/>
                <a:chOff x="1679641" y="1688052"/>
                <a:chExt cx="9431733" cy="3741802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B31371D-DD06-40FD-C10D-9F2889F52EDF}"/>
                    </a:ext>
                  </a:extLst>
                </p:cNvPr>
                <p:cNvSpPr/>
                <p:nvPr/>
              </p:nvSpPr>
              <p:spPr bwMode="auto">
                <a:xfrm rot="16200000">
                  <a:off x="1131803" y="3684952"/>
                  <a:ext cx="1303262" cy="20758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Transplanted </a:t>
                  </a:r>
                  <a:b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patients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A7A59F-224B-CDC6-368E-4D89AC26B67E}"/>
                    </a:ext>
                  </a:extLst>
                </p:cNvPr>
                <p:cNvSpPr/>
                <p:nvPr/>
              </p:nvSpPr>
              <p:spPr bwMode="auto">
                <a:xfrm>
                  <a:off x="2397558" y="5222268"/>
                  <a:ext cx="8539174" cy="20758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Time on treatment (weeks)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08838955-4383-C720-DA82-C55A311550C4}"/>
                    </a:ext>
                  </a:extLst>
                </p:cNvPr>
                <p:cNvGrpSpPr/>
                <p:nvPr/>
              </p:nvGrpSpPr>
              <p:grpSpPr>
                <a:xfrm>
                  <a:off x="2114763" y="4874475"/>
                  <a:ext cx="8996611" cy="438826"/>
                  <a:chOff x="970436" y="5321915"/>
                  <a:chExt cx="6490819" cy="587560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799DD6AC-998E-86AD-9B9B-F5DFD00B8378}"/>
                      </a:ext>
                    </a:extLst>
                  </p:cNvPr>
                  <p:cNvSpPr/>
                  <p:nvPr/>
                </p:nvSpPr>
                <p:spPr>
                  <a:xfrm flipV="1">
                    <a:off x="1174465" y="5324005"/>
                    <a:ext cx="6259506" cy="0"/>
                  </a:xfrm>
                  <a:custGeom>
                    <a:avLst/>
                    <a:gdLst>
                      <a:gd name="connsiteX0" fmla="*/ 0 w 6315075"/>
                      <a:gd name="connsiteY0" fmla="*/ 0 h 0"/>
                      <a:gd name="connsiteX1" fmla="*/ 6322790 w 63150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5075">
                        <a:moveTo>
                          <a:pt x="0" y="0"/>
                        </a:moveTo>
                        <a:lnTo>
                          <a:pt x="632279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A9A578DF-0F2D-A430-B64F-12317FE91C3A}"/>
                      </a:ext>
                    </a:extLst>
                  </p:cNvPr>
                  <p:cNvSpPr/>
                  <p:nvPr/>
                </p:nvSpPr>
                <p:spPr>
                  <a:xfrm>
                    <a:off x="2297697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6DACB23B-F220-BEBD-028B-11DD3EC93757}"/>
                      </a:ext>
                    </a:extLst>
                  </p:cNvPr>
                  <p:cNvSpPr/>
                  <p:nvPr/>
                </p:nvSpPr>
                <p:spPr>
                  <a:xfrm>
                    <a:off x="3417035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1580121F-01C9-7176-9AAB-9BF793838F7C}"/>
                      </a:ext>
                    </a:extLst>
                  </p:cNvPr>
                  <p:cNvSpPr/>
                  <p:nvPr/>
                </p:nvSpPr>
                <p:spPr>
                  <a:xfrm>
                    <a:off x="5655432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30F4DC02-B207-AA2D-3B37-04A229D9C3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8988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F84700E6-FD6F-65DA-D8F3-10E4C3A3EE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89314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E7014368-574B-8CE5-C64C-AAF56A38E8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87077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2F34536E-9AF2-BF87-B1B6-BDCFB73B5F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29430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D6C7FEE5-23FB-B137-E2F2-A603739EACE2}"/>
                      </a:ext>
                    </a:extLst>
                  </p:cNvPr>
                  <p:cNvSpPr/>
                  <p:nvPr/>
                </p:nvSpPr>
                <p:spPr>
                  <a:xfrm>
                    <a:off x="1736037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B33DCBE5-B8EC-5B2E-F815-47ED4623A8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49665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EFC73110-0CFF-E054-F1D4-1B72F0EC5DE2}"/>
                      </a:ext>
                    </a:extLst>
                  </p:cNvPr>
                  <p:cNvSpPr/>
                  <p:nvPr/>
                </p:nvSpPr>
                <p:spPr>
                  <a:xfrm>
                    <a:off x="2851090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B886BD7D-02D6-2C60-F265-758841F74C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42383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70E9E0ED-D5F7-1CEF-8D9D-A94653F2EB3A}"/>
                      </a:ext>
                    </a:extLst>
                  </p:cNvPr>
                  <p:cNvSpPr/>
                  <p:nvPr/>
                </p:nvSpPr>
                <p:spPr>
                  <a:xfrm>
                    <a:off x="3977064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D37F8EDE-52B7-C645-CC47-7CCDD566B0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9343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3242FAC5-0B71-9703-8BC1-B30E1DBE236E}"/>
                      </a:ext>
                    </a:extLst>
                  </p:cNvPr>
                  <p:cNvSpPr/>
                  <p:nvPr/>
                </p:nvSpPr>
                <p:spPr>
                  <a:xfrm>
                    <a:off x="4537092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AD979486-D752-012C-E955-7D475F2438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09372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77F0E451-3275-FF46-8824-19925FB8280E}"/>
                      </a:ext>
                    </a:extLst>
                  </p:cNvPr>
                  <p:cNvSpPr/>
                  <p:nvPr/>
                </p:nvSpPr>
                <p:spPr>
                  <a:xfrm>
                    <a:off x="5099737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DED3952B-5A5E-499B-BBB3-1A192702BD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69401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42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D4CA6EC1-D6D3-6CFB-08E1-EC22D36A05C3}"/>
                      </a:ext>
                    </a:extLst>
                  </p:cNvPr>
                  <p:cNvSpPr/>
                  <p:nvPr/>
                </p:nvSpPr>
                <p:spPr>
                  <a:xfrm>
                    <a:off x="6215459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13ACA56-05A9-AF2C-7C66-319E77DC5F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89459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54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0CA460C0-8375-D455-AAF9-540BA3CAA53B}"/>
                      </a:ext>
                    </a:extLst>
                  </p:cNvPr>
                  <p:cNvSpPr/>
                  <p:nvPr/>
                </p:nvSpPr>
                <p:spPr>
                  <a:xfrm>
                    <a:off x="6775488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5718840-2C65-710E-07FC-9C7160ED2A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9488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EBA50AE5-A7A2-5B86-6CE5-16A27D82873B}"/>
                      </a:ext>
                    </a:extLst>
                  </p:cNvPr>
                  <p:cNvSpPr/>
                  <p:nvPr/>
                </p:nvSpPr>
                <p:spPr>
                  <a:xfrm>
                    <a:off x="7335255" y="5321915"/>
                    <a:ext cx="0" cy="89940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D0D6455A-CBF8-8B4C-2CD7-CFC318AB99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09255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712BE82A-ECF5-4068-FBE4-33B253E2D0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0436" y="5720286"/>
                    <a:ext cx="472845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n=23</a:t>
                    </a: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B55C1B7E-ED43-BEC4-0673-AC71497B22E4}"/>
                    </a:ext>
                  </a:extLst>
                </p:cNvPr>
                <p:cNvSpPr/>
                <p:nvPr/>
              </p:nvSpPr>
              <p:spPr bwMode="auto">
                <a:xfrm rot="16200000">
                  <a:off x="1043937" y="2323759"/>
                  <a:ext cx="1478999" cy="20758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Non-transplanted </a:t>
                  </a:r>
                  <a:b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patients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ight Bracket 44">
                <a:extLst>
                  <a:ext uri="{FF2B5EF4-FFF2-40B4-BE49-F238E27FC236}">
                    <a16:creationId xmlns:a16="http://schemas.microsoft.com/office/drawing/2014/main" id="{ECFF7202-26AF-E963-8F20-BB0E0A59DB2E}"/>
                  </a:ext>
                </a:extLst>
              </p:cNvPr>
              <p:cNvSpPr/>
              <p:nvPr/>
            </p:nvSpPr>
            <p:spPr>
              <a:xfrm rot="10800000">
                <a:off x="1314450" y="1928588"/>
                <a:ext cx="199376" cy="869949"/>
              </a:xfrm>
              <a:prstGeom prst="rightBracket">
                <a:avLst>
                  <a:gd name="adj" fmla="val 0"/>
                </a:avLst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Right Bracket 45">
                <a:extLst>
                  <a:ext uri="{FF2B5EF4-FFF2-40B4-BE49-F238E27FC236}">
                    <a16:creationId xmlns:a16="http://schemas.microsoft.com/office/drawing/2014/main" id="{5D3671D6-6F36-E24F-AC4F-DCF3CFBC74E9}"/>
                  </a:ext>
                </a:extLst>
              </p:cNvPr>
              <p:cNvSpPr/>
              <p:nvPr/>
            </p:nvSpPr>
            <p:spPr>
              <a:xfrm rot="10800000">
                <a:off x="1314450" y="2861082"/>
                <a:ext cx="199376" cy="2013905"/>
              </a:xfrm>
              <a:prstGeom prst="rightBracket">
                <a:avLst>
                  <a:gd name="adj" fmla="val 0"/>
                </a:avLst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6FCEB1-BCD1-C4B7-044A-0FEFA8DABA02}"/>
                  </a:ext>
                </a:extLst>
              </p:cNvPr>
              <p:cNvSpPr txBox="1"/>
              <p:nvPr/>
            </p:nvSpPr>
            <p:spPr>
              <a:xfrm>
                <a:off x="1283075" y="2002482"/>
                <a:ext cx="364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B95A3C-CC52-E98E-2452-21A5C5AFFBA5}"/>
                  </a:ext>
                </a:extLst>
              </p:cNvPr>
              <p:cNvSpPr txBox="1"/>
              <p:nvPr/>
            </p:nvSpPr>
            <p:spPr>
              <a:xfrm>
                <a:off x="1283075" y="2265539"/>
                <a:ext cx="364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5D2B434-15F9-B30D-6D89-5B41896F7C50}"/>
                  </a:ext>
                </a:extLst>
              </p:cNvPr>
              <p:cNvSpPr/>
              <p:nvPr/>
            </p:nvSpPr>
            <p:spPr bwMode="auto">
              <a:xfrm>
                <a:off x="2186899" y="1916492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1E87FCE-57CA-E47C-52A8-2E16CB569167}"/>
                  </a:ext>
                </a:extLst>
              </p:cNvPr>
              <p:cNvSpPr/>
              <p:nvPr/>
            </p:nvSpPr>
            <p:spPr bwMode="auto">
              <a:xfrm>
                <a:off x="2935980" y="1916492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0A0087-0ED3-B735-A530-02E18B089837}"/>
                  </a:ext>
                </a:extLst>
              </p:cNvPr>
              <p:cNvSpPr/>
              <p:nvPr/>
            </p:nvSpPr>
            <p:spPr bwMode="auto">
              <a:xfrm>
                <a:off x="2207588" y="2309593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58FB490-EC59-4ED6-19C8-6ED3063BB7B7}"/>
                  </a:ext>
                </a:extLst>
              </p:cNvPr>
              <p:cNvSpPr/>
              <p:nvPr/>
            </p:nvSpPr>
            <p:spPr bwMode="auto">
              <a:xfrm>
                <a:off x="2175855" y="2441309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04F8027-8D7B-FE43-2CB9-228BEFAA230A}"/>
                  </a:ext>
                </a:extLst>
              </p:cNvPr>
              <p:cNvSpPr/>
              <p:nvPr/>
            </p:nvSpPr>
            <p:spPr bwMode="auto">
              <a:xfrm>
                <a:off x="2381582" y="2572093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0152B9C-443F-5A93-B510-73AD4501400B}"/>
                  </a:ext>
                </a:extLst>
              </p:cNvPr>
              <p:cNvSpPr/>
              <p:nvPr/>
            </p:nvSpPr>
            <p:spPr bwMode="auto">
              <a:xfrm>
                <a:off x="3048435" y="2572093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C592650-7A3F-2C74-FFCE-0FCAD0181DAB}"/>
                  </a:ext>
                </a:extLst>
              </p:cNvPr>
              <p:cNvSpPr/>
              <p:nvPr/>
            </p:nvSpPr>
            <p:spPr bwMode="auto">
              <a:xfrm>
                <a:off x="2207588" y="2706345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EFA51A6-C3F5-47EF-F860-2368E00DA5C0}"/>
                  </a:ext>
                </a:extLst>
              </p:cNvPr>
              <p:cNvSpPr/>
              <p:nvPr/>
            </p:nvSpPr>
            <p:spPr bwMode="auto">
              <a:xfrm>
                <a:off x="2301261" y="2842691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818747C-4CA6-C333-EC90-914635643D94}"/>
                  </a:ext>
                </a:extLst>
              </p:cNvPr>
              <p:cNvSpPr/>
              <p:nvPr/>
            </p:nvSpPr>
            <p:spPr bwMode="auto">
              <a:xfrm>
                <a:off x="3060686" y="2842691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F42A40F-B3CB-CF7E-D40A-823F33B99763}"/>
                  </a:ext>
                </a:extLst>
              </p:cNvPr>
              <p:cNvSpPr/>
              <p:nvPr/>
            </p:nvSpPr>
            <p:spPr bwMode="auto">
              <a:xfrm>
                <a:off x="3805179" y="2842691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F1CCF7C-3433-0670-E59B-8D616903ABBA}"/>
                  </a:ext>
                </a:extLst>
              </p:cNvPr>
              <p:cNvSpPr/>
              <p:nvPr/>
            </p:nvSpPr>
            <p:spPr bwMode="auto">
              <a:xfrm>
                <a:off x="2296768" y="2965753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1CE80C5-6D54-47CE-8586-98BB20A86A31}"/>
                  </a:ext>
                </a:extLst>
              </p:cNvPr>
              <p:cNvSpPr/>
              <p:nvPr/>
            </p:nvSpPr>
            <p:spPr bwMode="auto">
              <a:xfrm>
                <a:off x="3015534" y="2965753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B7DC3CC-EC16-4658-01DF-EB040E60E0DE}"/>
                  </a:ext>
                </a:extLst>
              </p:cNvPr>
              <p:cNvSpPr/>
              <p:nvPr/>
            </p:nvSpPr>
            <p:spPr bwMode="auto">
              <a:xfrm>
                <a:off x="3775152" y="2965753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A38E02-52A5-BDC6-2B4B-C55E9BFF9210}"/>
                  </a:ext>
                </a:extLst>
              </p:cNvPr>
              <p:cNvSpPr/>
              <p:nvPr/>
            </p:nvSpPr>
            <p:spPr bwMode="auto">
              <a:xfrm>
                <a:off x="2336237" y="3364416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ABE20F5-AF9B-4C9E-4FF1-BDEEB2FB049C}"/>
                  </a:ext>
                </a:extLst>
              </p:cNvPr>
              <p:cNvSpPr/>
              <p:nvPr/>
            </p:nvSpPr>
            <p:spPr bwMode="auto">
              <a:xfrm>
                <a:off x="2174098" y="4152438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38AC10-8741-D80D-C92C-4C7C9E324B22}"/>
                  </a:ext>
                </a:extLst>
              </p:cNvPr>
              <p:cNvSpPr/>
              <p:nvPr/>
            </p:nvSpPr>
            <p:spPr bwMode="auto">
              <a:xfrm>
                <a:off x="2711179" y="4419222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315C989-596B-FAB1-5086-83B395698C34}"/>
                  </a:ext>
                </a:extLst>
              </p:cNvPr>
              <p:cNvSpPr/>
              <p:nvPr/>
            </p:nvSpPr>
            <p:spPr bwMode="auto">
              <a:xfrm>
                <a:off x="3829032" y="4419222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DF521C6-CB36-AABA-0D6A-828FF40683FC}"/>
                  </a:ext>
                </a:extLst>
              </p:cNvPr>
              <p:cNvSpPr/>
              <p:nvPr/>
            </p:nvSpPr>
            <p:spPr bwMode="auto">
              <a:xfrm>
                <a:off x="5983431" y="4419222"/>
                <a:ext cx="90690" cy="906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B972F34-DFAD-69D5-C090-F905C0CF9E78}"/>
                  </a:ext>
                </a:extLst>
              </p:cNvPr>
              <p:cNvSpPr/>
              <p:nvPr/>
            </p:nvSpPr>
            <p:spPr bwMode="auto">
              <a:xfrm>
                <a:off x="2301261" y="2049041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68C4168-F6EB-AB7B-9D94-A2FF3B64801A}"/>
                  </a:ext>
                </a:extLst>
              </p:cNvPr>
              <p:cNvSpPr/>
              <p:nvPr/>
            </p:nvSpPr>
            <p:spPr bwMode="auto">
              <a:xfrm>
                <a:off x="3048435" y="2049041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8E74748-A714-0F52-A7A9-7CFD4E8FFBC4}"/>
                  </a:ext>
                </a:extLst>
              </p:cNvPr>
              <p:cNvSpPr/>
              <p:nvPr/>
            </p:nvSpPr>
            <p:spPr bwMode="auto">
              <a:xfrm>
                <a:off x="2924844" y="218272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B6DAB54-48E9-70CE-D6A7-5770CF514980}"/>
                  </a:ext>
                </a:extLst>
              </p:cNvPr>
              <p:cNvSpPr/>
              <p:nvPr/>
            </p:nvSpPr>
            <p:spPr bwMode="auto">
              <a:xfrm>
                <a:off x="3048435" y="230274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090F2A8-BF71-826B-1537-15DE2BD311E4}"/>
                  </a:ext>
                </a:extLst>
              </p:cNvPr>
              <p:cNvSpPr/>
              <p:nvPr/>
            </p:nvSpPr>
            <p:spPr bwMode="auto">
              <a:xfrm>
                <a:off x="2263291" y="2173080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E89F12F-A156-FE22-A995-4A684048E64C}"/>
                  </a:ext>
                </a:extLst>
              </p:cNvPr>
              <p:cNvSpPr/>
              <p:nvPr/>
            </p:nvSpPr>
            <p:spPr bwMode="auto">
              <a:xfrm>
                <a:off x="3026467" y="2434826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C06615D-6BA5-9D59-A1C6-3C0BE4E206AB}"/>
                  </a:ext>
                </a:extLst>
              </p:cNvPr>
              <p:cNvSpPr/>
              <p:nvPr/>
            </p:nvSpPr>
            <p:spPr bwMode="auto">
              <a:xfrm>
                <a:off x="3807046" y="205016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D07515D-9879-A2A9-6B69-07DC93EF7EFC}"/>
                  </a:ext>
                </a:extLst>
              </p:cNvPr>
              <p:cNvSpPr/>
              <p:nvPr/>
            </p:nvSpPr>
            <p:spPr bwMode="auto">
              <a:xfrm>
                <a:off x="3789102" y="2300171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BBA8396-3CB0-8978-EACB-A3B85AF9B250}"/>
                  </a:ext>
                </a:extLst>
              </p:cNvPr>
              <p:cNvSpPr/>
              <p:nvPr/>
            </p:nvSpPr>
            <p:spPr bwMode="auto">
              <a:xfrm>
                <a:off x="4052165" y="2176476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87CDAC8-C420-96EC-9B04-EC690E5479BB}"/>
                  </a:ext>
                </a:extLst>
              </p:cNvPr>
              <p:cNvSpPr/>
              <p:nvPr/>
            </p:nvSpPr>
            <p:spPr bwMode="auto">
              <a:xfrm>
                <a:off x="4011265" y="243125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5CB8A1A-833D-E6BB-0656-B035914FE92D}"/>
                  </a:ext>
                </a:extLst>
              </p:cNvPr>
              <p:cNvSpPr/>
              <p:nvPr/>
            </p:nvSpPr>
            <p:spPr bwMode="auto">
              <a:xfrm>
                <a:off x="4560483" y="1908009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EC02631-ED7B-ABB5-5C25-D283600ECFB0}"/>
                  </a:ext>
                </a:extLst>
              </p:cNvPr>
              <p:cNvSpPr/>
              <p:nvPr/>
            </p:nvSpPr>
            <p:spPr bwMode="auto">
              <a:xfrm>
                <a:off x="4543804" y="204192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8F9EE03-3DDE-CFC1-9E5F-8EE8D7EAAFFA}"/>
                  </a:ext>
                </a:extLst>
              </p:cNvPr>
              <p:cNvSpPr/>
              <p:nvPr/>
            </p:nvSpPr>
            <p:spPr bwMode="auto">
              <a:xfrm>
                <a:off x="4914275" y="217902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2EB8E86-6666-A595-9A8B-12BDA85F4DBF}"/>
                  </a:ext>
                </a:extLst>
              </p:cNvPr>
              <p:cNvSpPr/>
              <p:nvPr/>
            </p:nvSpPr>
            <p:spPr bwMode="auto">
              <a:xfrm>
                <a:off x="4520244" y="230698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F9083F5-AACA-A85E-6DCF-2C37555681F5}"/>
                  </a:ext>
                </a:extLst>
              </p:cNvPr>
              <p:cNvSpPr/>
              <p:nvPr/>
            </p:nvSpPr>
            <p:spPr bwMode="auto">
              <a:xfrm>
                <a:off x="4661213" y="2447281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FDABCCF-AC7D-EB81-7C5F-0198504F37F7}"/>
                  </a:ext>
                </a:extLst>
              </p:cNvPr>
              <p:cNvSpPr/>
              <p:nvPr/>
            </p:nvSpPr>
            <p:spPr bwMode="auto">
              <a:xfrm>
                <a:off x="5973098" y="192002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D3DC138-C1DA-F83F-767F-AD079E2AB64A}"/>
                  </a:ext>
                </a:extLst>
              </p:cNvPr>
              <p:cNvSpPr/>
              <p:nvPr/>
            </p:nvSpPr>
            <p:spPr bwMode="auto">
              <a:xfrm>
                <a:off x="6030608" y="2046631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D80CC51-CEB4-2632-ED26-A59FFBD524E1}"/>
                  </a:ext>
                </a:extLst>
              </p:cNvPr>
              <p:cNvSpPr/>
              <p:nvPr/>
            </p:nvSpPr>
            <p:spPr bwMode="auto">
              <a:xfrm>
                <a:off x="6016956" y="217624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DCB4A23-2D58-D996-FA30-033DD5A6168D}"/>
                  </a:ext>
                </a:extLst>
              </p:cNvPr>
              <p:cNvSpPr/>
              <p:nvPr/>
            </p:nvSpPr>
            <p:spPr bwMode="auto">
              <a:xfrm>
                <a:off x="6016956" y="2303796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4ED88DC-97F8-4ED3-FBC4-3220BDA93E4B}"/>
                  </a:ext>
                </a:extLst>
              </p:cNvPr>
              <p:cNvSpPr/>
              <p:nvPr/>
            </p:nvSpPr>
            <p:spPr bwMode="auto">
              <a:xfrm>
                <a:off x="6858361" y="2177922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3E3F68E-0C6F-3CEA-B07E-5C712366931D}"/>
                  </a:ext>
                </a:extLst>
              </p:cNvPr>
              <p:cNvSpPr/>
              <p:nvPr/>
            </p:nvSpPr>
            <p:spPr bwMode="auto">
              <a:xfrm>
                <a:off x="6496623" y="2438170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4C79BD3-DC61-0B06-014F-BD75C83235BF}"/>
                  </a:ext>
                </a:extLst>
              </p:cNvPr>
              <p:cNvSpPr/>
              <p:nvPr/>
            </p:nvSpPr>
            <p:spPr bwMode="auto">
              <a:xfrm>
                <a:off x="7473086" y="1919207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14F750A-B084-CC35-71E0-63A9A34E6020}"/>
                  </a:ext>
                </a:extLst>
              </p:cNvPr>
              <p:cNvSpPr/>
              <p:nvPr/>
            </p:nvSpPr>
            <p:spPr bwMode="auto">
              <a:xfrm>
                <a:off x="7531021" y="204935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C4D5853-D221-D5CF-BF30-B0A72809354B}"/>
                  </a:ext>
                </a:extLst>
              </p:cNvPr>
              <p:cNvSpPr/>
              <p:nvPr/>
            </p:nvSpPr>
            <p:spPr bwMode="auto">
              <a:xfrm>
                <a:off x="8996608" y="204935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7CC4BDB-64D8-FE74-88D6-B54A8A583B1F}"/>
                  </a:ext>
                </a:extLst>
              </p:cNvPr>
              <p:cNvSpPr/>
              <p:nvPr/>
            </p:nvSpPr>
            <p:spPr bwMode="auto">
              <a:xfrm>
                <a:off x="8964871" y="1914232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97F68FA-A4F4-D946-5530-D64FBE0EB6E6}"/>
                  </a:ext>
                </a:extLst>
              </p:cNvPr>
              <p:cNvSpPr/>
              <p:nvPr/>
            </p:nvSpPr>
            <p:spPr bwMode="auto">
              <a:xfrm>
                <a:off x="7635592" y="2306983"/>
                <a:ext cx="90690" cy="906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4E6D111-2D8F-95DE-8035-5385C0F2944F}"/>
                  </a:ext>
                </a:extLst>
              </p:cNvPr>
              <p:cNvSpPr/>
              <p:nvPr/>
            </p:nvSpPr>
            <p:spPr bwMode="auto">
              <a:xfrm>
                <a:off x="2818687" y="2706537"/>
                <a:ext cx="90690" cy="906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41CE165-0F14-940E-ACFF-6F6728E1162D}"/>
                  </a:ext>
                </a:extLst>
              </p:cNvPr>
              <p:cNvSpPr/>
              <p:nvPr/>
            </p:nvSpPr>
            <p:spPr bwMode="auto">
              <a:xfrm>
                <a:off x="3805179" y="2565520"/>
                <a:ext cx="90690" cy="906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AE8959A-DCDA-44BF-6C91-7465B15D1E59}"/>
                  </a:ext>
                </a:extLst>
              </p:cNvPr>
              <p:cNvSpPr/>
              <p:nvPr/>
            </p:nvSpPr>
            <p:spPr bwMode="auto">
              <a:xfrm>
                <a:off x="3031128" y="3098195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686AE2D-F673-E40A-3BC2-0F2A8904001E}"/>
                  </a:ext>
                </a:extLst>
              </p:cNvPr>
              <p:cNvSpPr/>
              <p:nvPr/>
            </p:nvSpPr>
            <p:spPr bwMode="auto">
              <a:xfrm>
                <a:off x="2242014" y="3098195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FCBDAE2-D85F-9822-0A5B-81C5A5544F82}"/>
                  </a:ext>
                </a:extLst>
              </p:cNvPr>
              <p:cNvSpPr/>
              <p:nvPr/>
            </p:nvSpPr>
            <p:spPr bwMode="auto">
              <a:xfrm>
                <a:off x="2301261" y="323517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5A46E36-B253-F194-A334-BB6A01D15D54}"/>
                  </a:ext>
                </a:extLst>
              </p:cNvPr>
              <p:cNvSpPr/>
              <p:nvPr/>
            </p:nvSpPr>
            <p:spPr bwMode="auto">
              <a:xfrm>
                <a:off x="3181795" y="323517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6880CAA-B988-B8D4-B626-A0BC3C983942}"/>
                  </a:ext>
                </a:extLst>
              </p:cNvPr>
              <p:cNvSpPr/>
              <p:nvPr/>
            </p:nvSpPr>
            <p:spPr bwMode="auto">
              <a:xfrm>
                <a:off x="3084389" y="3369337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578610B-29E9-0892-994E-26BA4BD70D86}"/>
                  </a:ext>
                </a:extLst>
              </p:cNvPr>
              <p:cNvSpPr/>
              <p:nvPr/>
            </p:nvSpPr>
            <p:spPr bwMode="auto">
              <a:xfrm>
                <a:off x="2159532" y="3497325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52AB707-FFA4-56BF-6CF9-96E669E6E301}"/>
                  </a:ext>
                </a:extLst>
              </p:cNvPr>
              <p:cNvSpPr/>
              <p:nvPr/>
            </p:nvSpPr>
            <p:spPr bwMode="auto">
              <a:xfrm>
                <a:off x="2213875" y="3634802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4B271D1-673F-18F8-86CF-F50D299D92FE}"/>
                  </a:ext>
                </a:extLst>
              </p:cNvPr>
              <p:cNvSpPr/>
              <p:nvPr/>
            </p:nvSpPr>
            <p:spPr bwMode="auto">
              <a:xfrm>
                <a:off x="3138667" y="349433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8923E6D-2901-BEDA-B1BC-DE856BAD79A5}"/>
                  </a:ext>
                </a:extLst>
              </p:cNvPr>
              <p:cNvSpPr/>
              <p:nvPr/>
            </p:nvSpPr>
            <p:spPr bwMode="auto">
              <a:xfrm>
                <a:off x="2457158" y="3764485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43E1A82-19D4-6692-D6DF-D18BDB1B0C20}"/>
                  </a:ext>
                </a:extLst>
              </p:cNvPr>
              <p:cNvSpPr/>
              <p:nvPr/>
            </p:nvSpPr>
            <p:spPr bwMode="auto">
              <a:xfrm>
                <a:off x="3031128" y="3757289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8A7990-A949-0DAD-732F-2E9D874ADD6A}"/>
                  </a:ext>
                </a:extLst>
              </p:cNvPr>
              <p:cNvSpPr/>
              <p:nvPr/>
            </p:nvSpPr>
            <p:spPr bwMode="auto">
              <a:xfrm>
                <a:off x="3060686" y="3889429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E5B555C-1CD0-968B-88D6-F783DA2790FB}"/>
                  </a:ext>
                </a:extLst>
              </p:cNvPr>
              <p:cNvSpPr/>
              <p:nvPr/>
            </p:nvSpPr>
            <p:spPr bwMode="auto">
              <a:xfrm>
                <a:off x="2314663" y="3889429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23F3F66-FFB1-032E-74D5-117C74827B54}"/>
                  </a:ext>
                </a:extLst>
              </p:cNvPr>
              <p:cNvSpPr/>
              <p:nvPr/>
            </p:nvSpPr>
            <p:spPr bwMode="auto">
              <a:xfrm>
                <a:off x="2301261" y="4018367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B73418C-B6AE-F6A0-C02B-B92A3E683601}"/>
                  </a:ext>
                </a:extLst>
              </p:cNvPr>
              <p:cNvSpPr/>
              <p:nvPr/>
            </p:nvSpPr>
            <p:spPr bwMode="auto">
              <a:xfrm>
                <a:off x="2756524" y="415174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45B2959-337D-68C7-9E31-9435BA1ED879}"/>
                  </a:ext>
                </a:extLst>
              </p:cNvPr>
              <p:cNvSpPr/>
              <p:nvPr/>
            </p:nvSpPr>
            <p:spPr bwMode="auto">
              <a:xfrm>
                <a:off x="2283586" y="4288570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33A3D11-41CD-DA86-31CF-6262736B214D}"/>
                  </a:ext>
                </a:extLst>
              </p:cNvPr>
              <p:cNvSpPr/>
              <p:nvPr/>
            </p:nvSpPr>
            <p:spPr bwMode="auto">
              <a:xfrm>
                <a:off x="2314663" y="4552761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A9B308E-16FE-AC35-8334-5121FE5D563E}"/>
                  </a:ext>
                </a:extLst>
              </p:cNvPr>
              <p:cNvSpPr/>
              <p:nvPr/>
            </p:nvSpPr>
            <p:spPr bwMode="auto">
              <a:xfrm>
                <a:off x="2303831" y="468064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92C7931-E5B5-C457-8B2D-3EAB8D473640}"/>
                  </a:ext>
                </a:extLst>
              </p:cNvPr>
              <p:cNvSpPr/>
              <p:nvPr/>
            </p:nvSpPr>
            <p:spPr bwMode="auto">
              <a:xfrm>
                <a:off x="2675305" y="481026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639AA56-C5AD-CAAD-53B2-4459241F7D94}"/>
                  </a:ext>
                </a:extLst>
              </p:cNvPr>
              <p:cNvSpPr/>
              <p:nvPr/>
            </p:nvSpPr>
            <p:spPr bwMode="auto">
              <a:xfrm>
                <a:off x="2151611" y="481026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A6D985F-D2FC-22FE-CE9F-6C7ECB7A0B4B}"/>
                  </a:ext>
                </a:extLst>
              </p:cNvPr>
              <p:cNvSpPr/>
              <p:nvPr/>
            </p:nvSpPr>
            <p:spPr bwMode="auto">
              <a:xfrm>
                <a:off x="3808735" y="468064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D8D7EAD-8DE8-8948-C42E-78F0EBDDD89D}"/>
                  </a:ext>
                </a:extLst>
              </p:cNvPr>
              <p:cNvSpPr/>
              <p:nvPr/>
            </p:nvSpPr>
            <p:spPr bwMode="auto">
              <a:xfrm>
                <a:off x="3900633" y="415144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B9C8881-24E0-2506-FBD3-3786B346518D}"/>
                  </a:ext>
                </a:extLst>
              </p:cNvPr>
              <p:cNvSpPr/>
              <p:nvPr/>
            </p:nvSpPr>
            <p:spPr bwMode="auto">
              <a:xfrm>
                <a:off x="4661213" y="468064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BBDBCE-3442-6A89-A10A-339C2D5383C3}"/>
                  </a:ext>
                </a:extLst>
              </p:cNvPr>
              <p:cNvSpPr/>
              <p:nvPr/>
            </p:nvSpPr>
            <p:spPr bwMode="auto">
              <a:xfrm>
                <a:off x="4673465" y="481026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946CAF6E-DDAB-1ABD-5ECF-9C75ADEFFA20}"/>
                  </a:ext>
                </a:extLst>
              </p:cNvPr>
              <p:cNvSpPr/>
              <p:nvPr/>
            </p:nvSpPr>
            <p:spPr bwMode="auto">
              <a:xfrm>
                <a:off x="4543804" y="415144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DF276B8-3FE8-163B-A39B-A20EF8D7798B}"/>
                  </a:ext>
                </a:extLst>
              </p:cNvPr>
              <p:cNvSpPr/>
              <p:nvPr/>
            </p:nvSpPr>
            <p:spPr bwMode="auto">
              <a:xfrm>
                <a:off x="4580874" y="4021830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0AAFECC-A2FD-A87E-D249-AB85B200A7DB}"/>
                  </a:ext>
                </a:extLst>
              </p:cNvPr>
              <p:cNvSpPr/>
              <p:nvPr/>
            </p:nvSpPr>
            <p:spPr bwMode="auto">
              <a:xfrm>
                <a:off x="4678158" y="3888780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FA0DED2-973B-F89E-18B5-EA388A705C82}"/>
                  </a:ext>
                </a:extLst>
              </p:cNvPr>
              <p:cNvSpPr/>
              <p:nvPr/>
            </p:nvSpPr>
            <p:spPr bwMode="auto">
              <a:xfrm>
                <a:off x="4405290" y="3628925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9BC02A54-11EC-424A-69DB-FB205C711BEA}"/>
                  </a:ext>
                </a:extLst>
              </p:cNvPr>
              <p:cNvSpPr/>
              <p:nvPr/>
            </p:nvSpPr>
            <p:spPr bwMode="auto">
              <a:xfrm>
                <a:off x="5643218" y="323517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72F371E-576B-567F-9563-FF70BC7FF06F}"/>
                  </a:ext>
                </a:extLst>
              </p:cNvPr>
              <p:cNvSpPr/>
              <p:nvPr/>
            </p:nvSpPr>
            <p:spPr bwMode="auto">
              <a:xfrm>
                <a:off x="5637483" y="4534779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B47041B-93EC-035B-E23C-8744C1CB72A7}"/>
                  </a:ext>
                </a:extLst>
              </p:cNvPr>
              <p:cNvSpPr/>
              <p:nvPr/>
            </p:nvSpPr>
            <p:spPr bwMode="auto">
              <a:xfrm>
                <a:off x="5622890" y="481207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958FCB6-A65A-B05F-F142-69725BA81053}"/>
                  </a:ext>
                </a:extLst>
              </p:cNvPr>
              <p:cNvSpPr/>
              <p:nvPr/>
            </p:nvSpPr>
            <p:spPr bwMode="auto">
              <a:xfrm>
                <a:off x="6070218" y="468064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79EE93F-7A47-C61C-B719-45AC773C2D86}"/>
                  </a:ext>
                </a:extLst>
              </p:cNvPr>
              <p:cNvSpPr/>
              <p:nvPr/>
            </p:nvSpPr>
            <p:spPr bwMode="auto">
              <a:xfrm>
                <a:off x="6043862" y="4155790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E48E7F0E-ED07-6AE4-38FA-AC372BE37B48}"/>
                  </a:ext>
                </a:extLst>
              </p:cNvPr>
              <p:cNvSpPr/>
              <p:nvPr/>
            </p:nvSpPr>
            <p:spPr bwMode="auto">
              <a:xfrm>
                <a:off x="6125026" y="375878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D2AC070-A928-4BB5-BEAA-CCE16807ECF7}"/>
                  </a:ext>
                </a:extLst>
              </p:cNvPr>
              <p:cNvSpPr/>
              <p:nvPr/>
            </p:nvSpPr>
            <p:spPr bwMode="auto">
              <a:xfrm>
                <a:off x="6679246" y="402103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67ABC005-1D3A-99EE-6D33-DA6BD6954D5A}"/>
                  </a:ext>
                </a:extLst>
              </p:cNvPr>
              <p:cNvSpPr/>
              <p:nvPr/>
            </p:nvSpPr>
            <p:spPr bwMode="auto">
              <a:xfrm>
                <a:off x="7562813" y="3235178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C172B593-FE4F-88B5-52CA-C636B0D8D9E9}"/>
                  </a:ext>
                </a:extLst>
              </p:cNvPr>
              <p:cNvSpPr/>
              <p:nvPr/>
            </p:nvSpPr>
            <p:spPr bwMode="auto">
              <a:xfrm>
                <a:off x="7515047" y="3765234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94B3210-FB73-0C68-0901-9700DF4FFAE4}"/>
                  </a:ext>
                </a:extLst>
              </p:cNvPr>
              <p:cNvSpPr/>
              <p:nvPr/>
            </p:nvSpPr>
            <p:spPr bwMode="auto">
              <a:xfrm>
                <a:off x="7680937" y="3892805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1CE5082E-60C5-81C6-EAD3-CE9A04AA8C0D}"/>
                  </a:ext>
                </a:extLst>
              </p:cNvPr>
              <p:cNvSpPr/>
              <p:nvPr/>
            </p:nvSpPr>
            <p:spPr bwMode="auto">
              <a:xfrm>
                <a:off x="7382396" y="415591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2A25430-BEC6-D710-E8E1-978329DAEEA0}"/>
                  </a:ext>
                </a:extLst>
              </p:cNvPr>
              <p:cNvSpPr/>
              <p:nvPr/>
            </p:nvSpPr>
            <p:spPr bwMode="auto">
              <a:xfrm>
                <a:off x="7877696" y="4808063"/>
                <a:ext cx="90690" cy="90690"/>
              </a:xfrm>
              <a:prstGeom prst="ellipse">
                <a:avLst/>
              </a:prstGeom>
              <a:solidFill>
                <a:srgbClr val="297D2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46D0F26-741D-6908-1B5E-23CF1EC460DB}"/>
                  </a:ext>
                </a:extLst>
              </p:cNvPr>
              <p:cNvSpPr/>
              <p:nvPr/>
            </p:nvSpPr>
            <p:spPr bwMode="auto">
              <a:xfrm>
                <a:off x="2242014" y="4418674"/>
                <a:ext cx="90690" cy="906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Diamond 134">
                <a:extLst>
                  <a:ext uri="{FF2B5EF4-FFF2-40B4-BE49-F238E27FC236}">
                    <a16:creationId xmlns:a16="http://schemas.microsoft.com/office/drawing/2014/main" id="{29BFB89C-BC5C-F29E-FB20-F759392CC092}"/>
                  </a:ext>
                </a:extLst>
              </p:cNvPr>
              <p:cNvSpPr/>
              <p:nvPr/>
            </p:nvSpPr>
            <p:spPr bwMode="auto">
              <a:xfrm>
                <a:off x="3106031" y="4798860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6" name="Diamond 135">
                <a:extLst>
                  <a:ext uri="{FF2B5EF4-FFF2-40B4-BE49-F238E27FC236}">
                    <a16:creationId xmlns:a16="http://schemas.microsoft.com/office/drawing/2014/main" id="{3EDC3BB7-2146-30AE-00BF-091D7E0A31A1}"/>
                  </a:ext>
                </a:extLst>
              </p:cNvPr>
              <p:cNvSpPr/>
              <p:nvPr/>
            </p:nvSpPr>
            <p:spPr bwMode="auto">
              <a:xfrm>
                <a:off x="2812746" y="4671440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Diamond 136">
                <a:extLst>
                  <a:ext uri="{FF2B5EF4-FFF2-40B4-BE49-F238E27FC236}">
                    <a16:creationId xmlns:a16="http://schemas.microsoft.com/office/drawing/2014/main" id="{3C95B9F8-57A3-CFE5-C364-C1432461A7AF}"/>
                  </a:ext>
                </a:extLst>
              </p:cNvPr>
              <p:cNvSpPr/>
              <p:nvPr/>
            </p:nvSpPr>
            <p:spPr bwMode="auto">
              <a:xfrm>
                <a:off x="2947010" y="4532202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Diamond 137">
                <a:extLst>
                  <a:ext uri="{FF2B5EF4-FFF2-40B4-BE49-F238E27FC236}">
                    <a16:creationId xmlns:a16="http://schemas.microsoft.com/office/drawing/2014/main" id="{B9029FF9-1766-AC2D-FB0E-D1B6D5D38D5F}"/>
                  </a:ext>
                </a:extLst>
              </p:cNvPr>
              <p:cNvSpPr/>
              <p:nvPr/>
            </p:nvSpPr>
            <p:spPr bwMode="auto">
              <a:xfrm>
                <a:off x="3090053" y="4399887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Diamond 138">
                <a:extLst>
                  <a:ext uri="{FF2B5EF4-FFF2-40B4-BE49-F238E27FC236}">
                    <a16:creationId xmlns:a16="http://schemas.microsoft.com/office/drawing/2014/main" id="{C749B7AD-AD06-626B-E39A-5519BFCF64AC}"/>
                  </a:ext>
                </a:extLst>
              </p:cNvPr>
              <p:cNvSpPr/>
              <p:nvPr/>
            </p:nvSpPr>
            <p:spPr bwMode="auto">
              <a:xfrm>
                <a:off x="2875602" y="4270164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Diamond 139">
                <a:extLst>
                  <a:ext uri="{FF2B5EF4-FFF2-40B4-BE49-F238E27FC236}">
                    <a16:creationId xmlns:a16="http://schemas.microsoft.com/office/drawing/2014/main" id="{468884A6-8AB1-A5BE-3070-7F71032CC8CE}"/>
                  </a:ext>
                </a:extLst>
              </p:cNvPr>
              <p:cNvSpPr/>
              <p:nvPr/>
            </p:nvSpPr>
            <p:spPr bwMode="auto">
              <a:xfrm>
                <a:off x="3005275" y="4142487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Diamond 140">
                <a:extLst>
                  <a:ext uri="{FF2B5EF4-FFF2-40B4-BE49-F238E27FC236}">
                    <a16:creationId xmlns:a16="http://schemas.microsoft.com/office/drawing/2014/main" id="{BEC0C525-5A10-C4F4-D09D-843192617307}"/>
                  </a:ext>
                </a:extLst>
              </p:cNvPr>
              <p:cNvSpPr/>
              <p:nvPr/>
            </p:nvSpPr>
            <p:spPr bwMode="auto">
              <a:xfrm>
                <a:off x="3124724" y="4009222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Diamond 141">
                <a:extLst>
                  <a:ext uri="{FF2B5EF4-FFF2-40B4-BE49-F238E27FC236}">
                    <a16:creationId xmlns:a16="http://schemas.microsoft.com/office/drawing/2014/main" id="{09322678-DD05-2EED-7343-784B5CA91D76}"/>
                  </a:ext>
                </a:extLst>
              </p:cNvPr>
              <p:cNvSpPr/>
              <p:nvPr/>
            </p:nvSpPr>
            <p:spPr bwMode="auto">
              <a:xfrm>
                <a:off x="3335227" y="4009222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Diamond 142">
                <a:extLst>
                  <a:ext uri="{FF2B5EF4-FFF2-40B4-BE49-F238E27FC236}">
                    <a16:creationId xmlns:a16="http://schemas.microsoft.com/office/drawing/2014/main" id="{E8DE7350-4471-3C2D-7178-C768596EE63C}"/>
                  </a:ext>
                </a:extLst>
              </p:cNvPr>
              <p:cNvSpPr/>
              <p:nvPr/>
            </p:nvSpPr>
            <p:spPr bwMode="auto">
              <a:xfrm>
                <a:off x="3271246" y="3876758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Diamond 143">
                <a:extLst>
                  <a:ext uri="{FF2B5EF4-FFF2-40B4-BE49-F238E27FC236}">
                    <a16:creationId xmlns:a16="http://schemas.microsoft.com/office/drawing/2014/main" id="{5DEACF25-66B4-07CC-753B-2BE7347760DA}"/>
                  </a:ext>
                </a:extLst>
              </p:cNvPr>
              <p:cNvSpPr/>
              <p:nvPr/>
            </p:nvSpPr>
            <p:spPr bwMode="auto">
              <a:xfrm>
                <a:off x="3368849" y="3618136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Diamond 144">
                <a:extLst>
                  <a:ext uri="{FF2B5EF4-FFF2-40B4-BE49-F238E27FC236}">
                    <a16:creationId xmlns:a16="http://schemas.microsoft.com/office/drawing/2014/main" id="{512EC1C6-B19C-345A-9CB7-27FC078F479C}"/>
                  </a:ext>
                </a:extLst>
              </p:cNvPr>
              <p:cNvSpPr/>
              <p:nvPr/>
            </p:nvSpPr>
            <p:spPr bwMode="auto">
              <a:xfrm>
                <a:off x="3658409" y="3495383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Diamond 145">
                <a:extLst>
                  <a:ext uri="{FF2B5EF4-FFF2-40B4-BE49-F238E27FC236}">
                    <a16:creationId xmlns:a16="http://schemas.microsoft.com/office/drawing/2014/main" id="{23670D18-86F5-89DA-2565-E0D6097202EE}"/>
                  </a:ext>
                </a:extLst>
              </p:cNvPr>
              <p:cNvSpPr/>
              <p:nvPr/>
            </p:nvSpPr>
            <p:spPr bwMode="auto">
              <a:xfrm>
                <a:off x="3921991" y="3354742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Diamond 146">
                <a:extLst>
                  <a:ext uri="{FF2B5EF4-FFF2-40B4-BE49-F238E27FC236}">
                    <a16:creationId xmlns:a16="http://schemas.microsoft.com/office/drawing/2014/main" id="{30564A6B-B7F2-14B7-4288-E039D75028BB}"/>
                  </a:ext>
                </a:extLst>
              </p:cNvPr>
              <p:cNvSpPr/>
              <p:nvPr/>
            </p:nvSpPr>
            <p:spPr bwMode="auto">
              <a:xfrm>
                <a:off x="4030622" y="3744669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8" name="Diamond 147">
                <a:extLst>
                  <a:ext uri="{FF2B5EF4-FFF2-40B4-BE49-F238E27FC236}">
                    <a16:creationId xmlns:a16="http://schemas.microsoft.com/office/drawing/2014/main" id="{8AE35B0D-ED7B-473F-201A-0618A17DB01B}"/>
                  </a:ext>
                </a:extLst>
              </p:cNvPr>
              <p:cNvSpPr/>
              <p:nvPr/>
            </p:nvSpPr>
            <p:spPr bwMode="auto">
              <a:xfrm>
                <a:off x="3544646" y="3225975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Diamond 148">
                <a:extLst>
                  <a:ext uri="{FF2B5EF4-FFF2-40B4-BE49-F238E27FC236}">
                    <a16:creationId xmlns:a16="http://schemas.microsoft.com/office/drawing/2014/main" id="{2740DD0C-4FEB-62C0-F95C-300DD9FB0534}"/>
                  </a:ext>
                </a:extLst>
              </p:cNvPr>
              <p:cNvSpPr/>
              <p:nvPr/>
            </p:nvSpPr>
            <p:spPr bwMode="auto">
              <a:xfrm>
                <a:off x="3622686" y="3089984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Diamond 149">
                <a:extLst>
                  <a:ext uri="{FF2B5EF4-FFF2-40B4-BE49-F238E27FC236}">
                    <a16:creationId xmlns:a16="http://schemas.microsoft.com/office/drawing/2014/main" id="{C2AC87DA-3701-547B-34EC-49F173F6A418}"/>
                  </a:ext>
                </a:extLst>
              </p:cNvPr>
              <p:cNvSpPr/>
              <p:nvPr/>
            </p:nvSpPr>
            <p:spPr bwMode="auto">
              <a:xfrm>
                <a:off x="4170794" y="2833488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Diamond 150">
                <a:extLst>
                  <a:ext uri="{FF2B5EF4-FFF2-40B4-BE49-F238E27FC236}">
                    <a16:creationId xmlns:a16="http://schemas.microsoft.com/office/drawing/2014/main" id="{05178BDD-7444-F0D8-90F4-98C4FDE1E551}"/>
                  </a:ext>
                </a:extLst>
              </p:cNvPr>
              <p:cNvSpPr/>
              <p:nvPr/>
            </p:nvSpPr>
            <p:spPr bwMode="auto">
              <a:xfrm>
                <a:off x="4389954" y="2950058"/>
                <a:ext cx="109096" cy="109096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Diamond 151">
                <a:extLst>
                  <a:ext uri="{FF2B5EF4-FFF2-40B4-BE49-F238E27FC236}">
                    <a16:creationId xmlns:a16="http://schemas.microsoft.com/office/drawing/2014/main" id="{F745478C-6925-BF23-11E4-AF85151A775C}"/>
                  </a:ext>
                </a:extLst>
              </p:cNvPr>
              <p:cNvSpPr/>
              <p:nvPr/>
            </p:nvSpPr>
            <p:spPr bwMode="auto">
              <a:xfrm>
                <a:off x="3926875" y="2558053"/>
                <a:ext cx="109096" cy="10909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Diamond 152">
                <a:extLst>
                  <a:ext uri="{FF2B5EF4-FFF2-40B4-BE49-F238E27FC236}">
                    <a16:creationId xmlns:a16="http://schemas.microsoft.com/office/drawing/2014/main" id="{1967DCFB-58A8-F0A3-BFC0-EAF49E426B5E}"/>
                  </a:ext>
                </a:extLst>
              </p:cNvPr>
              <p:cNvSpPr/>
              <p:nvPr/>
            </p:nvSpPr>
            <p:spPr bwMode="auto">
              <a:xfrm>
                <a:off x="2875602" y="2694403"/>
                <a:ext cx="109096" cy="10909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id="{6C0573D9-A97F-4206-D6B3-5921A10D78C8}"/>
                  </a:ext>
                </a:extLst>
              </p:cNvPr>
              <p:cNvSpPr/>
              <p:nvPr/>
            </p:nvSpPr>
            <p:spPr bwMode="auto">
              <a:xfrm rot="5400000">
                <a:off x="6659038" y="2432106"/>
                <a:ext cx="109096" cy="10909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A1D06631-FD93-535E-0660-39E6F27600AC}"/>
                  </a:ext>
                </a:extLst>
              </p:cNvPr>
              <p:cNvSpPr/>
              <p:nvPr/>
            </p:nvSpPr>
            <p:spPr bwMode="auto">
              <a:xfrm rot="5400000">
                <a:off x="7823148" y="2304555"/>
                <a:ext cx="109096" cy="10909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0EDC99F4-6435-3E2D-CEC5-E40FF72E7B8B}"/>
                  </a:ext>
                </a:extLst>
              </p:cNvPr>
              <p:cNvSpPr/>
              <p:nvPr/>
            </p:nvSpPr>
            <p:spPr bwMode="auto">
              <a:xfrm rot="5400000">
                <a:off x="8190385" y="2174125"/>
                <a:ext cx="109096" cy="10909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F44C5D8C-3419-D74D-97FC-C6FA05F00987}"/>
                  </a:ext>
                </a:extLst>
              </p:cNvPr>
              <p:cNvSpPr/>
              <p:nvPr/>
            </p:nvSpPr>
            <p:spPr bwMode="auto">
              <a:xfrm rot="5400000">
                <a:off x="9299793" y="2039838"/>
                <a:ext cx="109096" cy="10909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316C041D-0B28-C64E-6BE1-35B77A3A2F58}"/>
                  </a:ext>
                </a:extLst>
              </p:cNvPr>
              <p:cNvSpPr/>
              <p:nvPr/>
            </p:nvSpPr>
            <p:spPr bwMode="auto">
              <a:xfrm rot="5400000">
                <a:off x="9322771" y="1914232"/>
                <a:ext cx="109096" cy="10909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D120A01-D270-7F67-C1D2-EE726CCFDCDA}"/>
                  </a:ext>
                </a:extLst>
              </p:cNvPr>
              <p:cNvGrpSpPr/>
              <p:nvPr/>
            </p:nvGrpSpPr>
            <p:grpSpPr>
              <a:xfrm>
                <a:off x="8640101" y="3000289"/>
                <a:ext cx="2763164" cy="1842606"/>
                <a:chOff x="8581111" y="3106569"/>
                <a:chExt cx="2763164" cy="1842606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6845C53-61BA-A41F-55A6-5CB45E1B5404}"/>
                    </a:ext>
                  </a:extLst>
                </p:cNvPr>
                <p:cNvSpPr/>
                <p:nvPr/>
              </p:nvSpPr>
              <p:spPr bwMode="auto">
                <a:xfrm>
                  <a:off x="8581111" y="3106569"/>
                  <a:ext cx="2763164" cy="1697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37CE6AAE-5AE7-B7CF-ACC6-FA8FDFE985DC}"/>
                    </a:ext>
                  </a:extLst>
                </p:cNvPr>
                <p:cNvGrpSpPr/>
                <p:nvPr/>
              </p:nvGrpSpPr>
              <p:grpSpPr>
                <a:xfrm>
                  <a:off x="8597556" y="3154852"/>
                  <a:ext cx="2639917" cy="1794323"/>
                  <a:chOff x="12495434" y="1992916"/>
                  <a:chExt cx="2639917" cy="1794323"/>
                </a:xfrm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468B7765-8916-35ED-E4B8-F997DE305A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823049" y="1992916"/>
                    <a:ext cx="2312302" cy="1571874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Ongoing treatment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Proceeded to transplant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CMR        PMR      SD       PD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Date of transplant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Discontinued due to PD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Prior CAR T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Isosceles Triangle 162">
                    <a:extLst>
                      <a:ext uri="{FF2B5EF4-FFF2-40B4-BE49-F238E27FC236}">
                        <a16:creationId xmlns:a16="http://schemas.microsoft.com/office/drawing/2014/main" id="{4909DF42-6B21-8F13-6D54-03A42EDD5D95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12622987" y="2130915"/>
                    <a:ext cx="109096" cy="109096"/>
                  </a:xfrm>
                  <a:prstGeom prst="triangl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BE9F16EF-4CCC-E243-6981-264723D153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14999" y="2369228"/>
                    <a:ext cx="90690" cy="90690"/>
                  </a:xfrm>
                  <a:prstGeom prst="rect">
                    <a:avLst/>
                  </a:prstGeom>
                  <a:solidFill>
                    <a:srgbClr val="82CDE6"/>
                  </a:solidFill>
                  <a:ln>
                    <a:solidFill>
                      <a:srgbClr val="82CDE6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3C6AD0B6-334D-DA4C-27CA-8D16B3F4BB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22987" y="2613740"/>
                    <a:ext cx="90690" cy="90690"/>
                  </a:xfrm>
                  <a:prstGeom prst="ellipse">
                    <a:avLst/>
                  </a:prstGeom>
                  <a:solidFill>
                    <a:srgbClr val="297D29"/>
                  </a:solidFill>
                  <a:ln>
                    <a:solidFill>
                      <a:srgbClr val="297D29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EDB61B02-59AC-6A56-6791-D6C962E13E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89750" y="2613740"/>
                    <a:ext cx="90690" cy="90690"/>
                  </a:xfrm>
                  <a:prstGeom prst="ellipse">
                    <a:avLst/>
                  </a:prstGeom>
                  <a:solidFill>
                    <a:srgbClr val="F1B106"/>
                  </a:solidFill>
                  <a:ln>
                    <a:solidFill>
                      <a:srgbClr val="F1B106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80B5C4D8-5D61-1854-AF47-2CE906AA23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073962" y="2613740"/>
                    <a:ext cx="90690" cy="9069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BB97AF53-5B88-48CB-3149-A2945A29D0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630235" y="2613740"/>
                    <a:ext cx="90690" cy="9069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Diamond 168">
                    <a:extLst>
                      <a:ext uri="{FF2B5EF4-FFF2-40B4-BE49-F238E27FC236}">
                        <a16:creationId xmlns:a16="http://schemas.microsoft.com/office/drawing/2014/main" id="{B8E10CB5-7E21-D66B-85AF-1FC2CDB1F7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14999" y="2844020"/>
                    <a:ext cx="109096" cy="109096"/>
                  </a:xfrm>
                  <a:prstGeom prst="diamond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Diamond 169">
                    <a:extLst>
                      <a:ext uri="{FF2B5EF4-FFF2-40B4-BE49-F238E27FC236}">
                        <a16:creationId xmlns:a16="http://schemas.microsoft.com/office/drawing/2014/main" id="{D84233E1-44ED-0B92-9FB9-E7A5BC4F43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14999" y="3088532"/>
                    <a:ext cx="109096" cy="109096"/>
                  </a:xfrm>
                  <a:prstGeom prst="diamond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91669748-D9A2-EA71-876F-5B1B4BF6D3B8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5434" y="3140908"/>
                    <a:ext cx="364202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*</a:t>
                    </a:r>
                  </a:p>
                </p:txBody>
              </p:sp>
            </p:grp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054AE9-8489-B89F-0336-1E062F165DC8}"/>
                </a:ext>
              </a:extLst>
            </p:cNvPr>
            <p:cNvSpPr/>
            <p:nvPr/>
          </p:nvSpPr>
          <p:spPr>
            <a:xfrm>
              <a:off x="1572701" y="1826988"/>
              <a:ext cx="0" cy="3212245"/>
            </a:xfrm>
            <a:custGeom>
              <a:avLst/>
              <a:gdLst>
                <a:gd name="connsiteX0" fmla="*/ 0 w 0"/>
                <a:gd name="connsiteY0" fmla="*/ 2133124 h 2124075"/>
                <a:gd name="connsiteX1" fmla="*/ 0 w 0"/>
                <a:gd name="connsiteY1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124075">
                  <a:moveTo>
                    <a:pt x="0" y="213312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82A26D6-269E-03D2-30BE-29F703EE5B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5783635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 Data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cutoff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 September 16, 2022. All 16 patients who proceeded to transplant have no evidence of progression.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Of 5 patients who achieved a CMR, 4 remain in CMR with a median follow-up of 13.6 months (range, 12.5–14.3)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Abrisqueta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P,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 2022; 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1068–1069 (Oral)</a:t>
            </a:r>
          </a:p>
        </p:txBody>
      </p:sp>
    </p:spTree>
    <p:extLst>
      <p:ext uri="{BB962C8B-B14F-4D97-AF65-F5344CB8AC3E}">
        <p14:creationId xmlns:p14="http://schemas.microsoft.com/office/powerpoint/2010/main" val="73359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FF95-B17F-F0D6-6A3B-C4EE457F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High response rates with PolaR-ICE in R/R DLBCL</a:t>
            </a:r>
            <a:br>
              <a:rPr lang="en-GB" b="1" dirty="0"/>
            </a:br>
            <a:r>
              <a:rPr lang="en-GB" sz="1800" b="0" dirty="0"/>
              <a:t>Phase 2 cohort 2-stage study (N=41)</a:t>
            </a:r>
            <a:endParaRPr lang="en-GB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68EB9-0166-6AEF-7EE7-6780290A3072}"/>
              </a:ext>
            </a:extLst>
          </p:cNvPr>
          <p:cNvSpPr/>
          <p:nvPr/>
        </p:nvSpPr>
        <p:spPr bwMode="auto">
          <a:xfrm>
            <a:off x="442913" y="5524501"/>
            <a:ext cx="11314112" cy="692150"/>
          </a:xfrm>
          <a:prstGeom prst="rect">
            <a:avLst/>
          </a:prstGeom>
          <a:solidFill>
            <a:srgbClr val="E6F5F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Responses were deep and durable, both after 2 C and at end of salvage, and were consistent in both primary refractory and relapsed patient subgroups; longer follow-up needed to adequately assess impact on survival outcomes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75BC7D0-0336-AA57-DC31-AD25B157D466}"/>
              </a:ext>
            </a:extLst>
          </p:cNvPr>
          <p:cNvGrpSpPr/>
          <p:nvPr/>
        </p:nvGrpSpPr>
        <p:grpSpPr>
          <a:xfrm>
            <a:off x="442913" y="1160463"/>
            <a:ext cx="11314102" cy="4070675"/>
            <a:chOff x="641776" y="1169789"/>
            <a:chExt cx="11010900" cy="4041420"/>
          </a:xfrm>
        </p:grpSpPr>
        <p:sp>
          <p:nvSpPr>
            <p:cNvPr id="141" name="Content Placeholder 4">
              <a:extLst>
                <a:ext uri="{FF2B5EF4-FFF2-40B4-BE49-F238E27FC236}">
                  <a16:creationId xmlns:a16="http://schemas.microsoft.com/office/drawing/2014/main" id="{CA21F7B2-C096-CD6A-B8B2-D141E4B3A13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72242" y="4616272"/>
              <a:ext cx="6672718" cy="59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263525" indent="-263525" algn="l" rtl="0" eaLnBrk="1" fontAlgn="base" hangingPunct="1">
                <a:spcBef>
                  <a:spcPts val="1200"/>
                </a:spcBef>
                <a:spcAft>
                  <a:spcPts val="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0875" indent="-330200" algn="l" rtl="0" eaLnBrk="1" fontAlgn="base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017588" indent="-320675" algn="l" rtl="0" eaLnBrk="1" fontAlgn="base" hangingPunct="1">
                <a:spcBef>
                  <a:spcPts val="600"/>
                </a:spcBef>
                <a:spcAft>
                  <a:spcPts val="0"/>
                </a:spcAft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347788" indent="-301625" algn="l" rtl="0" eaLnBrk="1" fontAlgn="base" hangingPunct="1">
                <a:spcBef>
                  <a:spcPts val="300"/>
                </a:spcBef>
                <a:spcAft>
                  <a:spcPts val="0"/>
                </a:spcAft>
                <a:buSzPct val="9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49413" indent="-284163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314450" indent="-169863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Calibri" pitchFamily="34" charset="0"/>
                <a:buChar char="–"/>
                <a:defRPr sz="1600" baseline="0">
                  <a:solidFill>
                    <a:srgbClr val="000000"/>
                  </a:solidFill>
                  <a:latin typeface="+mn-lt"/>
                </a:defRPr>
              </a:lvl6pPr>
              <a:lvl7pPr marL="2513013" indent="-227013" algn="l" rtl="0" eaLnBrk="1" fontAlgn="base" hangingPunct="1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970213" indent="-227013" algn="l" rtl="0" eaLnBrk="1" fontAlgn="base" hangingPunct="1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427413" indent="-227013" algn="l" rtl="0" eaLnBrk="1" fontAlgn="base" hangingPunct="1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D2926"/>
                </a:buClr>
                <a:buSzPct val="11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Response at end of salvage (all-treated):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ORR 80%, CR 56%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D2926"/>
                </a:buClr>
                <a:buSzPct val="11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Response after 2 C (all-treated):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ORR 88%, CR 54%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A97619A-A9EF-FACE-D125-228587B609AD}"/>
                </a:ext>
              </a:extLst>
            </p:cNvPr>
            <p:cNvSpPr txBox="1"/>
            <p:nvPr/>
          </p:nvSpPr>
          <p:spPr>
            <a:xfrm>
              <a:off x="641776" y="3839198"/>
              <a:ext cx="2148436" cy="98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N=3 no PET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death after C1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pt withdrawal after C1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clinical PD after C2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98C4ED05-7A23-13B7-74B6-888EFE24E245}"/>
                </a:ext>
              </a:extLst>
            </p:cNvPr>
            <p:cNvCxnSpPr>
              <a:cxnSpLocks/>
              <a:stCxn id="163" idx="3"/>
            </p:cNvCxnSpPr>
            <p:nvPr/>
          </p:nvCxnSpPr>
          <p:spPr bwMode="auto">
            <a:xfrm flipV="1">
              <a:off x="4288255" y="4196421"/>
              <a:ext cx="1974906" cy="274329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686DA458-CC8D-102B-52F6-C4A736CEBD1C}"/>
                </a:ext>
              </a:extLst>
            </p:cNvPr>
            <p:cNvCxnSpPr>
              <a:cxnSpLocks/>
              <a:stCxn id="154" idx="3"/>
            </p:cNvCxnSpPr>
            <p:nvPr/>
          </p:nvCxnSpPr>
          <p:spPr bwMode="auto">
            <a:xfrm>
              <a:off x="4288255" y="3613891"/>
              <a:ext cx="1965852" cy="501049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E5CB04A7-B2E2-BB43-F563-7E302C1B32DC}"/>
                </a:ext>
              </a:extLst>
            </p:cNvPr>
            <p:cNvCxnSpPr>
              <a:cxnSpLocks/>
              <a:stCxn id="162" idx="3"/>
            </p:cNvCxnSpPr>
            <p:nvPr/>
          </p:nvCxnSpPr>
          <p:spPr bwMode="auto">
            <a:xfrm>
              <a:off x="4288255" y="1900169"/>
              <a:ext cx="1811943" cy="757165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8452C2E-4B48-C8C9-E841-DB43D6856F07}"/>
                </a:ext>
              </a:extLst>
            </p:cNvPr>
            <p:cNvCxnSpPr>
              <a:cxnSpLocks/>
              <a:stCxn id="154" idx="3"/>
            </p:cNvCxnSpPr>
            <p:nvPr/>
          </p:nvCxnSpPr>
          <p:spPr bwMode="auto">
            <a:xfrm flipV="1">
              <a:off x="4288255" y="2847457"/>
              <a:ext cx="1820997" cy="766435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BCB64D3-FD9C-6DD9-DF9F-51269AD004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8255" y="2757030"/>
              <a:ext cx="1820997" cy="2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8A8A0D80-60B2-B8AE-99B5-2345BB7E0B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18057" y="2757030"/>
              <a:ext cx="555249" cy="0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013810E-6B91-E885-26EC-464633B76B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73423" y="2765763"/>
              <a:ext cx="0" cy="452886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21D71664-93A4-3DB2-2C5E-70F103628C1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48518" y="2916880"/>
              <a:ext cx="1102687" cy="1332000"/>
            </a:xfrm>
            <a:prstGeom prst="bentConnector3">
              <a:avLst>
                <a:gd name="adj1" fmla="val 100152"/>
              </a:avLst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Connector: Elbow 150">
              <a:extLst>
                <a:ext uri="{FF2B5EF4-FFF2-40B4-BE49-F238E27FC236}">
                  <a16:creationId xmlns:a16="http://schemas.microsoft.com/office/drawing/2014/main" id="{F5B5CBC7-A2DF-DEC4-0EB1-EB1D9C2F5591}"/>
                </a:ext>
              </a:extLst>
            </p:cNvPr>
            <p:cNvCxnSpPr>
              <a:cxnSpLocks/>
              <a:stCxn id="156" idx="3"/>
              <a:endCxn id="164" idx="2"/>
            </p:cNvCxnSpPr>
            <p:nvPr/>
          </p:nvCxnSpPr>
          <p:spPr bwMode="auto">
            <a:xfrm flipV="1">
              <a:off x="8558412" y="2348412"/>
              <a:ext cx="148319" cy="414954"/>
            </a:xfrm>
            <a:prstGeom prst="bentConnector2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21CC77D-AE15-C499-6490-0ACC3558ACBF}"/>
                </a:ext>
              </a:extLst>
            </p:cNvPr>
            <p:cNvSpPr/>
            <p:nvPr/>
          </p:nvSpPr>
          <p:spPr bwMode="auto">
            <a:xfrm>
              <a:off x="6144505" y="2436746"/>
              <a:ext cx="1273552" cy="653235"/>
            </a:xfrm>
            <a:prstGeom prst="rect">
              <a:avLst/>
            </a:prstGeom>
            <a:solidFill>
              <a:srgbClr val="3C6C81"/>
            </a:solidFill>
            <a:ln w="1905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PolaR-ICE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× 1 C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BE578B1-3178-15BA-2114-66860BBEA109}"/>
                </a:ext>
              </a:extLst>
            </p:cNvPr>
            <p:cNvSpPr/>
            <p:nvPr/>
          </p:nvSpPr>
          <p:spPr bwMode="auto">
            <a:xfrm>
              <a:off x="3703149" y="2504290"/>
              <a:ext cx="585106" cy="505480"/>
            </a:xfrm>
            <a:prstGeom prst="rect">
              <a:avLst/>
            </a:prstGeom>
            <a:solidFill>
              <a:srgbClr val="7F7F7F"/>
            </a:solidFill>
            <a:ln w="19050" cap="sq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FE1BC0B-51A5-AE26-860B-677232ED7631}"/>
                </a:ext>
              </a:extLst>
            </p:cNvPr>
            <p:cNvSpPr/>
            <p:nvPr/>
          </p:nvSpPr>
          <p:spPr bwMode="auto">
            <a:xfrm>
              <a:off x="3703149" y="3361151"/>
              <a:ext cx="585106" cy="505480"/>
            </a:xfrm>
            <a:prstGeom prst="rect">
              <a:avLst/>
            </a:prstGeom>
            <a:solidFill>
              <a:srgbClr val="7F7F7F"/>
            </a:solidFill>
            <a:ln w="19050" cap="sq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SD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276BA2-CD5F-37B8-BB13-77E1E0486A42}"/>
                </a:ext>
              </a:extLst>
            </p:cNvPr>
            <p:cNvSpPr/>
            <p:nvPr/>
          </p:nvSpPr>
          <p:spPr bwMode="auto">
            <a:xfrm>
              <a:off x="7973306" y="2433776"/>
              <a:ext cx="585106" cy="659179"/>
            </a:xfrm>
            <a:prstGeom prst="rect">
              <a:avLst/>
            </a:prstGeom>
            <a:solidFill>
              <a:srgbClr val="7F7F7F"/>
            </a:solidFill>
            <a:ln w="19050" cap="sq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48FF56D-43CE-43A3-A5D4-FFC641EA02A7}"/>
                </a:ext>
              </a:extLst>
            </p:cNvPr>
            <p:cNvSpPr/>
            <p:nvPr/>
          </p:nvSpPr>
          <p:spPr bwMode="auto">
            <a:xfrm>
              <a:off x="7380870" y="3233619"/>
              <a:ext cx="585106" cy="659105"/>
            </a:xfrm>
            <a:prstGeom prst="rect">
              <a:avLst/>
            </a:prstGeom>
            <a:solidFill>
              <a:srgbClr val="7F7F7F"/>
            </a:solidFill>
            <a:ln w="19050" cap="sq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</a:t>
              </a:r>
            </a:p>
          </p:txBody>
        </p:sp>
        <p:sp>
          <p:nvSpPr>
            <p:cNvPr id="158" name="Octagon 157">
              <a:extLst>
                <a:ext uri="{FF2B5EF4-FFF2-40B4-BE49-F238E27FC236}">
                  <a16:creationId xmlns:a16="http://schemas.microsoft.com/office/drawing/2014/main" id="{AEBE8DCB-519D-6CE3-CF4A-1DF668F793AB}"/>
                </a:ext>
              </a:extLst>
            </p:cNvPr>
            <p:cNvSpPr/>
            <p:nvPr/>
          </p:nvSpPr>
          <p:spPr bwMode="auto">
            <a:xfrm>
              <a:off x="6273548" y="3809090"/>
              <a:ext cx="650516" cy="676469"/>
            </a:xfrm>
            <a:prstGeom prst="octagon">
              <a:avLst/>
            </a:prstGeom>
            <a:solidFill>
              <a:srgbClr val="8AB5C8"/>
            </a:solidFill>
            <a:ln w="1905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trial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59A7EF4-B977-AA74-FEE6-6F06E0196D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40155" y="1900169"/>
              <a:ext cx="843642" cy="0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F0D73F00-6AD0-FE47-9E2D-892ADB0050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2162" y="1900169"/>
              <a:ext cx="3799113" cy="2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A5A5EAB-6201-29E2-AC9E-8D9E2BF08EEC}"/>
                </a:ext>
              </a:extLst>
            </p:cNvPr>
            <p:cNvGrpSpPr/>
            <p:nvPr/>
          </p:nvGrpSpPr>
          <p:grpSpPr>
            <a:xfrm>
              <a:off x="2852187" y="1765186"/>
              <a:ext cx="697803" cy="2824191"/>
              <a:chOff x="2893711" y="4046242"/>
              <a:chExt cx="697803" cy="1790041"/>
            </a:xfrm>
          </p:grpSpPr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52E22D3-812B-1098-D23D-F6A782B51E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93711" y="4847099"/>
                <a:ext cx="451841" cy="0"/>
              </a:xfrm>
              <a:prstGeom prst="straightConnector1">
                <a:avLst/>
              </a:prstGeom>
              <a:solidFill>
                <a:srgbClr val="071D49"/>
              </a:solidFill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3EC4C9C6-1918-0E32-5D33-7A871D0930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9514" y="4647444"/>
                <a:ext cx="252000" cy="1"/>
              </a:xfrm>
              <a:prstGeom prst="straightConnector1">
                <a:avLst/>
              </a:prstGeom>
              <a:solidFill>
                <a:srgbClr val="071D49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6F08515A-B3CA-A21E-2516-61FED38A40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9514" y="4055589"/>
                <a:ext cx="252000" cy="0"/>
              </a:xfrm>
              <a:prstGeom prst="straightConnector1">
                <a:avLst/>
              </a:prstGeom>
              <a:solidFill>
                <a:srgbClr val="071D49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4A98B504-8F9D-3DE6-6E2A-0F750CA559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39514" y="5831157"/>
                <a:ext cx="252000" cy="1098"/>
              </a:xfrm>
              <a:prstGeom prst="straightConnector1">
                <a:avLst/>
              </a:prstGeom>
              <a:solidFill>
                <a:srgbClr val="071D49"/>
              </a:solidFill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F9D3A611-C467-B66B-964E-3AD06190AD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9514" y="5239300"/>
                <a:ext cx="252000" cy="0"/>
              </a:xfrm>
              <a:prstGeom prst="straightConnector1">
                <a:avLst/>
              </a:prstGeom>
              <a:solidFill>
                <a:srgbClr val="071D49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24EE4775-11A0-24DA-25EB-3B1038C6A3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9514" y="4046242"/>
                <a:ext cx="0" cy="1790041"/>
              </a:xfrm>
              <a:prstGeom prst="line">
                <a:avLst/>
              </a:prstGeom>
              <a:solidFill>
                <a:srgbClr val="071D49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C8EC3B2-0082-BFF1-F633-757D674C9AFD}"/>
                </a:ext>
              </a:extLst>
            </p:cNvPr>
            <p:cNvSpPr/>
            <p:nvPr/>
          </p:nvSpPr>
          <p:spPr bwMode="auto">
            <a:xfrm>
              <a:off x="3703149" y="1647430"/>
              <a:ext cx="585106" cy="505480"/>
            </a:xfrm>
            <a:prstGeom prst="rect">
              <a:avLst/>
            </a:prstGeom>
            <a:solidFill>
              <a:srgbClr val="7F7F7F"/>
            </a:solidFill>
            <a:ln w="19050" cap="sq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04F5B12-AB37-DD5B-7AFA-EBAE53220D02}"/>
                </a:ext>
              </a:extLst>
            </p:cNvPr>
            <p:cNvSpPr/>
            <p:nvPr/>
          </p:nvSpPr>
          <p:spPr bwMode="auto">
            <a:xfrm>
              <a:off x="3703149" y="4218010"/>
              <a:ext cx="585106" cy="505480"/>
            </a:xfrm>
            <a:prstGeom prst="rect">
              <a:avLst/>
            </a:prstGeom>
            <a:solidFill>
              <a:srgbClr val="7F7F7F"/>
            </a:solidFill>
            <a:ln w="19050" cap="sq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F49887F-095E-A060-4B14-F5BDADC0E61C}"/>
                </a:ext>
              </a:extLst>
            </p:cNvPr>
            <p:cNvSpPr/>
            <p:nvPr/>
          </p:nvSpPr>
          <p:spPr bwMode="auto">
            <a:xfrm>
              <a:off x="7973307" y="1451929"/>
              <a:ext cx="1466848" cy="896483"/>
            </a:xfrm>
            <a:prstGeom prst="rect">
              <a:avLst/>
            </a:prstGeom>
            <a:solidFill>
              <a:srgbClr val="0082BA"/>
            </a:solidFill>
            <a:ln w="19050" cap="sq" cmpd="sng" algn="ctr">
              <a:solidFill>
                <a:srgbClr val="0082B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Stem cell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mobilization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ASCT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8C526C6-F168-B663-4CFF-74F7BC532BAE}"/>
                </a:ext>
              </a:extLst>
            </p:cNvPr>
            <p:cNvSpPr/>
            <p:nvPr/>
          </p:nvSpPr>
          <p:spPr bwMode="auto">
            <a:xfrm>
              <a:off x="10283797" y="1451929"/>
              <a:ext cx="1368879" cy="896483"/>
            </a:xfrm>
            <a:prstGeom prst="rect">
              <a:avLst/>
            </a:prstGeom>
            <a:solidFill>
              <a:srgbClr val="3C6C81"/>
            </a:solidFill>
            <a:ln w="1905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consolidation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× 3–4 C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E67B0BE2-820E-2225-EFAA-00243A1A61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0592" y="3045784"/>
              <a:ext cx="451841" cy="0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7" name="Diamond 166">
              <a:extLst>
                <a:ext uri="{FF2B5EF4-FFF2-40B4-BE49-F238E27FC236}">
                  <a16:creationId xmlns:a16="http://schemas.microsoft.com/office/drawing/2014/main" id="{328D3B31-4672-C900-4D26-176E21B36200}"/>
                </a:ext>
              </a:extLst>
            </p:cNvPr>
            <p:cNvSpPr/>
            <p:nvPr/>
          </p:nvSpPr>
          <p:spPr bwMode="auto">
            <a:xfrm>
              <a:off x="2172433" y="2576641"/>
              <a:ext cx="1045028" cy="938288"/>
            </a:xfrm>
            <a:prstGeom prst="diamond">
              <a:avLst/>
            </a:prstGeom>
            <a:solidFill>
              <a:srgbClr val="071D49"/>
            </a:solidFill>
            <a:ln w="1905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CT/PET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scan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8C45756-D66A-1BFA-6419-2CD3BFBC3F0F}"/>
                </a:ext>
              </a:extLst>
            </p:cNvPr>
            <p:cNvSpPr/>
            <p:nvPr/>
          </p:nvSpPr>
          <p:spPr bwMode="auto">
            <a:xfrm>
              <a:off x="641776" y="2541501"/>
              <a:ext cx="1273552" cy="1008569"/>
            </a:xfrm>
            <a:prstGeom prst="rect">
              <a:avLst/>
            </a:prstGeom>
            <a:solidFill>
              <a:srgbClr val="3C6C81"/>
            </a:solidFill>
            <a:ln w="1905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PolaR-ICE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× 2 C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E8D2DC7-052C-3820-934C-5B37647631F4}"/>
                </a:ext>
              </a:extLst>
            </p:cNvPr>
            <p:cNvGrpSpPr/>
            <p:nvPr/>
          </p:nvGrpSpPr>
          <p:grpSpPr>
            <a:xfrm>
              <a:off x="1027186" y="1169789"/>
              <a:ext cx="10182097" cy="3037425"/>
              <a:chOff x="947542" y="1853169"/>
              <a:chExt cx="10182097" cy="3037425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9700DDD-B4BB-D669-F881-F4D9123F86B4}"/>
                  </a:ext>
                </a:extLst>
              </p:cNvPr>
              <p:cNvSpPr txBox="1"/>
              <p:nvPr/>
            </p:nvSpPr>
            <p:spPr>
              <a:xfrm>
                <a:off x="947542" y="2935088"/>
                <a:ext cx="502732" cy="217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N=41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1A51D26-8B2B-0DA5-487E-3F21F7A4CE09}"/>
                  </a:ext>
                </a:extLst>
              </p:cNvPr>
              <p:cNvSpPr txBox="1"/>
              <p:nvPr/>
            </p:nvSpPr>
            <p:spPr>
              <a:xfrm>
                <a:off x="2366644" y="2935088"/>
                <a:ext cx="502732" cy="217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N=38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F002C73B-4B85-2725-1EEE-515A49776705}"/>
                  </a:ext>
                </a:extLst>
              </p:cNvPr>
              <p:cNvSpPr txBox="1"/>
              <p:nvPr/>
            </p:nvSpPr>
            <p:spPr>
              <a:xfrm>
                <a:off x="3344346" y="2917285"/>
                <a:ext cx="1065037" cy="24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N=14 (34%)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AAD82C7-F0E2-1C70-3C21-560C9AD28C46}"/>
                  </a:ext>
                </a:extLst>
              </p:cNvPr>
              <p:cNvSpPr txBox="1"/>
              <p:nvPr/>
            </p:nvSpPr>
            <p:spPr>
              <a:xfrm>
                <a:off x="3383539" y="2060465"/>
                <a:ext cx="1065037" cy="24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N=22 (54%)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1AACDA6-5617-6736-4DAF-F2560BDD687F}"/>
                  </a:ext>
                </a:extLst>
              </p:cNvPr>
              <p:cNvSpPr txBox="1"/>
              <p:nvPr/>
            </p:nvSpPr>
            <p:spPr>
              <a:xfrm>
                <a:off x="3684219" y="3781217"/>
                <a:ext cx="467366" cy="24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N=1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15DBDD3-7483-48DA-B6A7-6207F5CD9DD8}"/>
                  </a:ext>
                </a:extLst>
              </p:cNvPr>
              <p:cNvSpPr txBox="1"/>
              <p:nvPr/>
            </p:nvSpPr>
            <p:spPr>
              <a:xfrm>
                <a:off x="6055807" y="2871713"/>
                <a:ext cx="1282605" cy="217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N=23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83D7432-FE54-7CDB-36A6-AF51C20B2D6A}"/>
                  </a:ext>
                </a:extLst>
              </p:cNvPr>
              <p:cNvSpPr txBox="1"/>
              <p:nvPr/>
            </p:nvSpPr>
            <p:spPr>
              <a:xfrm>
                <a:off x="8706150" y="3167893"/>
                <a:ext cx="505371" cy="217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N=14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43269CB-36A7-78BB-A90C-17EC201ED64C}"/>
                  </a:ext>
                </a:extLst>
              </p:cNvPr>
              <p:cNvSpPr txBox="1"/>
              <p:nvPr/>
            </p:nvSpPr>
            <p:spPr>
              <a:xfrm>
                <a:off x="8279316" y="4132094"/>
                <a:ext cx="1332000" cy="217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N=16 no ASCT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50B00A6-2A5D-E136-66F8-D052DE2EFDFD}"/>
                  </a:ext>
                </a:extLst>
              </p:cNvPr>
              <p:cNvSpPr txBox="1"/>
              <p:nvPr/>
            </p:nvSpPr>
            <p:spPr>
              <a:xfrm>
                <a:off x="7497046" y="2233122"/>
                <a:ext cx="336901" cy="217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N=8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7ED1192-D1B0-B7AB-5054-7B9C6AB65995}"/>
                  </a:ext>
                </a:extLst>
              </p:cNvPr>
              <p:cNvSpPr txBox="1"/>
              <p:nvPr/>
            </p:nvSpPr>
            <p:spPr>
              <a:xfrm>
                <a:off x="8127268" y="1853169"/>
                <a:ext cx="1065037" cy="24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N=22 (61%)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FB7D169A-82CC-B783-DF02-18286D630F19}"/>
                  </a:ext>
                </a:extLst>
              </p:cNvPr>
              <p:cNvSpPr txBox="1"/>
              <p:nvPr/>
            </p:nvSpPr>
            <p:spPr>
              <a:xfrm>
                <a:off x="10647545" y="1862627"/>
                <a:ext cx="482094" cy="24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N=16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3E64249-5780-3CB3-874E-A0AE5E5862CD}"/>
                  </a:ext>
                </a:extLst>
              </p:cNvPr>
              <p:cNvSpPr txBox="1"/>
              <p:nvPr/>
            </p:nvSpPr>
            <p:spPr>
              <a:xfrm>
                <a:off x="3621390" y="4646143"/>
                <a:ext cx="585105" cy="24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N=1</a:t>
                </a:r>
              </a:p>
            </p:txBody>
          </p:sp>
        </p:grp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BDAD6F5-D324-B802-0399-A25D4C875CC9}"/>
                </a:ext>
              </a:extLst>
            </p:cNvPr>
            <p:cNvSpPr/>
            <p:nvPr/>
          </p:nvSpPr>
          <p:spPr bwMode="auto">
            <a:xfrm>
              <a:off x="6933117" y="3798917"/>
              <a:ext cx="740306" cy="342567"/>
            </a:xfrm>
            <a:custGeom>
              <a:avLst/>
              <a:gdLst>
                <a:gd name="connsiteX0" fmla="*/ 651849 w 651849"/>
                <a:gd name="connsiteY0" fmla="*/ 0 h 226337"/>
                <a:gd name="connsiteX1" fmla="*/ 651849 w 651849"/>
                <a:gd name="connsiteY1" fmla="*/ 226337 h 226337"/>
                <a:gd name="connsiteX2" fmla="*/ 0 w 651849"/>
                <a:gd name="connsiteY2" fmla="*/ 226337 h 22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849" h="226337">
                  <a:moveTo>
                    <a:pt x="651849" y="0"/>
                  </a:moveTo>
                  <a:lnTo>
                    <a:pt x="651849" y="226337"/>
                  </a:lnTo>
                  <a:lnTo>
                    <a:pt x="0" y="226337"/>
                  </a:lnTo>
                </a:path>
              </a:pathLst>
            </a:cu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CEE061-DB12-A728-D2FF-7CF9C5DA8E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29664" y="1900182"/>
              <a:ext cx="843642" cy="0"/>
            </a:xfrm>
            <a:prstGeom prst="straightConnector1">
              <a:avLst/>
            </a:prstGeom>
            <a:solidFill>
              <a:srgbClr val="071D49"/>
            </a:solidFill>
            <a:ln w="190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40EE4-07F5-3C97-65BD-FD4959A1E7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3167534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Herrera AF, </a:t>
            </a: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 Blood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2022; 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(Suppl 1)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1065–1067 (Oral)</a:t>
            </a:r>
          </a:p>
        </p:txBody>
      </p:sp>
    </p:spTree>
    <p:extLst>
      <p:ext uri="{BB962C8B-B14F-4D97-AF65-F5344CB8AC3E}">
        <p14:creationId xmlns:p14="http://schemas.microsoft.com/office/powerpoint/2010/main" val="4063892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EF672-5C0C-F995-689B-142FAB79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Lymphoma: Where are we now?</a:t>
            </a:r>
            <a:br>
              <a:rPr lang="en-GB"/>
            </a:br>
            <a:r>
              <a:rPr lang="en-GB" sz="1800" b="0"/>
              <a:t>Current immune-based antibody and cellular therapies in NHL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DB5FF1-E9FB-B5B3-4C6A-A62DAFCBED3B}"/>
              </a:ext>
            </a:extLst>
          </p:cNvPr>
          <p:cNvGrpSpPr/>
          <p:nvPr/>
        </p:nvGrpSpPr>
        <p:grpSpPr>
          <a:xfrm>
            <a:off x="892425" y="1114425"/>
            <a:ext cx="10481466" cy="5117410"/>
            <a:chOff x="847588" y="1114425"/>
            <a:chExt cx="10481466" cy="478642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5BB8554-1F84-32B9-658A-32DA7723B832}"/>
                </a:ext>
              </a:extLst>
            </p:cNvPr>
            <p:cNvGrpSpPr/>
            <p:nvPr/>
          </p:nvGrpSpPr>
          <p:grpSpPr>
            <a:xfrm>
              <a:off x="1365904" y="1114425"/>
              <a:ext cx="9963150" cy="4786421"/>
              <a:chOff x="1542375" y="1020263"/>
              <a:chExt cx="8604614" cy="4918683"/>
            </a:xfrm>
          </p:grpSpPr>
          <p:sp>
            <p:nvSpPr>
              <p:cNvPr id="7" name="Moon 6">
                <a:extLst>
                  <a:ext uri="{FF2B5EF4-FFF2-40B4-BE49-F238E27FC236}">
                    <a16:creationId xmlns:a16="http://schemas.microsoft.com/office/drawing/2014/main" id="{33C43832-87E1-C6FF-7D21-6B547114ECFC}"/>
                  </a:ext>
                </a:extLst>
              </p:cNvPr>
              <p:cNvSpPr/>
              <p:nvPr/>
            </p:nvSpPr>
            <p:spPr bwMode="auto">
              <a:xfrm rot="16565043">
                <a:off x="4980157" y="3385665"/>
                <a:ext cx="472337" cy="2068893"/>
              </a:xfrm>
              <a:prstGeom prst="moon">
                <a:avLst>
                  <a:gd name="adj" fmla="val 31200"/>
                </a:avLst>
              </a:prstGeom>
              <a:gradFill>
                <a:gsLst>
                  <a:gs pos="50000">
                    <a:srgbClr val="FFFFFF">
                      <a:lumMod val="85000"/>
                    </a:srgbClr>
                  </a:gs>
                  <a:gs pos="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DC58E92C-2035-ED16-4469-8F918DB82E56}"/>
                  </a:ext>
                </a:extLst>
              </p:cNvPr>
              <p:cNvSpPr/>
              <p:nvPr/>
            </p:nvSpPr>
            <p:spPr bwMode="auto">
              <a:xfrm rot="3121673">
                <a:off x="6059544" y="4247601"/>
                <a:ext cx="286701" cy="266549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lumMod val="65000"/>
                </a:srgbClr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F5AFDB0-C5F8-81C2-0788-C93C95BA1B4A}"/>
                  </a:ext>
                </a:extLst>
              </p:cNvPr>
              <p:cNvSpPr/>
              <p:nvPr/>
            </p:nvSpPr>
            <p:spPr bwMode="auto">
              <a:xfrm>
                <a:off x="6980552" y="1020263"/>
                <a:ext cx="2122898" cy="1684091"/>
              </a:xfrm>
              <a:custGeom>
                <a:avLst/>
                <a:gdLst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90878 w 3073819"/>
                  <a:gd name="connsiteY36" fmla="*/ 253216 h 1580408"/>
                  <a:gd name="connsiteX37" fmla="*/ 1190903 w 3073819"/>
                  <a:gd name="connsiteY37" fmla="*/ 199241 h 1580408"/>
                  <a:gd name="connsiteX38" fmla="*/ 1368703 w 3073819"/>
                  <a:gd name="connsiteY38" fmla="*/ 126216 h 1580408"/>
                  <a:gd name="connsiteX39" fmla="*/ 1432203 w 3073819"/>
                  <a:gd name="connsiteY39" fmla="*/ 21441 h 1580408"/>
                  <a:gd name="connsiteX40" fmla="*/ 1467128 w 3073819"/>
                  <a:gd name="connsiteY40" fmla="*/ 2391 h 1580408"/>
                  <a:gd name="connsiteX41" fmla="*/ 1584603 w 3073819"/>
                  <a:gd name="connsiteY41" fmla="*/ 56366 h 1580408"/>
                  <a:gd name="connsiteX42" fmla="*/ 1743353 w 3073819"/>
                  <a:gd name="connsiteY42" fmla="*/ 94466 h 1580408"/>
                  <a:gd name="connsiteX43" fmla="*/ 1902103 w 3073819"/>
                  <a:gd name="connsiteY43" fmla="*/ 84941 h 1580408"/>
                  <a:gd name="connsiteX44" fmla="*/ 2108478 w 3073819"/>
                  <a:gd name="connsiteY44" fmla="*/ 107166 h 1580408"/>
                  <a:gd name="connsiteX45" fmla="*/ 2232303 w 3073819"/>
                  <a:gd name="connsiteY45" fmla="*/ 81766 h 1580408"/>
                  <a:gd name="connsiteX46" fmla="*/ 2324378 w 3073819"/>
                  <a:gd name="connsiteY46" fmla="*/ 180191 h 1580408"/>
                  <a:gd name="connsiteX47" fmla="*/ 2495828 w 3073819"/>
                  <a:gd name="connsiteY47" fmla="*/ 224641 h 1580408"/>
                  <a:gd name="connsiteX48" fmla="*/ 2578378 w 3073819"/>
                  <a:gd name="connsiteY48" fmla="*/ 202416 h 1580408"/>
                  <a:gd name="connsiteX49" fmla="*/ 2727603 w 3073819"/>
                  <a:gd name="connsiteY49" fmla="*/ 180191 h 1580408"/>
                  <a:gd name="connsiteX50" fmla="*/ 2683153 w 3073819"/>
                  <a:gd name="connsiteY50" fmla="*/ 275441 h 1580408"/>
                  <a:gd name="connsiteX51" fmla="*/ 2740303 w 3073819"/>
                  <a:gd name="connsiteY51" fmla="*/ 326241 h 1580408"/>
                  <a:gd name="connsiteX52" fmla="*/ 2806978 w 3073819"/>
                  <a:gd name="connsiteY52" fmla="*/ 354816 h 1580408"/>
                  <a:gd name="connsiteX53" fmla="*/ 2794278 w 3073819"/>
                  <a:gd name="connsiteY53" fmla="*/ 383391 h 1580408"/>
                  <a:gd name="connsiteX54" fmla="*/ 2857778 w 3073819"/>
                  <a:gd name="connsiteY54" fmla="*/ 405616 h 1580408"/>
                  <a:gd name="connsiteX55" fmla="*/ 2813328 w 3073819"/>
                  <a:gd name="connsiteY55" fmla="*/ 427841 h 1580408"/>
                  <a:gd name="connsiteX56" fmla="*/ 2876828 w 3073819"/>
                  <a:gd name="connsiteY56" fmla="*/ 494516 h 1580408"/>
                  <a:gd name="connsiteX57" fmla="*/ 2953028 w 3073819"/>
                  <a:gd name="connsiteY57" fmla="*/ 516741 h 1580408"/>
                  <a:gd name="connsiteX58" fmla="*/ 2930803 w 3073819"/>
                  <a:gd name="connsiteY58" fmla="*/ 605641 h 1580408"/>
                  <a:gd name="connsiteX59" fmla="*/ 2965728 w 3073819"/>
                  <a:gd name="connsiteY59" fmla="*/ 713591 h 1580408"/>
                  <a:gd name="connsiteX60" fmla="*/ 3022878 w 3073819"/>
                  <a:gd name="connsiteY60" fmla="*/ 748516 h 1580408"/>
                  <a:gd name="connsiteX61" fmla="*/ 2908578 w 3073819"/>
                  <a:gd name="connsiteY61" fmla="*/ 802491 h 1580408"/>
                  <a:gd name="connsiteX62" fmla="*/ 2876828 w 3073819"/>
                  <a:gd name="connsiteY62" fmla="*/ 846941 h 1580408"/>
                  <a:gd name="connsiteX63" fmla="*/ 2981603 w 3073819"/>
                  <a:gd name="connsiteY63" fmla="*/ 910441 h 1580408"/>
                  <a:gd name="connsiteX64" fmla="*/ 3067328 w 3073819"/>
                  <a:gd name="connsiteY64" fmla="*/ 961241 h 1580408"/>
                  <a:gd name="connsiteX65" fmla="*/ 3057803 w 3073819"/>
                  <a:gd name="connsiteY65" fmla="*/ 986641 h 1580408"/>
                  <a:gd name="connsiteX66" fmla="*/ 2978428 w 3073819"/>
                  <a:gd name="connsiteY66" fmla="*/ 989816 h 1580408"/>
                  <a:gd name="connsiteX67" fmla="*/ 2826028 w 3073819"/>
                  <a:gd name="connsiteY67" fmla="*/ 970766 h 1580408"/>
                  <a:gd name="connsiteX68" fmla="*/ 2702203 w 3073819"/>
                  <a:gd name="connsiteY68" fmla="*/ 1021566 h 1580408"/>
                  <a:gd name="connsiteX69" fmla="*/ 2749828 w 3073819"/>
                  <a:gd name="connsiteY69" fmla="*/ 1053316 h 1580408"/>
                  <a:gd name="connsiteX70" fmla="*/ 2670453 w 3073819"/>
                  <a:gd name="connsiteY70" fmla="*/ 1050141 h 1580408"/>
                  <a:gd name="connsiteX71" fmla="*/ 2594253 w 3073819"/>
                  <a:gd name="connsiteY71" fmla="*/ 1069191 h 1580408"/>
                  <a:gd name="connsiteX72" fmla="*/ 2670453 w 3073819"/>
                  <a:gd name="connsiteY72" fmla="*/ 1119991 h 1580408"/>
                  <a:gd name="connsiteX73" fmla="*/ 2533928 w 3073819"/>
                  <a:gd name="connsiteY73" fmla="*/ 1100941 h 1580408"/>
                  <a:gd name="connsiteX74" fmla="*/ 2473603 w 3073819"/>
                  <a:gd name="connsiteY74" fmla="*/ 1164441 h 1580408"/>
                  <a:gd name="connsiteX75" fmla="*/ 2559328 w 3073819"/>
                  <a:gd name="connsiteY75" fmla="*/ 1256516 h 1580408"/>
                  <a:gd name="connsiteX76" fmla="*/ 2587903 w 3073819"/>
                  <a:gd name="connsiteY76" fmla="*/ 1313666 h 1580408"/>
                  <a:gd name="connsiteX77" fmla="*/ 2457728 w 3073819"/>
                  <a:gd name="connsiteY77" fmla="*/ 1307316 h 1580408"/>
                  <a:gd name="connsiteX78" fmla="*/ 2330728 w 3073819"/>
                  <a:gd name="connsiteY78" fmla="*/ 1262866 h 1580408"/>
                  <a:gd name="connsiteX79" fmla="*/ 2248178 w 3073819"/>
                  <a:gd name="connsiteY79" fmla="*/ 1262866 h 1580408"/>
                  <a:gd name="connsiteX80" fmla="*/ 2225953 w 3073819"/>
                  <a:gd name="connsiteY80" fmla="*/ 1307316 h 1580408"/>
                  <a:gd name="connsiteX81" fmla="*/ 2152928 w 3073819"/>
                  <a:gd name="connsiteY81" fmla="*/ 1297791 h 1580408"/>
                  <a:gd name="connsiteX82" fmla="*/ 2029103 w 3073819"/>
                  <a:gd name="connsiteY82" fmla="*/ 1297791 h 1580408"/>
                  <a:gd name="connsiteX83" fmla="*/ 1895753 w 3073819"/>
                  <a:gd name="connsiteY83" fmla="*/ 1358116 h 1580408"/>
                  <a:gd name="connsiteX84" fmla="*/ 1810028 w 3073819"/>
                  <a:gd name="connsiteY84" fmla="*/ 1361291 h 1580408"/>
                  <a:gd name="connsiteX85" fmla="*/ 1660803 w 3073819"/>
                  <a:gd name="connsiteY85" fmla="*/ 1339066 h 1580408"/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90878 w 3073819"/>
                  <a:gd name="connsiteY36" fmla="*/ 253216 h 1580408"/>
                  <a:gd name="connsiteX37" fmla="*/ 1190903 w 3073819"/>
                  <a:gd name="connsiteY37" fmla="*/ 199241 h 1580408"/>
                  <a:gd name="connsiteX38" fmla="*/ 1368703 w 3073819"/>
                  <a:gd name="connsiteY38" fmla="*/ 126216 h 1580408"/>
                  <a:gd name="connsiteX39" fmla="*/ 1432203 w 3073819"/>
                  <a:gd name="connsiteY39" fmla="*/ 21441 h 1580408"/>
                  <a:gd name="connsiteX40" fmla="*/ 1467128 w 3073819"/>
                  <a:gd name="connsiteY40" fmla="*/ 2391 h 1580408"/>
                  <a:gd name="connsiteX41" fmla="*/ 1584603 w 3073819"/>
                  <a:gd name="connsiteY41" fmla="*/ 56366 h 1580408"/>
                  <a:gd name="connsiteX42" fmla="*/ 1743353 w 3073819"/>
                  <a:gd name="connsiteY42" fmla="*/ 94466 h 1580408"/>
                  <a:gd name="connsiteX43" fmla="*/ 1902103 w 3073819"/>
                  <a:gd name="connsiteY43" fmla="*/ 84941 h 1580408"/>
                  <a:gd name="connsiteX44" fmla="*/ 2108478 w 3073819"/>
                  <a:gd name="connsiteY44" fmla="*/ 107166 h 1580408"/>
                  <a:gd name="connsiteX45" fmla="*/ 2232303 w 3073819"/>
                  <a:gd name="connsiteY45" fmla="*/ 81766 h 1580408"/>
                  <a:gd name="connsiteX46" fmla="*/ 2324378 w 3073819"/>
                  <a:gd name="connsiteY46" fmla="*/ 180191 h 1580408"/>
                  <a:gd name="connsiteX47" fmla="*/ 2495828 w 3073819"/>
                  <a:gd name="connsiteY47" fmla="*/ 224641 h 1580408"/>
                  <a:gd name="connsiteX48" fmla="*/ 2578378 w 3073819"/>
                  <a:gd name="connsiteY48" fmla="*/ 202416 h 1580408"/>
                  <a:gd name="connsiteX49" fmla="*/ 2727603 w 3073819"/>
                  <a:gd name="connsiteY49" fmla="*/ 180191 h 1580408"/>
                  <a:gd name="connsiteX50" fmla="*/ 2683153 w 3073819"/>
                  <a:gd name="connsiteY50" fmla="*/ 275441 h 1580408"/>
                  <a:gd name="connsiteX51" fmla="*/ 2740303 w 3073819"/>
                  <a:gd name="connsiteY51" fmla="*/ 326241 h 1580408"/>
                  <a:gd name="connsiteX52" fmla="*/ 2806978 w 3073819"/>
                  <a:gd name="connsiteY52" fmla="*/ 354816 h 1580408"/>
                  <a:gd name="connsiteX53" fmla="*/ 2794278 w 3073819"/>
                  <a:gd name="connsiteY53" fmla="*/ 383391 h 1580408"/>
                  <a:gd name="connsiteX54" fmla="*/ 2857778 w 3073819"/>
                  <a:gd name="connsiteY54" fmla="*/ 405616 h 1580408"/>
                  <a:gd name="connsiteX55" fmla="*/ 2813328 w 3073819"/>
                  <a:gd name="connsiteY55" fmla="*/ 427841 h 1580408"/>
                  <a:gd name="connsiteX56" fmla="*/ 2876828 w 3073819"/>
                  <a:gd name="connsiteY56" fmla="*/ 494516 h 1580408"/>
                  <a:gd name="connsiteX57" fmla="*/ 2953028 w 3073819"/>
                  <a:gd name="connsiteY57" fmla="*/ 516741 h 1580408"/>
                  <a:gd name="connsiteX58" fmla="*/ 2930803 w 3073819"/>
                  <a:gd name="connsiteY58" fmla="*/ 605641 h 1580408"/>
                  <a:gd name="connsiteX59" fmla="*/ 2965728 w 3073819"/>
                  <a:gd name="connsiteY59" fmla="*/ 713591 h 1580408"/>
                  <a:gd name="connsiteX60" fmla="*/ 3022878 w 3073819"/>
                  <a:gd name="connsiteY60" fmla="*/ 748516 h 1580408"/>
                  <a:gd name="connsiteX61" fmla="*/ 2908578 w 3073819"/>
                  <a:gd name="connsiteY61" fmla="*/ 802491 h 1580408"/>
                  <a:gd name="connsiteX62" fmla="*/ 2876828 w 3073819"/>
                  <a:gd name="connsiteY62" fmla="*/ 846941 h 1580408"/>
                  <a:gd name="connsiteX63" fmla="*/ 2981603 w 3073819"/>
                  <a:gd name="connsiteY63" fmla="*/ 910441 h 1580408"/>
                  <a:gd name="connsiteX64" fmla="*/ 3067328 w 3073819"/>
                  <a:gd name="connsiteY64" fmla="*/ 961241 h 1580408"/>
                  <a:gd name="connsiteX65" fmla="*/ 3057803 w 3073819"/>
                  <a:gd name="connsiteY65" fmla="*/ 986641 h 1580408"/>
                  <a:gd name="connsiteX66" fmla="*/ 2978428 w 3073819"/>
                  <a:gd name="connsiteY66" fmla="*/ 989816 h 1580408"/>
                  <a:gd name="connsiteX67" fmla="*/ 2826028 w 3073819"/>
                  <a:gd name="connsiteY67" fmla="*/ 970766 h 1580408"/>
                  <a:gd name="connsiteX68" fmla="*/ 2702203 w 3073819"/>
                  <a:gd name="connsiteY68" fmla="*/ 1021566 h 1580408"/>
                  <a:gd name="connsiteX69" fmla="*/ 2749828 w 3073819"/>
                  <a:gd name="connsiteY69" fmla="*/ 1053316 h 1580408"/>
                  <a:gd name="connsiteX70" fmla="*/ 2670453 w 3073819"/>
                  <a:gd name="connsiteY70" fmla="*/ 1050141 h 1580408"/>
                  <a:gd name="connsiteX71" fmla="*/ 2594253 w 3073819"/>
                  <a:gd name="connsiteY71" fmla="*/ 1069191 h 1580408"/>
                  <a:gd name="connsiteX72" fmla="*/ 2670453 w 3073819"/>
                  <a:gd name="connsiteY72" fmla="*/ 1119991 h 1580408"/>
                  <a:gd name="connsiteX73" fmla="*/ 2626797 w 3073819"/>
                  <a:gd name="connsiteY73" fmla="*/ 1117610 h 1580408"/>
                  <a:gd name="connsiteX74" fmla="*/ 2533928 w 3073819"/>
                  <a:gd name="connsiteY74" fmla="*/ 1100941 h 1580408"/>
                  <a:gd name="connsiteX75" fmla="*/ 2473603 w 3073819"/>
                  <a:gd name="connsiteY75" fmla="*/ 1164441 h 1580408"/>
                  <a:gd name="connsiteX76" fmla="*/ 2559328 w 3073819"/>
                  <a:gd name="connsiteY76" fmla="*/ 1256516 h 1580408"/>
                  <a:gd name="connsiteX77" fmla="*/ 2587903 w 3073819"/>
                  <a:gd name="connsiteY77" fmla="*/ 1313666 h 1580408"/>
                  <a:gd name="connsiteX78" fmla="*/ 2457728 w 3073819"/>
                  <a:gd name="connsiteY78" fmla="*/ 1307316 h 1580408"/>
                  <a:gd name="connsiteX79" fmla="*/ 2330728 w 3073819"/>
                  <a:gd name="connsiteY79" fmla="*/ 1262866 h 1580408"/>
                  <a:gd name="connsiteX80" fmla="*/ 2248178 w 3073819"/>
                  <a:gd name="connsiteY80" fmla="*/ 1262866 h 1580408"/>
                  <a:gd name="connsiteX81" fmla="*/ 2225953 w 3073819"/>
                  <a:gd name="connsiteY81" fmla="*/ 1307316 h 1580408"/>
                  <a:gd name="connsiteX82" fmla="*/ 2152928 w 3073819"/>
                  <a:gd name="connsiteY82" fmla="*/ 1297791 h 1580408"/>
                  <a:gd name="connsiteX83" fmla="*/ 2029103 w 3073819"/>
                  <a:gd name="connsiteY83" fmla="*/ 1297791 h 1580408"/>
                  <a:gd name="connsiteX84" fmla="*/ 1895753 w 3073819"/>
                  <a:gd name="connsiteY84" fmla="*/ 1358116 h 1580408"/>
                  <a:gd name="connsiteX85" fmla="*/ 1810028 w 3073819"/>
                  <a:gd name="connsiteY85" fmla="*/ 1361291 h 1580408"/>
                  <a:gd name="connsiteX86" fmla="*/ 1660803 w 3073819"/>
                  <a:gd name="connsiteY86" fmla="*/ 1339066 h 1580408"/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90878 w 3073819"/>
                  <a:gd name="connsiteY36" fmla="*/ 253216 h 1580408"/>
                  <a:gd name="connsiteX37" fmla="*/ 1190903 w 3073819"/>
                  <a:gd name="connsiteY37" fmla="*/ 199241 h 1580408"/>
                  <a:gd name="connsiteX38" fmla="*/ 1368703 w 3073819"/>
                  <a:gd name="connsiteY38" fmla="*/ 126216 h 1580408"/>
                  <a:gd name="connsiteX39" fmla="*/ 1432203 w 3073819"/>
                  <a:gd name="connsiteY39" fmla="*/ 21441 h 1580408"/>
                  <a:gd name="connsiteX40" fmla="*/ 1467128 w 3073819"/>
                  <a:gd name="connsiteY40" fmla="*/ 2391 h 1580408"/>
                  <a:gd name="connsiteX41" fmla="*/ 1584603 w 3073819"/>
                  <a:gd name="connsiteY41" fmla="*/ 56366 h 1580408"/>
                  <a:gd name="connsiteX42" fmla="*/ 1743353 w 3073819"/>
                  <a:gd name="connsiteY42" fmla="*/ 94466 h 1580408"/>
                  <a:gd name="connsiteX43" fmla="*/ 1902103 w 3073819"/>
                  <a:gd name="connsiteY43" fmla="*/ 84941 h 1580408"/>
                  <a:gd name="connsiteX44" fmla="*/ 2108478 w 3073819"/>
                  <a:gd name="connsiteY44" fmla="*/ 107166 h 1580408"/>
                  <a:gd name="connsiteX45" fmla="*/ 2232303 w 3073819"/>
                  <a:gd name="connsiteY45" fmla="*/ 81766 h 1580408"/>
                  <a:gd name="connsiteX46" fmla="*/ 2324378 w 3073819"/>
                  <a:gd name="connsiteY46" fmla="*/ 180191 h 1580408"/>
                  <a:gd name="connsiteX47" fmla="*/ 2495828 w 3073819"/>
                  <a:gd name="connsiteY47" fmla="*/ 224641 h 1580408"/>
                  <a:gd name="connsiteX48" fmla="*/ 2578378 w 3073819"/>
                  <a:gd name="connsiteY48" fmla="*/ 202416 h 1580408"/>
                  <a:gd name="connsiteX49" fmla="*/ 2727603 w 3073819"/>
                  <a:gd name="connsiteY49" fmla="*/ 180191 h 1580408"/>
                  <a:gd name="connsiteX50" fmla="*/ 2683153 w 3073819"/>
                  <a:gd name="connsiteY50" fmla="*/ 275441 h 1580408"/>
                  <a:gd name="connsiteX51" fmla="*/ 2740303 w 3073819"/>
                  <a:gd name="connsiteY51" fmla="*/ 326241 h 1580408"/>
                  <a:gd name="connsiteX52" fmla="*/ 2806978 w 3073819"/>
                  <a:gd name="connsiteY52" fmla="*/ 354816 h 1580408"/>
                  <a:gd name="connsiteX53" fmla="*/ 2794278 w 3073819"/>
                  <a:gd name="connsiteY53" fmla="*/ 383391 h 1580408"/>
                  <a:gd name="connsiteX54" fmla="*/ 2857778 w 3073819"/>
                  <a:gd name="connsiteY54" fmla="*/ 405616 h 1580408"/>
                  <a:gd name="connsiteX55" fmla="*/ 2813328 w 3073819"/>
                  <a:gd name="connsiteY55" fmla="*/ 427841 h 1580408"/>
                  <a:gd name="connsiteX56" fmla="*/ 2876828 w 3073819"/>
                  <a:gd name="connsiteY56" fmla="*/ 494516 h 1580408"/>
                  <a:gd name="connsiteX57" fmla="*/ 2953028 w 3073819"/>
                  <a:gd name="connsiteY57" fmla="*/ 516741 h 1580408"/>
                  <a:gd name="connsiteX58" fmla="*/ 2930803 w 3073819"/>
                  <a:gd name="connsiteY58" fmla="*/ 605641 h 1580408"/>
                  <a:gd name="connsiteX59" fmla="*/ 2965728 w 3073819"/>
                  <a:gd name="connsiteY59" fmla="*/ 713591 h 1580408"/>
                  <a:gd name="connsiteX60" fmla="*/ 3022878 w 3073819"/>
                  <a:gd name="connsiteY60" fmla="*/ 748516 h 1580408"/>
                  <a:gd name="connsiteX61" fmla="*/ 2908578 w 3073819"/>
                  <a:gd name="connsiteY61" fmla="*/ 802491 h 1580408"/>
                  <a:gd name="connsiteX62" fmla="*/ 2876828 w 3073819"/>
                  <a:gd name="connsiteY62" fmla="*/ 846941 h 1580408"/>
                  <a:gd name="connsiteX63" fmla="*/ 2981603 w 3073819"/>
                  <a:gd name="connsiteY63" fmla="*/ 910441 h 1580408"/>
                  <a:gd name="connsiteX64" fmla="*/ 3067328 w 3073819"/>
                  <a:gd name="connsiteY64" fmla="*/ 961241 h 1580408"/>
                  <a:gd name="connsiteX65" fmla="*/ 3057803 w 3073819"/>
                  <a:gd name="connsiteY65" fmla="*/ 986641 h 1580408"/>
                  <a:gd name="connsiteX66" fmla="*/ 2978428 w 3073819"/>
                  <a:gd name="connsiteY66" fmla="*/ 989816 h 1580408"/>
                  <a:gd name="connsiteX67" fmla="*/ 2826028 w 3073819"/>
                  <a:gd name="connsiteY67" fmla="*/ 970766 h 1580408"/>
                  <a:gd name="connsiteX68" fmla="*/ 2702203 w 3073819"/>
                  <a:gd name="connsiteY68" fmla="*/ 1021566 h 1580408"/>
                  <a:gd name="connsiteX69" fmla="*/ 2749828 w 3073819"/>
                  <a:gd name="connsiteY69" fmla="*/ 1053316 h 1580408"/>
                  <a:gd name="connsiteX70" fmla="*/ 2670453 w 3073819"/>
                  <a:gd name="connsiteY70" fmla="*/ 1050141 h 1580408"/>
                  <a:gd name="connsiteX71" fmla="*/ 2594253 w 3073819"/>
                  <a:gd name="connsiteY71" fmla="*/ 1069191 h 1580408"/>
                  <a:gd name="connsiteX72" fmla="*/ 2670453 w 3073819"/>
                  <a:gd name="connsiteY72" fmla="*/ 1119991 h 1580408"/>
                  <a:gd name="connsiteX73" fmla="*/ 2636322 w 3073819"/>
                  <a:gd name="connsiteY73" fmla="*/ 1124754 h 1580408"/>
                  <a:gd name="connsiteX74" fmla="*/ 2533928 w 3073819"/>
                  <a:gd name="connsiteY74" fmla="*/ 1100941 h 1580408"/>
                  <a:gd name="connsiteX75" fmla="*/ 2473603 w 3073819"/>
                  <a:gd name="connsiteY75" fmla="*/ 1164441 h 1580408"/>
                  <a:gd name="connsiteX76" fmla="*/ 2559328 w 3073819"/>
                  <a:gd name="connsiteY76" fmla="*/ 1256516 h 1580408"/>
                  <a:gd name="connsiteX77" fmla="*/ 2587903 w 3073819"/>
                  <a:gd name="connsiteY77" fmla="*/ 1313666 h 1580408"/>
                  <a:gd name="connsiteX78" fmla="*/ 2457728 w 3073819"/>
                  <a:gd name="connsiteY78" fmla="*/ 1307316 h 1580408"/>
                  <a:gd name="connsiteX79" fmla="*/ 2330728 w 3073819"/>
                  <a:gd name="connsiteY79" fmla="*/ 1262866 h 1580408"/>
                  <a:gd name="connsiteX80" fmla="*/ 2248178 w 3073819"/>
                  <a:gd name="connsiteY80" fmla="*/ 1262866 h 1580408"/>
                  <a:gd name="connsiteX81" fmla="*/ 2225953 w 3073819"/>
                  <a:gd name="connsiteY81" fmla="*/ 1307316 h 1580408"/>
                  <a:gd name="connsiteX82" fmla="*/ 2152928 w 3073819"/>
                  <a:gd name="connsiteY82" fmla="*/ 1297791 h 1580408"/>
                  <a:gd name="connsiteX83" fmla="*/ 2029103 w 3073819"/>
                  <a:gd name="connsiteY83" fmla="*/ 1297791 h 1580408"/>
                  <a:gd name="connsiteX84" fmla="*/ 1895753 w 3073819"/>
                  <a:gd name="connsiteY84" fmla="*/ 1358116 h 1580408"/>
                  <a:gd name="connsiteX85" fmla="*/ 1810028 w 3073819"/>
                  <a:gd name="connsiteY85" fmla="*/ 1361291 h 1580408"/>
                  <a:gd name="connsiteX86" fmla="*/ 1660803 w 3073819"/>
                  <a:gd name="connsiteY86" fmla="*/ 1339066 h 1580408"/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90878 w 3073819"/>
                  <a:gd name="connsiteY36" fmla="*/ 253216 h 1580408"/>
                  <a:gd name="connsiteX37" fmla="*/ 1190903 w 3073819"/>
                  <a:gd name="connsiteY37" fmla="*/ 199241 h 1580408"/>
                  <a:gd name="connsiteX38" fmla="*/ 1368703 w 3073819"/>
                  <a:gd name="connsiteY38" fmla="*/ 126216 h 1580408"/>
                  <a:gd name="connsiteX39" fmla="*/ 1432203 w 3073819"/>
                  <a:gd name="connsiteY39" fmla="*/ 21441 h 1580408"/>
                  <a:gd name="connsiteX40" fmla="*/ 1467128 w 3073819"/>
                  <a:gd name="connsiteY40" fmla="*/ 2391 h 1580408"/>
                  <a:gd name="connsiteX41" fmla="*/ 1584603 w 3073819"/>
                  <a:gd name="connsiteY41" fmla="*/ 56366 h 1580408"/>
                  <a:gd name="connsiteX42" fmla="*/ 1743353 w 3073819"/>
                  <a:gd name="connsiteY42" fmla="*/ 94466 h 1580408"/>
                  <a:gd name="connsiteX43" fmla="*/ 1902103 w 3073819"/>
                  <a:gd name="connsiteY43" fmla="*/ 84941 h 1580408"/>
                  <a:gd name="connsiteX44" fmla="*/ 2108478 w 3073819"/>
                  <a:gd name="connsiteY44" fmla="*/ 107166 h 1580408"/>
                  <a:gd name="connsiteX45" fmla="*/ 2232303 w 3073819"/>
                  <a:gd name="connsiteY45" fmla="*/ 81766 h 1580408"/>
                  <a:gd name="connsiteX46" fmla="*/ 2324378 w 3073819"/>
                  <a:gd name="connsiteY46" fmla="*/ 180191 h 1580408"/>
                  <a:gd name="connsiteX47" fmla="*/ 2495828 w 3073819"/>
                  <a:gd name="connsiteY47" fmla="*/ 224641 h 1580408"/>
                  <a:gd name="connsiteX48" fmla="*/ 2578378 w 3073819"/>
                  <a:gd name="connsiteY48" fmla="*/ 202416 h 1580408"/>
                  <a:gd name="connsiteX49" fmla="*/ 2727603 w 3073819"/>
                  <a:gd name="connsiteY49" fmla="*/ 180191 h 1580408"/>
                  <a:gd name="connsiteX50" fmla="*/ 2683153 w 3073819"/>
                  <a:gd name="connsiteY50" fmla="*/ 275441 h 1580408"/>
                  <a:gd name="connsiteX51" fmla="*/ 2740303 w 3073819"/>
                  <a:gd name="connsiteY51" fmla="*/ 326241 h 1580408"/>
                  <a:gd name="connsiteX52" fmla="*/ 2806978 w 3073819"/>
                  <a:gd name="connsiteY52" fmla="*/ 354816 h 1580408"/>
                  <a:gd name="connsiteX53" fmla="*/ 2794278 w 3073819"/>
                  <a:gd name="connsiteY53" fmla="*/ 383391 h 1580408"/>
                  <a:gd name="connsiteX54" fmla="*/ 2857778 w 3073819"/>
                  <a:gd name="connsiteY54" fmla="*/ 405616 h 1580408"/>
                  <a:gd name="connsiteX55" fmla="*/ 2813328 w 3073819"/>
                  <a:gd name="connsiteY55" fmla="*/ 427841 h 1580408"/>
                  <a:gd name="connsiteX56" fmla="*/ 2876828 w 3073819"/>
                  <a:gd name="connsiteY56" fmla="*/ 494516 h 1580408"/>
                  <a:gd name="connsiteX57" fmla="*/ 2953028 w 3073819"/>
                  <a:gd name="connsiteY57" fmla="*/ 516741 h 1580408"/>
                  <a:gd name="connsiteX58" fmla="*/ 2930803 w 3073819"/>
                  <a:gd name="connsiteY58" fmla="*/ 605641 h 1580408"/>
                  <a:gd name="connsiteX59" fmla="*/ 2965728 w 3073819"/>
                  <a:gd name="connsiteY59" fmla="*/ 713591 h 1580408"/>
                  <a:gd name="connsiteX60" fmla="*/ 3022878 w 3073819"/>
                  <a:gd name="connsiteY60" fmla="*/ 748516 h 1580408"/>
                  <a:gd name="connsiteX61" fmla="*/ 2908578 w 3073819"/>
                  <a:gd name="connsiteY61" fmla="*/ 802491 h 1580408"/>
                  <a:gd name="connsiteX62" fmla="*/ 2876828 w 3073819"/>
                  <a:gd name="connsiteY62" fmla="*/ 846941 h 1580408"/>
                  <a:gd name="connsiteX63" fmla="*/ 2981603 w 3073819"/>
                  <a:gd name="connsiteY63" fmla="*/ 910441 h 1580408"/>
                  <a:gd name="connsiteX64" fmla="*/ 3067328 w 3073819"/>
                  <a:gd name="connsiteY64" fmla="*/ 961241 h 1580408"/>
                  <a:gd name="connsiteX65" fmla="*/ 3057803 w 3073819"/>
                  <a:gd name="connsiteY65" fmla="*/ 986641 h 1580408"/>
                  <a:gd name="connsiteX66" fmla="*/ 2978428 w 3073819"/>
                  <a:gd name="connsiteY66" fmla="*/ 989816 h 1580408"/>
                  <a:gd name="connsiteX67" fmla="*/ 2826028 w 3073819"/>
                  <a:gd name="connsiteY67" fmla="*/ 970766 h 1580408"/>
                  <a:gd name="connsiteX68" fmla="*/ 2702203 w 3073819"/>
                  <a:gd name="connsiteY68" fmla="*/ 1021566 h 1580408"/>
                  <a:gd name="connsiteX69" fmla="*/ 2749828 w 3073819"/>
                  <a:gd name="connsiteY69" fmla="*/ 1053316 h 1580408"/>
                  <a:gd name="connsiteX70" fmla="*/ 2724428 w 3073819"/>
                  <a:gd name="connsiteY70" fmla="*/ 1053316 h 1580408"/>
                  <a:gd name="connsiteX71" fmla="*/ 2670453 w 3073819"/>
                  <a:gd name="connsiteY71" fmla="*/ 1050141 h 1580408"/>
                  <a:gd name="connsiteX72" fmla="*/ 2594253 w 3073819"/>
                  <a:gd name="connsiteY72" fmla="*/ 1069191 h 1580408"/>
                  <a:gd name="connsiteX73" fmla="*/ 2670453 w 3073819"/>
                  <a:gd name="connsiteY73" fmla="*/ 1119991 h 1580408"/>
                  <a:gd name="connsiteX74" fmla="*/ 2636322 w 3073819"/>
                  <a:gd name="connsiteY74" fmla="*/ 1124754 h 1580408"/>
                  <a:gd name="connsiteX75" fmla="*/ 2533928 w 3073819"/>
                  <a:gd name="connsiteY75" fmla="*/ 1100941 h 1580408"/>
                  <a:gd name="connsiteX76" fmla="*/ 2473603 w 3073819"/>
                  <a:gd name="connsiteY76" fmla="*/ 1164441 h 1580408"/>
                  <a:gd name="connsiteX77" fmla="*/ 2559328 w 3073819"/>
                  <a:gd name="connsiteY77" fmla="*/ 1256516 h 1580408"/>
                  <a:gd name="connsiteX78" fmla="*/ 2587903 w 3073819"/>
                  <a:gd name="connsiteY78" fmla="*/ 1313666 h 1580408"/>
                  <a:gd name="connsiteX79" fmla="*/ 2457728 w 3073819"/>
                  <a:gd name="connsiteY79" fmla="*/ 1307316 h 1580408"/>
                  <a:gd name="connsiteX80" fmla="*/ 2330728 w 3073819"/>
                  <a:gd name="connsiteY80" fmla="*/ 1262866 h 1580408"/>
                  <a:gd name="connsiteX81" fmla="*/ 2248178 w 3073819"/>
                  <a:gd name="connsiteY81" fmla="*/ 1262866 h 1580408"/>
                  <a:gd name="connsiteX82" fmla="*/ 2225953 w 3073819"/>
                  <a:gd name="connsiteY82" fmla="*/ 1307316 h 1580408"/>
                  <a:gd name="connsiteX83" fmla="*/ 2152928 w 3073819"/>
                  <a:gd name="connsiteY83" fmla="*/ 1297791 h 1580408"/>
                  <a:gd name="connsiteX84" fmla="*/ 2029103 w 3073819"/>
                  <a:gd name="connsiteY84" fmla="*/ 1297791 h 1580408"/>
                  <a:gd name="connsiteX85" fmla="*/ 1895753 w 3073819"/>
                  <a:gd name="connsiteY85" fmla="*/ 1358116 h 1580408"/>
                  <a:gd name="connsiteX86" fmla="*/ 1810028 w 3073819"/>
                  <a:gd name="connsiteY86" fmla="*/ 1361291 h 1580408"/>
                  <a:gd name="connsiteX87" fmla="*/ 1660803 w 3073819"/>
                  <a:gd name="connsiteY87" fmla="*/ 1339066 h 1580408"/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90878 w 3073819"/>
                  <a:gd name="connsiteY36" fmla="*/ 253216 h 1580408"/>
                  <a:gd name="connsiteX37" fmla="*/ 1190903 w 3073819"/>
                  <a:gd name="connsiteY37" fmla="*/ 199241 h 1580408"/>
                  <a:gd name="connsiteX38" fmla="*/ 1368703 w 3073819"/>
                  <a:gd name="connsiteY38" fmla="*/ 126216 h 1580408"/>
                  <a:gd name="connsiteX39" fmla="*/ 1432203 w 3073819"/>
                  <a:gd name="connsiteY39" fmla="*/ 21441 h 1580408"/>
                  <a:gd name="connsiteX40" fmla="*/ 1467128 w 3073819"/>
                  <a:gd name="connsiteY40" fmla="*/ 2391 h 1580408"/>
                  <a:gd name="connsiteX41" fmla="*/ 1584603 w 3073819"/>
                  <a:gd name="connsiteY41" fmla="*/ 56366 h 1580408"/>
                  <a:gd name="connsiteX42" fmla="*/ 1743353 w 3073819"/>
                  <a:gd name="connsiteY42" fmla="*/ 94466 h 1580408"/>
                  <a:gd name="connsiteX43" fmla="*/ 1902103 w 3073819"/>
                  <a:gd name="connsiteY43" fmla="*/ 84941 h 1580408"/>
                  <a:gd name="connsiteX44" fmla="*/ 2108478 w 3073819"/>
                  <a:gd name="connsiteY44" fmla="*/ 107166 h 1580408"/>
                  <a:gd name="connsiteX45" fmla="*/ 2232303 w 3073819"/>
                  <a:gd name="connsiteY45" fmla="*/ 81766 h 1580408"/>
                  <a:gd name="connsiteX46" fmla="*/ 2324378 w 3073819"/>
                  <a:gd name="connsiteY46" fmla="*/ 180191 h 1580408"/>
                  <a:gd name="connsiteX47" fmla="*/ 2495828 w 3073819"/>
                  <a:gd name="connsiteY47" fmla="*/ 224641 h 1580408"/>
                  <a:gd name="connsiteX48" fmla="*/ 2578378 w 3073819"/>
                  <a:gd name="connsiteY48" fmla="*/ 202416 h 1580408"/>
                  <a:gd name="connsiteX49" fmla="*/ 2727603 w 3073819"/>
                  <a:gd name="connsiteY49" fmla="*/ 180191 h 1580408"/>
                  <a:gd name="connsiteX50" fmla="*/ 2683153 w 3073819"/>
                  <a:gd name="connsiteY50" fmla="*/ 275441 h 1580408"/>
                  <a:gd name="connsiteX51" fmla="*/ 2740303 w 3073819"/>
                  <a:gd name="connsiteY51" fmla="*/ 326241 h 1580408"/>
                  <a:gd name="connsiteX52" fmla="*/ 2806978 w 3073819"/>
                  <a:gd name="connsiteY52" fmla="*/ 354816 h 1580408"/>
                  <a:gd name="connsiteX53" fmla="*/ 2794278 w 3073819"/>
                  <a:gd name="connsiteY53" fmla="*/ 383391 h 1580408"/>
                  <a:gd name="connsiteX54" fmla="*/ 2857778 w 3073819"/>
                  <a:gd name="connsiteY54" fmla="*/ 405616 h 1580408"/>
                  <a:gd name="connsiteX55" fmla="*/ 2813328 w 3073819"/>
                  <a:gd name="connsiteY55" fmla="*/ 427841 h 1580408"/>
                  <a:gd name="connsiteX56" fmla="*/ 2876828 w 3073819"/>
                  <a:gd name="connsiteY56" fmla="*/ 494516 h 1580408"/>
                  <a:gd name="connsiteX57" fmla="*/ 2953028 w 3073819"/>
                  <a:gd name="connsiteY57" fmla="*/ 516741 h 1580408"/>
                  <a:gd name="connsiteX58" fmla="*/ 2930803 w 3073819"/>
                  <a:gd name="connsiteY58" fmla="*/ 605641 h 1580408"/>
                  <a:gd name="connsiteX59" fmla="*/ 2965728 w 3073819"/>
                  <a:gd name="connsiteY59" fmla="*/ 713591 h 1580408"/>
                  <a:gd name="connsiteX60" fmla="*/ 3022878 w 3073819"/>
                  <a:gd name="connsiteY60" fmla="*/ 748516 h 1580408"/>
                  <a:gd name="connsiteX61" fmla="*/ 2908578 w 3073819"/>
                  <a:gd name="connsiteY61" fmla="*/ 802491 h 1580408"/>
                  <a:gd name="connsiteX62" fmla="*/ 2876828 w 3073819"/>
                  <a:gd name="connsiteY62" fmla="*/ 846941 h 1580408"/>
                  <a:gd name="connsiteX63" fmla="*/ 2981603 w 3073819"/>
                  <a:gd name="connsiteY63" fmla="*/ 910441 h 1580408"/>
                  <a:gd name="connsiteX64" fmla="*/ 3067328 w 3073819"/>
                  <a:gd name="connsiteY64" fmla="*/ 961241 h 1580408"/>
                  <a:gd name="connsiteX65" fmla="*/ 3057803 w 3073819"/>
                  <a:gd name="connsiteY65" fmla="*/ 986641 h 1580408"/>
                  <a:gd name="connsiteX66" fmla="*/ 2978428 w 3073819"/>
                  <a:gd name="connsiteY66" fmla="*/ 989816 h 1580408"/>
                  <a:gd name="connsiteX67" fmla="*/ 2826028 w 3073819"/>
                  <a:gd name="connsiteY67" fmla="*/ 970766 h 1580408"/>
                  <a:gd name="connsiteX68" fmla="*/ 2702203 w 3073819"/>
                  <a:gd name="connsiteY68" fmla="*/ 1021566 h 1580408"/>
                  <a:gd name="connsiteX69" fmla="*/ 2749828 w 3073819"/>
                  <a:gd name="connsiteY69" fmla="*/ 1053316 h 1580408"/>
                  <a:gd name="connsiteX70" fmla="*/ 2724428 w 3073819"/>
                  <a:gd name="connsiteY70" fmla="*/ 1060459 h 1580408"/>
                  <a:gd name="connsiteX71" fmla="*/ 2670453 w 3073819"/>
                  <a:gd name="connsiteY71" fmla="*/ 1050141 h 1580408"/>
                  <a:gd name="connsiteX72" fmla="*/ 2594253 w 3073819"/>
                  <a:gd name="connsiteY72" fmla="*/ 1069191 h 1580408"/>
                  <a:gd name="connsiteX73" fmla="*/ 2670453 w 3073819"/>
                  <a:gd name="connsiteY73" fmla="*/ 1119991 h 1580408"/>
                  <a:gd name="connsiteX74" fmla="*/ 2636322 w 3073819"/>
                  <a:gd name="connsiteY74" fmla="*/ 1124754 h 1580408"/>
                  <a:gd name="connsiteX75" fmla="*/ 2533928 w 3073819"/>
                  <a:gd name="connsiteY75" fmla="*/ 1100941 h 1580408"/>
                  <a:gd name="connsiteX76" fmla="*/ 2473603 w 3073819"/>
                  <a:gd name="connsiteY76" fmla="*/ 1164441 h 1580408"/>
                  <a:gd name="connsiteX77" fmla="*/ 2559328 w 3073819"/>
                  <a:gd name="connsiteY77" fmla="*/ 1256516 h 1580408"/>
                  <a:gd name="connsiteX78" fmla="*/ 2587903 w 3073819"/>
                  <a:gd name="connsiteY78" fmla="*/ 1313666 h 1580408"/>
                  <a:gd name="connsiteX79" fmla="*/ 2457728 w 3073819"/>
                  <a:gd name="connsiteY79" fmla="*/ 1307316 h 1580408"/>
                  <a:gd name="connsiteX80" fmla="*/ 2330728 w 3073819"/>
                  <a:gd name="connsiteY80" fmla="*/ 1262866 h 1580408"/>
                  <a:gd name="connsiteX81" fmla="*/ 2248178 w 3073819"/>
                  <a:gd name="connsiteY81" fmla="*/ 1262866 h 1580408"/>
                  <a:gd name="connsiteX82" fmla="*/ 2225953 w 3073819"/>
                  <a:gd name="connsiteY82" fmla="*/ 1307316 h 1580408"/>
                  <a:gd name="connsiteX83" fmla="*/ 2152928 w 3073819"/>
                  <a:gd name="connsiteY83" fmla="*/ 1297791 h 1580408"/>
                  <a:gd name="connsiteX84" fmla="*/ 2029103 w 3073819"/>
                  <a:gd name="connsiteY84" fmla="*/ 1297791 h 1580408"/>
                  <a:gd name="connsiteX85" fmla="*/ 1895753 w 3073819"/>
                  <a:gd name="connsiteY85" fmla="*/ 1358116 h 1580408"/>
                  <a:gd name="connsiteX86" fmla="*/ 1810028 w 3073819"/>
                  <a:gd name="connsiteY86" fmla="*/ 1361291 h 1580408"/>
                  <a:gd name="connsiteX87" fmla="*/ 1660803 w 3073819"/>
                  <a:gd name="connsiteY87" fmla="*/ 1339066 h 1580408"/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07534 w 3073819"/>
                  <a:gd name="connsiteY36" fmla="*/ 248454 h 1580408"/>
                  <a:gd name="connsiteX37" fmla="*/ 990878 w 3073819"/>
                  <a:gd name="connsiteY37" fmla="*/ 253216 h 1580408"/>
                  <a:gd name="connsiteX38" fmla="*/ 1190903 w 3073819"/>
                  <a:gd name="connsiteY38" fmla="*/ 199241 h 1580408"/>
                  <a:gd name="connsiteX39" fmla="*/ 1368703 w 3073819"/>
                  <a:gd name="connsiteY39" fmla="*/ 126216 h 1580408"/>
                  <a:gd name="connsiteX40" fmla="*/ 1432203 w 3073819"/>
                  <a:gd name="connsiteY40" fmla="*/ 21441 h 1580408"/>
                  <a:gd name="connsiteX41" fmla="*/ 1467128 w 3073819"/>
                  <a:gd name="connsiteY41" fmla="*/ 2391 h 1580408"/>
                  <a:gd name="connsiteX42" fmla="*/ 1584603 w 3073819"/>
                  <a:gd name="connsiteY42" fmla="*/ 56366 h 1580408"/>
                  <a:gd name="connsiteX43" fmla="*/ 1743353 w 3073819"/>
                  <a:gd name="connsiteY43" fmla="*/ 94466 h 1580408"/>
                  <a:gd name="connsiteX44" fmla="*/ 1902103 w 3073819"/>
                  <a:gd name="connsiteY44" fmla="*/ 84941 h 1580408"/>
                  <a:gd name="connsiteX45" fmla="*/ 2108478 w 3073819"/>
                  <a:gd name="connsiteY45" fmla="*/ 107166 h 1580408"/>
                  <a:gd name="connsiteX46" fmla="*/ 2232303 w 3073819"/>
                  <a:gd name="connsiteY46" fmla="*/ 81766 h 1580408"/>
                  <a:gd name="connsiteX47" fmla="*/ 2324378 w 3073819"/>
                  <a:gd name="connsiteY47" fmla="*/ 180191 h 1580408"/>
                  <a:gd name="connsiteX48" fmla="*/ 2495828 w 3073819"/>
                  <a:gd name="connsiteY48" fmla="*/ 224641 h 1580408"/>
                  <a:gd name="connsiteX49" fmla="*/ 2578378 w 3073819"/>
                  <a:gd name="connsiteY49" fmla="*/ 202416 h 1580408"/>
                  <a:gd name="connsiteX50" fmla="*/ 2727603 w 3073819"/>
                  <a:gd name="connsiteY50" fmla="*/ 180191 h 1580408"/>
                  <a:gd name="connsiteX51" fmla="*/ 2683153 w 3073819"/>
                  <a:gd name="connsiteY51" fmla="*/ 275441 h 1580408"/>
                  <a:gd name="connsiteX52" fmla="*/ 2740303 w 3073819"/>
                  <a:gd name="connsiteY52" fmla="*/ 326241 h 1580408"/>
                  <a:gd name="connsiteX53" fmla="*/ 2806978 w 3073819"/>
                  <a:gd name="connsiteY53" fmla="*/ 354816 h 1580408"/>
                  <a:gd name="connsiteX54" fmla="*/ 2794278 w 3073819"/>
                  <a:gd name="connsiteY54" fmla="*/ 383391 h 1580408"/>
                  <a:gd name="connsiteX55" fmla="*/ 2857778 w 3073819"/>
                  <a:gd name="connsiteY55" fmla="*/ 405616 h 1580408"/>
                  <a:gd name="connsiteX56" fmla="*/ 2813328 w 3073819"/>
                  <a:gd name="connsiteY56" fmla="*/ 427841 h 1580408"/>
                  <a:gd name="connsiteX57" fmla="*/ 2876828 w 3073819"/>
                  <a:gd name="connsiteY57" fmla="*/ 494516 h 1580408"/>
                  <a:gd name="connsiteX58" fmla="*/ 2953028 w 3073819"/>
                  <a:gd name="connsiteY58" fmla="*/ 516741 h 1580408"/>
                  <a:gd name="connsiteX59" fmla="*/ 2930803 w 3073819"/>
                  <a:gd name="connsiteY59" fmla="*/ 605641 h 1580408"/>
                  <a:gd name="connsiteX60" fmla="*/ 2965728 w 3073819"/>
                  <a:gd name="connsiteY60" fmla="*/ 713591 h 1580408"/>
                  <a:gd name="connsiteX61" fmla="*/ 3022878 w 3073819"/>
                  <a:gd name="connsiteY61" fmla="*/ 748516 h 1580408"/>
                  <a:gd name="connsiteX62" fmla="*/ 2908578 w 3073819"/>
                  <a:gd name="connsiteY62" fmla="*/ 802491 h 1580408"/>
                  <a:gd name="connsiteX63" fmla="*/ 2876828 w 3073819"/>
                  <a:gd name="connsiteY63" fmla="*/ 846941 h 1580408"/>
                  <a:gd name="connsiteX64" fmla="*/ 2981603 w 3073819"/>
                  <a:gd name="connsiteY64" fmla="*/ 910441 h 1580408"/>
                  <a:gd name="connsiteX65" fmla="*/ 3067328 w 3073819"/>
                  <a:gd name="connsiteY65" fmla="*/ 961241 h 1580408"/>
                  <a:gd name="connsiteX66" fmla="*/ 3057803 w 3073819"/>
                  <a:gd name="connsiteY66" fmla="*/ 986641 h 1580408"/>
                  <a:gd name="connsiteX67" fmla="*/ 2978428 w 3073819"/>
                  <a:gd name="connsiteY67" fmla="*/ 989816 h 1580408"/>
                  <a:gd name="connsiteX68" fmla="*/ 2826028 w 3073819"/>
                  <a:gd name="connsiteY68" fmla="*/ 970766 h 1580408"/>
                  <a:gd name="connsiteX69" fmla="*/ 2702203 w 3073819"/>
                  <a:gd name="connsiteY69" fmla="*/ 1021566 h 1580408"/>
                  <a:gd name="connsiteX70" fmla="*/ 2749828 w 3073819"/>
                  <a:gd name="connsiteY70" fmla="*/ 1053316 h 1580408"/>
                  <a:gd name="connsiteX71" fmla="*/ 2724428 w 3073819"/>
                  <a:gd name="connsiteY71" fmla="*/ 1060459 h 1580408"/>
                  <a:gd name="connsiteX72" fmla="*/ 2670453 w 3073819"/>
                  <a:gd name="connsiteY72" fmla="*/ 1050141 h 1580408"/>
                  <a:gd name="connsiteX73" fmla="*/ 2594253 w 3073819"/>
                  <a:gd name="connsiteY73" fmla="*/ 1069191 h 1580408"/>
                  <a:gd name="connsiteX74" fmla="*/ 2670453 w 3073819"/>
                  <a:gd name="connsiteY74" fmla="*/ 1119991 h 1580408"/>
                  <a:gd name="connsiteX75" fmla="*/ 2636322 w 3073819"/>
                  <a:gd name="connsiteY75" fmla="*/ 1124754 h 1580408"/>
                  <a:gd name="connsiteX76" fmla="*/ 2533928 w 3073819"/>
                  <a:gd name="connsiteY76" fmla="*/ 1100941 h 1580408"/>
                  <a:gd name="connsiteX77" fmla="*/ 2473603 w 3073819"/>
                  <a:gd name="connsiteY77" fmla="*/ 1164441 h 1580408"/>
                  <a:gd name="connsiteX78" fmla="*/ 2559328 w 3073819"/>
                  <a:gd name="connsiteY78" fmla="*/ 1256516 h 1580408"/>
                  <a:gd name="connsiteX79" fmla="*/ 2587903 w 3073819"/>
                  <a:gd name="connsiteY79" fmla="*/ 1313666 h 1580408"/>
                  <a:gd name="connsiteX80" fmla="*/ 2457728 w 3073819"/>
                  <a:gd name="connsiteY80" fmla="*/ 1307316 h 1580408"/>
                  <a:gd name="connsiteX81" fmla="*/ 2330728 w 3073819"/>
                  <a:gd name="connsiteY81" fmla="*/ 1262866 h 1580408"/>
                  <a:gd name="connsiteX82" fmla="*/ 2248178 w 3073819"/>
                  <a:gd name="connsiteY82" fmla="*/ 1262866 h 1580408"/>
                  <a:gd name="connsiteX83" fmla="*/ 2225953 w 3073819"/>
                  <a:gd name="connsiteY83" fmla="*/ 1307316 h 1580408"/>
                  <a:gd name="connsiteX84" fmla="*/ 2152928 w 3073819"/>
                  <a:gd name="connsiteY84" fmla="*/ 1297791 h 1580408"/>
                  <a:gd name="connsiteX85" fmla="*/ 2029103 w 3073819"/>
                  <a:gd name="connsiteY85" fmla="*/ 1297791 h 1580408"/>
                  <a:gd name="connsiteX86" fmla="*/ 1895753 w 3073819"/>
                  <a:gd name="connsiteY86" fmla="*/ 1358116 h 1580408"/>
                  <a:gd name="connsiteX87" fmla="*/ 1810028 w 3073819"/>
                  <a:gd name="connsiteY87" fmla="*/ 1361291 h 1580408"/>
                  <a:gd name="connsiteX88" fmla="*/ 1660803 w 3073819"/>
                  <a:gd name="connsiteY88" fmla="*/ 1339066 h 1580408"/>
                  <a:gd name="connsiteX0" fmla="*/ 1660803 w 3073819"/>
                  <a:gd name="connsiteY0" fmla="*/ 1339066 h 1580408"/>
                  <a:gd name="connsiteX1" fmla="*/ 1549678 w 3073819"/>
                  <a:gd name="connsiteY1" fmla="*/ 1354941 h 1580408"/>
                  <a:gd name="connsiteX2" fmla="*/ 1470303 w 3073819"/>
                  <a:gd name="connsiteY2" fmla="*/ 1380341 h 1580408"/>
                  <a:gd name="connsiteX3" fmla="*/ 1381403 w 3073819"/>
                  <a:gd name="connsiteY3" fmla="*/ 1447016 h 1580408"/>
                  <a:gd name="connsiteX4" fmla="*/ 1308378 w 3073819"/>
                  <a:gd name="connsiteY4" fmla="*/ 1516866 h 1580408"/>
                  <a:gd name="connsiteX5" fmla="*/ 1270278 w 3073819"/>
                  <a:gd name="connsiteY5" fmla="*/ 1551791 h 1580408"/>
                  <a:gd name="connsiteX6" fmla="*/ 1219478 w 3073819"/>
                  <a:gd name="connsiteY6" fmla="*/ 1580366 h 1580408"/>
                  <a:gd name="connsiteX7" fmla="*/ 1155978 w 3073819"/>
                  <a:gd name="connsiteY7" fmla="*/ 1545441 h 1580408"/>
                  <a:gd name="connsiteX8" fmla="*/ 1105178 w 3073819"/>
                  <a:gd name="connsiteY8" fmla="*/ 1456541 h 1580408"/>
                  <a:gd name="connsiteX9" fmla="*/ 1070253 w 3073819"/>
                  <a:gd name="connsiteY9" fmla="*/ 1342241 h 1580408"/>
                  <a:gd name="connsiteX10" fmla="*/ 1048028 w 3073819"/>
                  <a:gd name="connsiteY10" fmla="*/ 1300966 h 1580408"/>
                  <a:gd name="connsiteX11" fmla="*/ 949603 w 3073819"/>
                  <a:gd name="connsiteY11" fmla="*/ 1259691 h 1580408"/>
                  <a:gd name="connsiteX12" fmla="*/ 721003 w 3073819"/>
                  <a:gd name="connsiteY12" fmla="*/ 1158091 h 1580408"/>
                  <a:gd name="connsiteX13" fmla="*/ 587653 w 3073819"/>
                  <a:gd name="connsiteY13" fmla="*/ 1142216 h 1580408"/>
                  <a:gd name="connsiteX14" fmla="*/ 393978 w 3073819"/>
                  <a:gd name="connsiteY14" fmla="*/ 1145391 h 1580408"/>
                  <a:gd name="connsiteX15" fmla="*/ 168553 w 3073819"/>
                  <a:gd name="connsiteY15" fmla="*/ 1170791 h 1580408"/>
                  <a:gd name="connsiteX16" fmla="*/ 54253 w 3073819"/>
                  <a:gd name="connsiteY16" fmla="*/ 1177141 h 1580408"/>
                  <a:gd name="connsiteX17" fmla="*/ 19328 w 3073819"/>
                  <a:gd name="connsiteY17" fmla="*/ 1167616 h 1580408"/>
                  <a:gd name="connsiteX18" fmla="*/ 3453 w 3073819"/>
                  <a:gd name="connsiteY18" fmla="*/ 1151741 h 1580408"/>
                  <a:gd name="connsiteX19" fmla="*/ 86003 w 3073819"/>
                  <a:gd name="connsiteY19" fmla="*/ 1107291 h 1580408"/>
                  <a:gd name="connsiteX20" fmla="*/ 232053 w 3073819"/>
                  <a:gd name="connsiteY20" fmla="*/ 1050141 h 1580408"/>
                  <a:gd name="connsiteX21" fmla="*/ 384453 w 3073819"/>
                  <a:gd name="connsiteY21" fmla="*/ 1002516 h 1580408"/>
                  <a:gd name="connsiteX22" fmla="*/ 540028 w 3073819"/>
                  <a:gd name="connsiteY22" fmla="*/ 919966 h 1580408"/>
                  <a:gd name="connsiteX23" fmla="*/ 559078 w 3073819"/>
                  <a:gd name="connsiteY23" fmla="*/ 831066 h 1580408"/>
                  <a:gd name="connsiteX24" fmla="*/ 520978 w 3073819"/>
                  <a:gd name="connsiteY24" fmla="*/ 758041 h 1580408"/>
                  <a:gd name="connsiteX25" fmla="*/ 514628 w 3073819"/>
                  <a:gd name="connsiteY25" fmla="*/ 710416 h 1580408"/>
                  <a:gd name="connsiteX26" fmla="*/ 520978 w 3073819"/>
                  <a:gd name="connsiteY26" fmla="*/ 669141 h 1580408"/>
                  <a:gd name="connsiteX27" fmla="*/ 419378 w 3073819"/>
                  <a:gd name="connsiteY27" fmla="*/ 615166 h 1580408"/>
                  <a:gd name="connsiteX28" fmla="*/ 336828 w 3073819"/>
                  <a:gd name="connsiteY28" fmla="*/ 596116 h 1580408"/>
                  <a:gd name="connsiteX29" fmla="*/ 305078 w 3073819"/>
                  <a:gd name="connsiteY29" fmla="*/ 573891 h 1580408"/>
                  <a:gd name="connsiteX30" fmla="*/ 371753 w 3073819"/>
                  <a:gd name="connsiteY30" fmla="*/ 551666 h 1580408"/>
                  <a:gd name="connsiteX31" fmla="*/ 559078 w 3073819"/>
                  <a:gd name="connsiteY31" fmla="*/ 529441 h 1580408"/>
                  <a:gd name="connsiteX32" fmla="*/ 705128 w 3073819"/>
                  <a:gd name="connsiteY32" fmla="*/ 450066 h 1580408"/>
                  <a:gd name="connsiteX33" fmla="*/ 832128 w 3073819"/>
                  <a:gd name="connsiteY33" fmla="*/ 345291 h 1580408"/>
                  <a:gd name="connsiteX34" fmla="*/ 933728 w 3073819"/>
                  <a:gd name="connsiteY34" fmla="*/ 300841 h 1580408"/>
                  <a:gd name="connsiteX35" fmla="*/ 879753 w 3073819"/>
                  <a:gd name="connsiteY35" fmla="*/ 243691 h 1580408"/>
                  <a:gd name="connsiteX36" fmla="*/ 902771 w 3073819"/>
                  <a:gd name="connsiteY36" fmla="*/ 231786 h 1580408"/>
                  <a:gd name="connsiteX37" fmla="*/ 990878 w 3073819"/>
                  <a:gd name="connsiteY37" fmla="*/ 253216 h 1580408"/>
                  <a:gd name="connsiteX38" fmla="*/ 1190903 w 3073819"/>
                  <a:gd name="connsiteY38" fmla="*/ 199241 h 1580408"/>
                  <a:gd name="connsiteX39" fmla="*/ 1368703 w 3073819"/>
                  <a:gd name="connsiteY39" fmla="*/ 126216 h 1580408"/>
                  <a:gd name="connsiteX40" fmla="*/ 1432203 w 3073819"/>
                  <a:gd name="connsiteY40" fmla="*/ 21441 h 1580408"/>
                  <a:gd name="connsiteX41" fmla="*/ 1467128 w 3073819"/>
                  <a:gd name="connsiteY41" fmla="*/ 2391 h 1580408"/>
                  <a:gd name="connsiteX42" fmla="*/ 1584603 w 3073819"/>
                  <a:gd name="connsiteY42" fmla="*/ 56366 h 1580408"/>
                  <a:gd name="connsiteX43" fmla="*/ 1743353 w 3073819"/>
                  <a:gd name="connsiteY43" fmla="*/ 94466 h 1580408"/>
                  <a:gd name="connsiteX44" fmla="*/ 1902103 w 3073819"/>
                  <a:gd name="connsiteY44" fmla="*/ 84941 h 1580408"/>
                  <a:gd name="connsiteX45" fmla="*/ 2108478 w 3073819"/>
                  <a:gd name="connsiteY45" fmla="*/ 107166 h 1580408"/>
                  <a:gd name="connsiteX46" fmla="*/ 2232303 w 3073819"/>
                  <a:gd name="connsiteY46" fmla="*/ 81766 h 1580408"/>
                  <a:gd name="connsiteX47" fmla="*/ 2324378 w 3073819"/>
                  <a:gd name="connsiteY47" fmla="*/ 180191 h 1580408"/>
                  <a:gd name="connsiteX48" fmla="*/ 2495828 w 3073819"/>
                  <a:gd name="connsiteY48" fmla="*/ 224641 h 1580408"/>
                  <a:gd name="connsiteX49" fmla="*/ 2578378 w 3073819"/>
                  <a:gd name="connsiteY49" fmla="*/ 202416 h 1580408"/>
                  <a:gd name="connsiteX50" fmla="*/ 2727603 w 3073819"/>
                  <a:gd name="connsiteY50" fmla="*/ 180191 h 1580408"/>
                  <a:gd name="connsiteX51" fmla="*/ 2683153 w 3073819"/>
                  <a:gd name="connsiteY51" fmla="*/ 275441 h 1580408"/>
                  <a:gd name="connsiteX52" fmla="*/ 2740303 w 3073819"/>
                  <a:gd name="connsiteY52" fmla="*/ 326241 h 1580408"/>
                  <a:gd name="connsiteX53" fmla="*/ 2806978 w 3073819"/>
                  <a:gd name="connsiteY53" fmla="*/ 354816 h 1580408"/>
                  <a:gd name="connsiteX54" fmla="*/ 2794278 w 3073819"/>
                  <a:gd name="connsiteY54" fmla="*/ 383391 h 1580408"/>
                  <a:gd name="connsiteX55" fmla="*/ 2857778 w 3073819"/>
                  <a:gd name="connsiteY55" fmla="*/ 405616 h 1580408"/>
                  <a:gd name="connsiteX56" fmla="*/ 2813328 w 3073819"/>
                  <a:gd name="connsiteY56" fmla="*/ 427841 h 1580408"/>
                  <a:gd name="connsiteX57" fmla="*/ 2876828 w 3073819"/>
                  <a:gd name="connsiteY57" fmla="*/ 494516 h 1580408"/>
                  <a:gd name="connsiteX58" fmla="*/ 2953028 w 3073819"/>
                  <a:gd name="connsiteY58" fmla="*/ 516741 h 1580408"/>
                  <a:gd name="connsiteX59" fmla="*/ 2930803 w 3073819"/>
                  <a:gd name="connsiteY59" fmla="*/ 605641 h 1580408"/>
                  <a:gd name="connsiteX60" fmla="*/ 2965728 w 3073819"/>
                  <a:gd name="connsiteY60" fmla="*/ 713591 h 1580408"/>
                  <a:gd name="connsiteX61" fmla="*/ 3022878 w 3073819"/>
                  <a:gd name="connsiteY61" fmla="*/ 748516 h 1580408"/>
                  <a:gd name="connsiteX62" fmla="*/ 2908578 w 3073819"/>
                  <a:gd name="connsiteY62" fmla="*/ 802491 h 1580408"/>
                  <a:gd name="connsiteX63" fmla="*/ 2876828 w 3073819"/>
                  <a:gd name="connsiteY63" fmla="*/ 846941 h 1580408"/>
                  <a:gd name="connsiteX64" fmla="*/ 2981603 w 3073819"/>
                  <a:gd name="connsiteY64" fmla="*/ 910441 h 1580408"/>
                  <a:gd name="connsiteX65" fmla="*/ 3067328 w 3073819"/>
                  <a:gd name="connsiteY65" fmla="*/ 961241 h 1580408"/>
                  <a:gd name="connsiteX66" fmla="*/ 3057803 w 3073819"/>
                  <a:gd name="connsiteY66" fmla="*/ 986641 h 1580408"/>
                  <a:gd name="connsiteX67" fmla="*/ 2978428 w 3073819"/>
                  <a:gd name="connsiteY67" fmla="*/ 989816 h 1580408"/>
                  <a:gd name="connsiteX68" fmla="*/ 2826028 w 3073819"/>
                  <a:gd name="connsiteY68" fmla="*/ 970766 h 1580408"/>
                  <a:gd name="connsiteX69" fmla="*/ 2702203 w 3073819"/>
                  <a:gd name="connsiteY69" fmla="*/ 1021566 h 1580408"/>
                  <a:gd name="connsiteX70" fmla="*/ 2749828 w 3073819"/>
                  <a:gd name="connsiteY70" fmla="*/ 1053316 h 1580408"/>
                  <a:gd name="connsiteX71" fmla="*/ 2724428 w 3073819"/>
                  <a:gd name="connsiteY71" fmla="*/ 1060459 h 1580408"/>
                  <a:gd name="connsiteX72" fmla="*/ 2670453 w 3073819"/>
                  <a:gd name="connsiteY72" fmla="*/ 1050141 h 1580408"/>
                  <a:gd name="connsiteX73" fmla="*/ 2594253 w 3073819"/>
                  <a:gd name="connsiteY73" fmla="*/ 1069191 h 1580408"/>
                  <a:gd name="connsiteX74" fmla="*/ 2670453 w 3073819"/>
                  <a:gd name="connsiteY74" fmla="*/ 1119991 h 1580408"/>
                  <a:gd name="connsiteX75" fmla="*/ 2636322 w 3073819"/>
                  <a:gd name="connsiteY75" fmla="*/ 1124754 h 1580408"/>
                  <a:gd name="connsiteX76" fmla="*/ 2533928 w 3073819"/>
                  <a:gd name="connsiteY76" fmla="*/ 1100941 h 1580408"/>
                  <a:gd name="connsiteX77" fmla="*/ 2473603 w 3073819"/>
                  <a:gd name="connsiteY77" fmla="*/ 1164441 h 1580408"/>
                  <a:gd name="connsiteX78" fmla="*/ 2559328 w 3073819"/>
                  <a:gd name="connsiteY78" fmla="*/ 1256516 h 1580408"/>
                  <a:gd name="connsiteX79" fmla="*/ 2587903 w 3073819"/>
                  <a:gd name="connsiteY79" fmla="*/ 1313666 h 1580408"/>
                  <a:gd name="connsiteX80" fmla="*/ 2457728 w 3073819"/>
                  <a:gd name="connsiteY80" fmla="*/ 1307316 h 1580408"/>
                  <a:gd name="connsiteX81" fmla="*/ 2330728 w 3073819"/>
                  <a:gd name="connsiteY81" fmla="*/ 1262866 h 1580408"/>
                  <a:gd name="connsiteX82" fmla="*/ 2248178 w 3073819"/>
                  <a:gd name="connsiteY82" fmla="*/ 1262866 h 1580408"/>
                  <a:gd name="connsiteX83" fmla="*/ 2225953 w 3073819"/>
                  <a:gd name="connsiteY83" fmla="*/ 1307316 h 1580408"/>
                  <a:gd name="connsiteX84" fmla="*/ 2152928 w 3073819"/>
                  <a:gd name="connsiteY84" fmla="*/ 1297791 h 1580408"/>
                  <a:gd name="connsiteX85" fmla="*/ 2029103 w 3073819"/>
                  <a:gd name="connsiteY85" fmla="*/ 1297791 h 1580408"/>
                  <a:gd name="connsiteX86" fmla="*/ 1895753 w 3073819"/>
                  <a:gd name="connsiteY86" fmla="*/ 1358116 h 1580408"/>
                  <a:gd name="connsiteX87" fmla="*/ 1810028 w 3073819"/>
                  <a:gd name="connsiteY87" fmla="*/ 1361291 h 1580408"/>
                  <a:gd name="connsiteX88" fmla="*/ 1660803 w 3073819"/>
                  <a:gd name="connsiteY88" fmla="*/ 1339066 h 158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073819" h="1580408">
                    <a:moveTo>
                      <a:pt x="1660803" y="1339066"/>
                    </a:moveTo>
                    <a:cubicBezTo>
                      <a:pt x="1617411" y="1338008"/>
                      <a:pt x="1581428" y="1348062"/>
                      <a:pt x="1549678" y="1354941"/>
                    </a:cubicBezTo>
                    <a:cubicBezTo>
                      <a:pt x="1517928" y="1361820"/>
                      <a:pt x="1498349" y="1364995"/>
                      <a:pt x="1470303" y="1380341"/>
                    </a:cubicBezTo>
                    <a:cubicBezTo>
                      <a:pt x="1442257" y="1395687"/>
                      <a:pt x="1408390" y="1424262"/>
                      <a:pt x="1381403" y="1447016"/>
                    </a:cubicBezTo>
                    <a:cubicBezTo>
                      <a:pt x="1354415" y="1469770"/>
                      <a:pt x="1326899" y="1499404"/>
                      <a:pt x="1308378" y="1516866"/>
                    </a:cubicBezTo>
                    <a:cubicBezTo>
                      <a:pt x="1289857" y="1534329"/>
                      <a:pt x="1285095" y="1541208"/>
                      <a:pt x="1270278" y="1551791"/>
                    </a:cubicBezTo>
                    <a:cubicBezTo>
                      <a:pt x="1255461" y="1562374"/>
                      <a:pt x="1238528" y="1581424"/>
                      <a:pt x="1219478" y="1580366"/>
                    </a:cubicBezTo>
                    <a:cubicBezTo>
                      <a:pt x="1200428" y="1579308"/>
                      <a:pt x="1175028" y="1566078"/>
                      <a:pt x="1155978" y="1545441"/>
                    </a:cubicBezTo>
                    <a:cubicBezTo>
                      <a:pt x="1136928" y="1524804"/>
                      <a:pt x="1119466" y="1490408"/>
                      <a:pt x="1105178" y="1456541"/>
                    </a:cubicBezTo>
                    <a:cubicBezTo>
                      <a:pt x="1090890" y="1422674"/>
                      <a:pt x="1079778" y="1368170"/>
                      <a:pt x="1070253" y="1342241"/>
                    </a:cubicBezTo>
                    <a:cubicBezTo>
                      <a:pt x="1060728" y="1316312"/>
                      <a:pt x="1068136" y="1314724"/>
                      <a:pt x="1048028" y="1300966"/>
                    </a:cubicBezTo>
                    <a:cubicBezTo>
                      <a:pt x="1027920" y="1287208"/>
                      <a:pt x="949603" y="1259691"/>
                      <a:pt x="949603" y="1259691"/>
                    </a:cubicBezTo>
                    <a:cubicBezTo>
                      <a:pt x="895099" y="1235879"/>
                      <a:pt x="781328" y="1177670"/>
                      <a:pt x="721003" y="1158091"/>
                    </a:cubicBezTo>
                    <a:cubicBezTo>
                      <a:pt x="660678" y="1138512"/>
                      <a:pt x="642157" y="1144333"/>
                      <a:pt x="587653" y="1142216"/>
                    </a:cubicBezTo>
                    <a:cubicBezTo>
                      <a:pt x="533149" y="1140099"/>
                      <a:pt x="463828" y="1140628"/>
                      <a:pt x="393978" y="1145391"/>
                    </a:cubicBezTo>
                    <a:cubicBezTo>
                      <a:pt x="324128" y="1150153"/>
                      <a:pt x="225174" y="1165499"/>
                      <a:pt x="168553" y="1170791"/>
                    </a:cubicBezTo>
                    <a:cubicBezTo>
                      <a:pt x="111932" y="1176083"/>
                      <a:pt x="79124" y="1177670"/>
                      <a:pt x="54253" y="1177141"/>
                    </a:cubicBezTo>
                    <a:cubicBezTo>
                      <a:pt x="29382" y="1176612"/>
                      <a:pt x="27795" y="1171849"/>
                      <a:pt x="19328" y="1167616"/>
                    </a:cubicBezTo>
                    <a:cubicBezTo>
                      <a:pt x="10861" y="1163383"/>
                      <a:pt x="-7659" y="1161795"/>
                      <a:pt x="3453" y="1151741"/>
                    </a:cubicBezTo>
                    <a:cubicBezTo>
                      <a:pt x="14565" y="1141687"/>
                      <a:pt x="47903" y="1124224"/>
                      <a:pt x="86003" y="1107291"/>
                    </a:cubicBezTo>
                    <a:cubicBezTo>
                      <a:pt x="124103" y="1090358"/>
                      <a:pt x="182311" y="1067603"/>
                      <a:pt x="232053" y="1050141"/>
                    </a:cubicBezTo>
                    <a:cubicBezTo>
                      <a:pt x="281795" y="1032678"/>
                      <a:pt x="333124" y="1024212"/>
                      <a:pt x="384453" y="1002516"/>
                    </a:cubicBezTo>
                    <a:cubicBezTo>
                      <a:pt x="435782" y="980820"/>
                      <a:pt x="510924" y="948541"/>
                      <a:pt x="540028" y="919966"/>
                    </a:cubicBezTo>
                    <a:cubicBezTo>
                      <a:pt x="569132" y="891391"/>
                      <a:pt x="562253" y="858054"/>
                      <a:pt x="559078" y="831066"/>
                    </a:cubicBezTo>
                    <a:cubicBezTo>
                      <a:pt x="555903" y="804078"/>
                      <a:pt x="528386" y="778149"/>
                      <a:pt x="520978" y="758041"/>
                    </a:cubicBezTo>
                    <a:cubicBezTo>
                      <a:pt x="513570" y="737933"/>
                      <a:pt x="514628" y="725233"/>
                      <a:pt x="514628" y="710416"/>
                    </a:cubicBezTo>
                    <a:cubicBezTo>
                      <a:pt x="514628" y="695599"/>
                      <a:pt x="536853" y="685016"/>
                      <a:pt x="520978" y="669141"/>
                    </a:cubicBezTo>
                    <a:cubicBezTo>
                      <a:pt x="505103" y="653266"/>
                      <a:pt x="450070" y="627337"/>
                      <a:pt x="419378" y="615166"/>
                    </a:cubicBezTo>
                    <a:cubicBezTo>
                      <a:pt x="388686" y="602995"/>
                      <a:pt x="355878" y="602995"/>
                      <a:pt x="336828" y="596116"/>
                    </a:cubicBezTo>
                    <a:cubicBezTo>
                      <a:pt x="317778" y="589237"/>
                      <a:pt x="299257" y="581299"/>
                      <a:pt x="305078" y="573891"/>
                    </a:cubicBezTo>
                    <a:cubicBezTo>
                      <a:pt x="310899" y="566483"/>
                      <a:pt x="329420" y="559074"/>
                      <a:pt x="371753" y="551666"/>
                    </a:cubicBezTo>
                    <a:cubicBezTo>
                      <a:pt x="414086" y="544258"/>
                      <a:pt x="503515" y="546374"/>
                      <a:pt x="559078" y="529441"/>
                    </a:cubicBezTo>
                    <a:cubicBezTo>
                      <a:pt x="614640" y="512508"/>
                      <a:pt x="659620" y="480758"/>
                      <a:pt x="705128" y="450066"/>
                    </a:cubicBezTo>
                    <a:cubicBezTo>
                      <a:pt x="750636" y="419374"/>
                      <a:pt x="794028" y="370162"/>
                      <a:pt x="832128" y="345291"/>
                    </a:cubicBezTo>
                    <a:cubicBezTo>
                      <a:pt x="870228" y="320420"/>
                      <a:pt x="925791" y="317774"/>
                      <a:pt x="933728" y="300841"/>
                    </a:cubicBezTo>
                    <a:cubicBezTo>
                      <a:pt x="941665" y="283908"/>
                      <a:pt x="884912" y="255200"/>
                      <a:pt x="879753" y="243691"/>
                    </a:cubicBezTo>
                    <a:cubicBezTo>
                      <a:pt x="874594" y="232182"/>
                      <a:pt x="884250" y="230199"/>
                      <a:pt x="902771" y="231786"/>
                    </a:cubicBezTo>
                    <a:cubicBezTo>
                      <a:pt x="921292" y="233373"/>
                      <a:pt x="942856" y="258640"/>
                      <a:pt x="990878" y="253216"/>
                    </a:cubicBezTo>
                    <a:cubicBezTo>
                      <a:pt x="1038900" y="247792"/>
                      <a:pt x="1127932" y="220408"/>
                      <a:pt x="1190903" y="199241"/>
                    </a:cubicBezTo>
                    <a:cubicBezTo>
                      <a:pt x="1253874" y="178074"/>
                      <a:pt x="1328487" y="155849"/>
                      <a:pt x="1368703" y="126216"/>
                    </a:cubicBezTo>
                    <a:cubicBezTo>
                      <a:pt x="1408919" y="96583"/>
                      <a:pt x="1415799" y="42078"/>
                      <a:pt x="1432203" y="21441"/>
                    </a:cubicBezTo>
                    <a:cubicBezTo>
                      <a:pt x="1448607" y="804"/>
                      <a:pt x="1441728" y="-3430"/>
                      <a:pt x="1467128" y="2391"/>
                    </a:cubicBezTo>
                    <a:cubicBezTo>
                      <a:pt x="1492528" y="8212"/>
                      <a:pt x="1538565" y="41020"/>
                      <a:pt x="1584603" y="56366"/>
                    </a:cubicBezTo>
                    <a:cubicBezTo>
                      <a:pt x="1630641" y="71712"/>
                      <a:pt x="1690436" y="89704"/>
                      <a:pt x="1743353" y="94466"/>
                    </a:cubicBezTo>
                    <a:cubicBezTo>
                      <a:pt x="1796270" y="99228"/>
                      <a:pt x="1841249" y="82824"/>
                      <a:pt x="1902103" y="84941"/>
                    </a:cubicBezTo>
                    <a:cubicBezTo>
                      <a:pt x="1962957" y="87058"/>
                      <a:pt x="2053445" y="107695"/>
                      <a:pt x="2108478" y="107166"/>
                    </a:cubicBezTo>
                    <a:cubicBezTo>
                      <a:pt x="2163511" y="106637"/>
                      <a:pt x="2196320" y="69595"/>
                      <a:pt x="2232303" y="81766"/>
                    </a:cubicBezTo>
                    <a:cubicBezTo>
                      <a:pt x="2268286" y="93937"/>
                      <a:pt x="2280457" y="156379"/>
                      <a:pt x="2324378" y="180191"/>
                    </a:cubicBezTo>
                    <a:cubicBezTo>
                      <a:pt x="2368299" y="204003"/>
                      <a:pt x="2453495" y="220937"/>
                      <a:pt x="2495828" y="224641"/>
                    </a:cubicBezTo>
                    <a:cubicBezTo>
                      <a:pt x="2538161" y="228345"/>
                      <a:pt x="2539749" y="209824"/>
                      <a:pt x="2578378" y="202416"/>
                    </a:cubicBezTo>
                    <a:cubicBezTo>
                      <a:pt x="2617007" y="195008"/>
                      <a:pt x="2710141" y="168020"/>
                      <a:pt x="2727603" y="180191"/>
                    </a:cubicBezTo>
                    <a:cubicBezTo>
                      <a:pt x="2745065" y="192362"/>
                      <a:pt x="2681036" y="251099"/>
                      <a:pt x="2683153" y="275441"/>
                    </a:cubicBezTo>
                    <a:cubicBezTo>
                      <a:pt x="2685270" y="299783"/>
                      <a:pt x="2719665" y="313012"/>
                      <a:pt x="2740303" y="326241"/>
                    </a:cubicBezTo>
                    <a:cubicBezTo>
                      <a:pt x="2760941" y="339470"/>
                      <a:pt x="2797982" y="345291"/>
                      <a:pt x="2806978" y="354816"/>
                    </a:cubicBezTo>
                    <a:cubicBezTo>
                      <a:pt x="2815974" y="364341"/>
                      <a:pt x="2785811" y="374924"/>
                      <a:pt x="2794278" y="383391"/>
                    </a:cubicBezTo>
                    <a:cubicBezTo>
                      <a:pt x="2802745" y="391858"/>
                      <a:pt x="2854603" y="398208"/>
                      <a:pt x="2857778" y="405616"/>
                    </a:cubicBezTo>
                    <a:cubicBezTo>
                      <a:pt x="2860953" y="413024"/>
                      <a:pt x="2810153" y="413024"/>
                      <a:pt x="2813328" y="427841"/>
                    </a:cubicBezTo>
                    <a:cubicBezTo>
                      <a:pt x="2816503" y="442658"/>
                      <a:pt x="2853545" y="479699"/>
                      <a:pt x="2876828" y="494516"/>
                    </a:cubicBezTo>
                    <a:cubicBezTo>
                      <a:pt x="2900111" y="509333"/>
                      <a:pt x="2944032" y="498220"/>
                      <a:pt x="2953028" y="516741"/>
                    </a:cubicBezTo>
                    <a:cubicBezTo>
                      <a:pt x="2962024" y="535262"/>
                      <a:pt x="2928686" y="572833"/>
                      <a:pt x="2930803" y="605641"/>
                    </a:cubicBezTo>
                    <a:cubicBezTo>
                      <a:pt x="2932920" y="638449"/>
                      <a:pt x="2950382" y="689779"/>
                      <a:pt x="2965728" y="713591"/>
                    </a:cubicBezTo>
                    <a:cubicBezTo>
                      <a:pt x="2981074" y="737403"/>
                      <a:pt x="3032403" y="733699"/>
                      <a:pt x="3022878" y="748516"/>
                    </a:cubicBezTo>
                    <a:cubicBezTo>
                      <a:pt x="3013353" y="763333"/>
                      <a:pt x="2932920" y="786087"/>
                      <a:pt x="2908578" y="802491"/>
                    </a:cubicBezTo>
                    <a:cubicBezTo>
                      <a:pt x="2884236" y="818895"/>
                      <a:pt x="2864657" y="828949"/>
                      <a:pt x="2876828" y="846941"/>
                    </a:cubicBezTo>
                    <a:cubicBezTo>
                      <a:pt x="2888999" y="864933"/>
                      <a:pt x="2981603" y="910441"/>
                      <a:pt x="2981603" y="910441"/>
                    </a:cubicBezTo>
                    <a:cubicBezTo>
                      <a:pt x="3013353" y="929491"/>
                      <a:pt x="3054628" y="948541"/>
                      <a:pt x="3067328" y="961241"/>
                    </a:cubicBezTo>
                    <a:cubicBezTo>
                      <a:pt x="3080028" y="973941"/>
                      <a:pt x="3072620" y="981878"/>
                      <a:pt x="3057803" y="986641"/>
                    </a:cubicBezTo>
                    <a:cubicBezTo>
                      <a:pt x="3042986" y="991404"/>
                      <a:pt x="3017057" y="992462"/>
                      <a:pt x="2978428" y="989816"/>
                    </a:cubicBezTo>
                    <a:cubicBezTo>
                      <a:pt x="2939799" y="987170"/>
                      <a:pt x="2872066" y="965474"/>
                      <a:pt x="2826028" y="970766"/>
                    </a:cubicBezTo>
                    <a:cubicBezTo>
                      <a:pt x="2779991" y="976058"/>
                      <a:pt x="2714903" y="1007808"/>
                      <a:pt x="2702203" y="1021566"/>
                    </a:cubicBezTo>
                    <a:cubicBezTo>
                      <a:pt x="2689503" y="1035324"/>
                      <a:pt x="2746124" y="1046834"/>
                      <a:pt x="2749828" y="1053316"/>
                    </a:cubicBezTo>
                    <a:cubicBezTo>
                      <a:pt x="2753532" y="1059798"/>
                      <a:pt x="2737657" y="1060988"/>
                      <a:pt x="2724428" y="1060459"/>
                    </a:cubicBezTo>
                    <a:cubicBezTo>
                      <a:pt x="2711199" y="1059930"/>
                      <a:pt x="2692149" y="1048686"/>
                      <a:pt x="2670453" y="1050141"/>
                    </a:cubicBezTo>
                    <a:cubicBezTo>
                      <a:pt x="2648757" y="1051596"/>
                      <a:pt x="2594253" y="1057549"/>
                      <a:pt x="2594253" y="1069191"/>
                    </a:cubicBezTo>
                    <a:cubicBezTo>
                      <a:pt x="2594253" y="1080833"/>
                      <a:pt x="2663442" y="1110731"/>
                      <a:pt x="2670453" y="1119991"/>
                    </a:cubicBezTo>
                    <a:cubicBezTo>
                      <a:pt x="2677465" y="1129252"/>
                      <a:pt x="2659076" y="1127929"/>
                      <a:pt x="2636322" y="1124754"/>
                    </a:cubicBezTo>
                    <a:cubicBezTo>
                      <a:pt x="2613568" y="1121579"/>
                      <a:pt x="2561048" y="1094326"/>
                      <a:pt x="2533928" y="1100941"/>
                    </a:cubicBezTo>
                    <a:cubicBezTo>
                      <a:pt x="2506808" y="1107556"/>
                      <a:pt x="2469370" y="1138512"/>
                      <a:pt x="2473603" y="1164441"/>
                    </a:cubicBezTo>
                    <a:cubicBezTo>
                      <a:pt x="2477836" y="1190370"/>
                      <a:pt x="2540278" y="1231645"/>
                      <a:pt x="2559328" y="1256516"/>
                    </a:cubicBezTo>
                    <a:cubicBezTo>
                      <a:pt x="2578378" y="1281387"/>
                      <a:pt x="2604836" y="1305199"/>
                      <a:pt x="2587903" y="1313666"/>
                    </a:cubicBezTo>
                    <a:cubicBezTo>
                      <a:pt x="2570970" y="1322133"/>
                      <a:pt x="2500590" y="1315783"/>
                      <a:pt x="2457728" y="1307316"/>
                    </a:cubicBezTo>
                    <a:cubicBezTo>
                      <a:pt x="2414866" y="1298849"/>
                      <a:pt x="2365653" y="1270274"/>
                      <a:pt x="2330728" y="1262866"/>
                    </a:cubicBezTo>
                    <a:cubicBezTo>
                      <a:pt x="2295803" y="1255458"/>
                      <a:pt x="2265640" y="1255458"/>
                      <a:pt x="2248178" y="1262866"/>
                    </a:cubicBezTo>
                    <a:cubicBezTo>
                      <a:pt x="2230716" y="1270274"/>
                      <a:pt x="2241828" y="1301495"/>
                      <a:pt x="2225953" y="1307316"/>
                    </a:cubicBezTo>
                    <a:cubicBezTo>
                      <a:pt x="2210078" y="1313137"/>
                      <a:pt x="2185736" y="1299378"/>
                      <a:pt x="2152928" y="1297791"/>
                    </a:cubicBezTo>
                    <a:cubicBezTo>
                      <a:pt x="2120120" y="1296203"/>
                      <a:pt x="2071966" y="1287737"/>
                      <a:pt x="2029103" y="1297791"/>
                    </a:cubicBezTo>
                    <a:cubicBezTo>
                      <a:pt x="1986241" y="1307845"/>
                      <a:pt x="1932265" y="1347533"/>
                      <a:pt x="1895753" y="1358116"/>
                    </a:cubicBezTo>
                    <a:cubicBezTo>
                      <a:pt x="1859241" y="1368699"/>
                      <a:pt x="1847070" y="1364995"/>
                      <a:pt x="1810028" y="1361291"/>
                    </a:cubicBezTo>
                    <a:cubicBezTo>
                      <a:pt x="1772986" y="1357587"/>
                      <a:pt x="1704195" y="1340124"/>
                      <a:pt x="1660803" y="1339066"/>
                    </a:cubicBezTo>
                    <a:close/>
                  </a:path>
                </a:pathLst>
              </a:custGeom>
              <a:solidFill>
                <a:srgbClr val="263358">
                  <a:lumMod val="20000"/>
                  <a:lumOff val="80000"/>
                </a:srgbClr>
              </a:solidFill>
              <a:ln w="6350" cap="sq" cmpd="sng" algn="ctr">
                <a:solidFill>
                  <a:srgbClr val="263358">
                    <a:lumMod val="40000"/>
                    <a:lumOff val="6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132A7C8-30F5-42D2-3453-1EDA7316BBE0}"/>
                  </a:ext>
                </a:extLst>
              </p:cNvPr>
              <p:cNvSpPr/>
              <p:nvPr/>
            </p:nvSpPr>
            <p:spPr bwMode="auto">
              <a:xfrm>
                <a:off x="5049164" y="2711884"/>
                <a:ext cx="1343785" cy="927160"/>
              </a:xfrm>
              <a:custGeom>
                <a:avLst/>
                <a:gdLst>
                  <a:gd name="connsiteX0" fmla="*/ 139794 w 1544944"/>
                  <a:gd name="connsiteY0" fmla="*/ 198840 h 830642"/>
                  <a:gd name="connsiteX1" fmla="*/ 575562 w 1544944"/>
                  <a:gd name="connsiteY1" fmla="*/ 46440 h 830642"/>
                  <a:gd name="connsiteX2" fmla="*/ 1006569 w 1544944"/>
                  <a:gd name="connsiteY2" fmla="*/ 5959 h 830642"/>
                  <a:gd name="connsiteX3" fmla="*/ 1370900 w 1544944"/>
                  <a:gd name="connsiteY3" fmla="*/ 155978 h 830642"/>
                  <a:gd name="connsiteX4" fmla="*/ 1544731 w 1544944"/>
                  <a:gd name="connsiteY4" fmla="*/ 448871 h 830642"/>
                  <a:gd name="connsiteX5" fmla="*/ 1339944 w 1544944"/>
                  <a:gd name="connsiteY5" fmla="*/ 694140 h 830642"/>
                  <a:gd name="connsiteX6" fmla="*/ 787494 w 1544944"/>
                  <a:gd name="connsiteY6" fmla="*/ 806059 h 830642"/>
                  <a:gd name="connsiteX7" fmla="*/ 370775 w 1544944"/>
                  <a:gd name="connsiteY7" fmla="*/ 817965 h 830642"/>
                  <a:gd name="connsiteX8" fmla="*/ 85025 w 1544944"/>
                  <a:gd name="connsiteY8" fmla="*/ 656040 h 830642"/>
                  <a:gd name="connsiteX9" fmla="*/ 1681 w 1544944"/>
                  <a:gd name="connsiteY9" fmla="*/ 420296 h 830642"/>
                  <a:gd name="connsiteX10" fmla="*/ 139794 w 1544944"/>
                  <a:gd name="connsiteY10" fmla="*/ 198840 h 83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4944" h="830642">
                    <a:moveTo>
                      <a:pt x="139794" y="198840"/>
                    </a:moveTo>
                    <a:cubicBezTo>
                      <a:pt x="235441" y="136531"/>
                      <a:pt x="431100" y="78587"/>
                      <a:pt x="575562" y="46440"/>
                    </a:cubicBezTo>
                    <a:cubicBezTo>
                      <a:pt x="720025" y="14293"/>
                      <a:pt x="874013" y="-12297"/>
                      <a:pt x="1006569" y="5959"/>
                    </a:cubicBezTo>
                    <a:cubicBezTo>
                      <a:pt x="1139125" y="24215"/>
                      <a:pt x="1281206" y="82159"/>
                      <a:pt x="1370900" y="155978"/>
                    </a:cubicBezTo>
                    <a:cubicBezTo>
                      <a:pt x="1460594" y="229797"/>
                      <a:pt x="1549890" y="359177"/>
                      <a:pt x="1544731" y="448871"/>
                    </a:cubicBezTo>
                    <a:cubicBezTo>
                      <a:pt x="1539572" y="538565"/>
                      <a:pt x="1466150" y="634609"/>
                      <a:pt x="1339944" y="694140"/>
                    </a:cubicBezTo>
                    <a:cubicBezTo>
                      <a:pt x="1213738" y="753671"/>
                      <a:pt x="949022" y="785422"/>
                      <a:pt x="787494" y="806059"/>
                    </a:cubicBezTo>
                    <a:cubicBezTo>
                      <a:pt x="625966" y="826697"/>
                      <a:pt x="487853" y="842968"/>
                      <a:pt x="370775" y="817965"/>
                    </a:cubicBezTo>
                    <a:cubicBezTo>
                      <a:pt x="253697" y="792962"/>
                      <a:pt x="146541" y="722318"/>
                      <a:pt x="85025" y="656040"/>
                    </a:cubicBezTo>
                    <a:cubicBezTo>
                      <a:pt x="23509" y="589762"/>
                      <a:pt x="-7844" y="497290"/>
                      <a:pt x="1681" y="420296"/>
                    </a:cubicBezTo>
                    <a:cubicBezTo>
                      <a:pt x="11206" y="343302"/>
                      <a:pt x="44147" y="261149"/>
                      <a:pt x="139794" y="198840"/>
                    </a:cubicBezTo>
                    <a:close/>
                  </a:path>
                </a:pathLst>
              </a:custGeom>
              <a:solidFill>
                <a:srgbClr val="608ECA"/>
              </a:solidFill>
              <a:ln w="6350" cap="sq" cmpd="sng" algn="ctr">
                <a:solidFill>
                  <a:srgbClr val="0070B8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D2E2E3D-B3C0-0C01-1A23-481DE5E511D1}"/>
                  </a:ext>
                </a:extLst>
              </p:cNvPr>
              <p:cNvSpPr/>
              <p:nvPr/>
            </p:nvSpPr>
            <p:spPr bwMode="auto">
              <a:xfrm>
                <a:off x="5421367" y="2863975"/>
                <a:ext cx="763958" cy="482299"/>
              </a:xfrm>
              <a:custGeom>
                <a:avLst/>
                <a:gdLst>
                  <a:gd name="connsiteX0" fmla="*/ 320 w 822538"/>
                  <a:gd name="connsiteY0" fmla="*/ 236263 h 449090"/>
                  <a:gd name="connsiteX1" fmla="*/ 24132 w 822538"/>
                  <a:gd name="connsiteY1" fmla="*/ 171970 h 449090"/>
                  <a:gd name="connsiteX2" fmla="*/ 112238 w 822538"/>
                  <a:gd name="connsiteY2" fmla="*/ 102913 h 449090"/>
                  <a:gd name="connsiteX3" fmla="*/ 264638 w 822538"/>
                  <a:gd name="connsiteY3" fmla="*/ 31476 h 449090"/>
                  <a:gd name="connsiteX4" fmla="*/ 371795 w 822538"/>
                  <a:gd name="connsiteY4" fmla="*/ 7663 h 449090"/>
                  <a:gd name="connsiteX5" fmla="*/ 478951 w 822538"/>
                  <a:gd name="connsiteY5" fmla="*/ 520 h 449090"/>
                  <a:gd name="connsiteX6" fmla="*/ 598013 w 822538"/>
                  <a:gd name="connsiteY6" fmla="*/ 19570 h 449090"/>
                  <a:gd name="connsiteX7" fmla="*/ 702788 w 822538"/>
                  <a:gd name="connsiteY7" fmla="*/ 55288 h 449090"/>
                  <a:gd name="connsiteX8" fmla="*/ 793276 w 822538"/>
                  <a:gd name="connsiteY8" fmla="*/ 117201 h 449090"/>
                  <a:gd name="connsiteX9" fmla="*/ 821851 w 822538"/>
                  <a:gd name="connsiteY9" fmla="*/ 186257 h 449090"/>
                  <a:gd name="connsiteX10" fmla="*/ 807563 w 822538"/>
                  <a:gd name="connsiteY10" fmla="*/ 260076 h 449090"/>
                  <a:gd name="connsiteX11" fmla="*/ 743270 w 822538"/>
                  <a:gd name="connsiteY11" fmla="*/ 343420 h 449090"/>
                  <a:gd name="connsiteX12" fmla="*/ 640876 w 822538"/>
                  <a:gd name="connsiteY12" fmla="*/ 398188 h 449090"/>
                  <a:gd name="connsiteX13" fmla="*/ 483713 w 822538"/>
                  <a:gd name="connsiteY13" fmla="*/ 443432 h 449090"/>
                  <a:gd name="connsiteX14" fmla="*/ 302738 w 822538"/>
                  <a:gd name="connsiteY14" fmla="*/ 441051 h 449090"/>
                  <a:gd name="connsiteX15" fmla="*/ 126526 w 822538"/>
                  <a:gd name="connsiteY15" fmla="*/ 376757 h 449090"/>
                  <a:gd name="connsiteX16" fmla="*/ 36038 w 822538"/>
                  <a:gd name="connsiteY16" fmla="*/ 305320 h 449090"/>
                  <a:gd name="connsiteX17" fmla="*/ 320 w 822538"/>
                  <a:gd name="connsiteY17" fmla="*/ 236263 h 44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2538" h="449090">
                    <a:moveTo>
                      <a:pt x="320" y="236263"/>
                    </a:moveTo>
                    <a:cubicBezTo>
                      <a:pt x="-1664" y="214038"/>
                      <a:pt x="5479" y="194195"/>
                      <a:pt x="24132" y="171970"/>
                    </a:cubicBezTo>
                    <a:cubicBezTo>
                      <a:pt x="42785" y="149745"/>
                      <a:pt x="72154" y="126329"/>
                      <a:pt x="112238" y="102913"/>
                    </a:cubicBezTo>
                    <a:cubicBezTo>
                      <a:pt x="152322" y="79497"/>
                      <a:pt x="221379" y="47351"/>
                      <a:pt x="264638" y="31476"/>
                    </a:cubicBezTo>
                    <a:cubicBezTo>
                      <a:pt x="307897" y="15601"/>
                      <a:pt x="336076" y="12822"/>
                      <a:pt x="371795" y="7663"/>
                    </a:cubicBezTo>
                    <a:cubicBezTo>
                      <a:pt x="407514" y="2504"/>
                      <a:pt x="441248" y="-1464"/>
                      <a:pt x="478951" y="520"/>
                    </a:cubicBezTo>
                    <a:cubicBezTo>
                      <a:pt x="516654" y="2504"/>
                      <a:pt x="560707" y="10442"/>
                      <a:pt x="598013" y="19570"/>
                    </a:cubicBezTo>
                    <a:cubicBezTo>
                      <a:pt x="635319" y="28698"/>
                      <a:pt x="670244" y="39016"/>
                      <a:pt x="702788" y="55288"/>
                    </a:cubicBezTo>
                    <a:cubicBezTo>
                      <a:pt x="735332" y="71560"/>
                      <a:pt x="773432" y="95373"/>
                      <a:pt x="793276" y="117201"/>
                    </a:cubicBezTo>
                    <a:cubicBezTo>
                      <a:pt x="813120" y="139029"/>
                      <a:pt x="819470" y="162444"/>
                      <a:pt x="821851" y="186257"/>
                    </a:cubicBezTo>
                    <a:cubicBezTo>
                      <a:pt x="824232" y="210070"/>
                      <a:pt x="820660" y="233882"/>
                      <a:pt x="807563" y="260076"/>
                    </a:cubicBezTo>
                    <a:cubicBezTo>
                      <a:pt x="794466" y="286270"/>
                      <a:pt x="771051" y="320401"/>
                      <a:pt x="743270" y="343420"/>
                    </a:cubicBezTo>
                    <a:cubicBezTo>
                      <a:pt x="715489" y="366439"/>
                      <a:pt x="684136" y="381519"/>
                      <a:pt x="640876" y="398188"/>
                    </a:cubicBezTo>
                    <a:cubicBezTo>
                      <a:pt x="597617" y="414857"/>
                      <a:pt x="540069" y="436288"/>
                      <a:pt x="483713" y="443432"/>
                    </a:cubicBezTo>
                    <a:cubicBezTo>
                      <a:pt x="427357" y="450576"/>
                      <a:pt x="362269" y="452163"/>
                      <a:pt x="302738" y="441051"/>
                    </a:cubicBezTo>
                    <a:cubicBezTo>
                      <a:pt x="243207" y="429939"/>
                      <a:pt x="170976" y="399379"/>
                      <a:pt x="126526" y="376757"/>
                    </a:cubicBezTo>
                    <a:cubicBezTo>
                      <a:pt x="82076" y="354135"/>
                      <a:pt x="57072" y="327545"/>
                      <a:pt x="36038" y="305320"/>
                    </a:cubicBezTo>
                    <a:cubicBezTo>
                      <a:pt x="15004" y="283095"/>
                      <a:pt x="2304" y="258488"/>
                      <a:pt x="320" y="236263"/>
                    </a:cubicBezTo>
                    <a:close/>
                  </a:path>
                </a:pathLst>
              </a:cu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02A0892-CB06-145C-FF97-DED30030C948}"/>
                  </a:ext>
                </a:extLst>
              </p:cNvPr>
              <p:cNvSpPr/>
              <p:nvPr/>
            </p:nvSpPr>
            <p:spPr bwMode="auto">
              <a:xfrm>
                <a:off x="3069792" y="3509328"/>
                <a:ext cx="958692" cy="855457"/>
              </a:xfrm>
              <a:custGeom>
                <a:avLst/>
                <a:gdLst>
                  <a:gd name="connsiteX0" fmla="*/ 23346 w 1273774"/>
                  <a:gd name="connsiteY0" fmla="*/ 331351 h 598738"/>
                  <a:gd name="connsiteX1" fmla="*/ 23346 w 1273774"/>
                  <a:gd name="connsiteY1" fmla="*/ 252770 h 598738"/>
                  <a:gd name="connsiteX2" fmla="*/ 101927 w 1273774"/>
                  <a:gd name="connsiteY2" fmla="*/ 150376 h 598738"/>
                  <a:gd name="connsiteX3" fmla="*/ 313858 w 1273774"/>
                  <a:gd name="connsiteY3" fmla="*/ 43220 h 598738"/>
                  <a:gd name="connsiteX4" fmla="*/ 597227 w 1273774"/>
                  <a:gd name="connsiteY4" fmla="*/ 357 h 598738"/>
                  <a:gd name="connsiteX5" fmla="*/ 861546 w 1273774"/>
                  <a:gd name="connsiteY5" fmla="*/ 28932 h 598738"/>
                  <a:gd name="connsiteX6" fmla="*/ 1123483 w 1273774"/>
                  <a:gd name="connsiteY6" fmla="*/ 128945 h 598738"/>
                  <a:gd name="connsiteX7" fmla="*/ 1273502 w 1273774"/>
                  <a:gd name="connsiteY7" fmla="*/ 302776 h 598738"/>
                  <a:gd name="connsiteX8" fmla="*/ 1149677 w 1273774"/>
                  <a:gd name="connsiteY8" fmla="*/ 483751 h 598738"/>
                  <a:gd name="connsiteX9" fmla="*/ 794871 w 1273774"/>
                  <a:gd name="connsiteY9" fmla="*/ 593289 h 598738"/>
                  <a:gd name="connsiteX10" fmla="*/ 294808 w 1273774"/>
                  <a:gd name="connsiteY10" fmla="*/ 557570 h 598738"/>
                  <a:gd name="connsiteX11" fmla="*/ 23346 w 1273774"/>
                  <a:gd name="connsiteY11" fmla="*/ 331351 h 598738"/>
                  <a:gd name="connsiteX0" fmla="*/ 24909 w 1275337"/>
                  <a:gd name="connsiteY0" fmla="*/ 331351 h 598738"/>
                  <a:gd name="connsiteX1" fmla="*/ 24909 w 1275337"/>
                  <a:gd name="connsiteY1" fmla="*/ 252770 h 598738"/>
                  <a:gd name="connsiteX2" fmla="*/ 103490 w 1275337"/>
                  <a:gd name="connsiteY2" fmla="*/ 150376 h 598738"/>
                  <a:gd name="connsiteX3" fmla="*/ 315421 w 1275337"/>
                  <a:gd name="connsiteY3" fmla="*/ 43220 h 598738"/>
                  <a:gd name="connsiteX4" fmla="*/ 598790 w 1275337"/>
                  <a:gd name="connsiteY4" fmla="*/ 357 h 598738"/>
                  <a:gd name="connsiteX5" fmla="*/ 863109 w 1275337"/>
                  <a:gd name="connsiteY5" fmla="*/ 28932 h 598738"/>
                  <a:gd name="connsiteX6" fmla="*/ 1125046 w 1275337"/>
                  <a:gd name="connsiteY6" fmla="*/ 128945 h 598738"/>
                  <a:gd name="connsiteX7" fmla="*/ 1275065 w 1275337"/>
                  <a:gd name="connsiteY7" fmla="*/ 302776 h 598738"/>
                  <a:gd name="connsiteX8" fmla="*/ 1151240 w 1275337"/>
                  <a:gd name="connsiteY8" fmla="*/ 483751 h 598738"/>
                  <a:gd name="connsiteX9" fmla="*/ 796434 w 1275337"/>
                  <a:gd name="connsiteY9" fmla="*/ 593289 h 598738"/>
                  <a:gd name="connsiteX10" fmla="*/ 317802 w 1275337"/>
                  <a:gd name="connsiteY10" fmla="*/ 557570 h 598738"/>
                  <a:gd name="connsiteX11" fmla="*/ 24909 w 1275337"/>
                  <a:gd name="connsiteY11" fmla="*/ 331351 h 598738"/>
                  <a:gd name="connsiteX0" fmla="*/ 26301 w 1276729"/>
                  <a:gd name="connsiteY0" fmla="*/ 331351 h 599243"/>
                  <a:gd name="connsiteX1" fmla="*/ 26301 w 1276729"/>
                  <a:gd name="connsiteY1" fmla="*/ 252770 h 599243"/>
                  <a:gd name="connsiteX2" fmla="*/ 104882 w 1276729"/>
                  <a:gd name="connsiteY2" fmla="*/ 150376 h 599243"/>
                  <a:gd name="connsiteX3" fmla="*/ 316813 w 1276729"/>
                  <a:gd name="connsiteY3" fmla="*/ 43220 h 599243"/>
                  <a:gd name="connsiteX4" fmla="*/ 600182 w 1276729"/>
                  <a:gd name="connsiteY4" fmla="*/ 357 h 599243"/>
                  <a:gd name="connsiteX5" fmla="*/ 864501 w 1276729"/>
                  <a:gd name="connsiteY5" fmla="*/ 28932 h 599243"/>
                  <a:gd name="connsiteX6" fmla="*/ 1126438 w 1276729"/>
                  <a:gd name="connsiteY6" fmla="*/ 128945 h 599243"/>
                  <a:gd name="connsiteX7" fmla="*/ 1276457 w 1276729"/>
                  <a:gd name="connsiteY7" fmla="*/ 302776 h 599243"/>
                  <a:gd name="connsiteX8" fmla="*/ 1152632 w 1276729"/>
                  <a:gd name="connsiteY8" fmla="*/ 483751 h 599243"/>
                  <a:gd name="connsiteX9" fmla="*/ 797826 w 1276729"/>
                  <a:gd name="connsiteY9" fmla="*/ 593289 h 599243"/>
                  <a:gd name="connsiteX10" fmla="*/ 338244 w 1276729"/>
                  <a:gd name="connsiteY10" fmla="*/ 559951 h 599243"/>
                  <a:gd name="connsiteX11" fmla="*/ 26301 w 1276729"/>
                  <a:gd name="connsiteY11" fmla="*/ 331351 h 599243"/>
                  <a:gd name="connsiteX0" fmla="*/ 26301 w 1276729"/>
                  <a:gd name="connsiteY0" fmla="*/ 331351 h 597156"/>
                  <a:gd name="connsiteX1" fmla="*/ 26301 w 1276729"/>
                  <a:gd name="connsiteY1" fmla="*/ 252770 h 597156"/>
                  <a:gd name="connsiteX2" fmla="*/ 104882 w 1276729"/>
                  <a:gd name="connsiteY2" fmla="*/ 150376 h 597156"/>
                  <a:gd name="connsiteX3" fmla="*/ 316813 w 1276729"/>
                  <a:gd name="connsiteY3" fmla="*/ 43220 h 597156"/>
                  <a:gd name="connsiteX4" fmla="*/ 600182 w 1276729"/>
                  <a:gd name="connsiteY4" fmla="*/ 357 h 597156"/>
                  <a:gd name="connsiteX5" fmla="*/ 864501 w 1276729"/>
                  <a:gd name="connsiteY5" fmla="*/ 28932 h 597156"/>
                  <a:gd name="connsiteX6" fmla="*/ 1126438 w 1276729"/>
                  <a:gd name="connsiteY6" fmla="*/ 128945 h 597156"/>
                  <a:gd name="connsiteX7" fmla="*/ 1276457 w 1276729"/>
                  <a:gd name="connsiteY7" fmla="*/ 302776 h 597156"/>
                  <a:gd name="connsiteX8" fmla="*/ 1152632 w 1276729"/>
                  <a:gd name="connsiteY8" fmla="*/ 483751 h 597156"/>
                  <a:gd name="connsiteX9" fmla="*/ 797826 w 1276729"/>
                  <a:gd name="connsiteY9" fmla="*/ 593289 h 597156"/>
                  <a:gd name="connsiteX10" fmla="*/ 338244 w 1276729"/>
                  <a:gd name="connsiteY10" fmla="*/ 559951 h 597156"/>
                  <a:gd name="connsiteX11" fmla="*/ 133458 w 1276729"/>
                  <a:gd name="connsiteY11" fmla="*/ 431364 h 597156"/>
                  <a:gd name="connsiteX12" fmla="*/ 26301 w 1276729"/>
                  <a:gd name="connsiteY12" fmla="*/ 331351 h 597156"/>
                  <a:gd name="connsiteX0" fmla="*/ 12480 w 1262908"/>
                  <a:gd name="connsiteY0" fmla="*/ 331351 h 596363"/>
                  <a:gd name="connsiteX1" fmla="*/ 12480 w 1262908"/>
                  <a:gd name="connsiteY1" fmla="*/ 252770 h 596363"/>
                  <a:gd name="connsiteX2" fmla="*/ 91061 w 1262908"/>
                  <a:gd name="connsiteY2" fmla="*/ 150376 h 596363"/>
                  <a:gd name="connsiteX3" fmla="*/ 302992 w 1262908"/>
                  <a:gd name="connsiteY3" fmla="*/ 43220 h 596363"/>
                  <a:gd name="connsiteX4" fmla="*/ 586361 w 1262908"/>
                  <a:gd name="connsiteY4" fmla="*/ 357 h 596363"/>
                  <a:gd name="connsiteX5" fmla="*/ 850680 w 1262908"/>
                  <a:gd name="connsiteY5" fmla="*/ 28932 h 596363"/>
                  <a:gd name="connsiteX6" fmla="*/ 1112617 w 1262908"/>
                  <a:gd name="connsiteY6" fmla="*/ 128945 h 596363"/>
                  <a:gd name="connsiteX7" fmla="*/ 1262636 w 1262908"/>
                  <a:gd name="connsiteY7" fmla="*/ 302776 h 596363"/>
                  <a:gd name="connsiteX8" fmla="*/ 1138811 w 1262908"/>
                  <a:gd name="connsiteY8" fmla="*/ 483751 h 596363"/>
                  <a:gd name="connsiteX9" fmla="*/ 784005 w 1262908"/>
                  <a:gd name="connsiteY9" fmla="*/ 593289 h 596363"/>
                  <a:gd name="connsiteX10" fmla="*/ 324423 w 1262908"/>
                  <a:gd name="connsiteY10" fmla="*/ 559951 h 596363"/>
                  <a:gd name="connsiteX11" fmla="*/ 131543 w 1262908"/>
                  <a:gd name="connsiteY11" fmla="*/ 483752 h 596363"/>
                  <a:gd name="connsiteX12" fmla="*/ 12480 w 1262908"/>
                  <a:gd name="connsiteY12" fmla="*/ 331351 h 596363"/>
                  <a:gd name="connsiteX0" fmla="*/ 21374 w 1255133"/>
                  <a:gd name="connsiteY0" fmla="*/ 378976 h 596363"/>
                  <a:gd name="connsiteX1" fmla="*/ 4705 w 1255133"/>
                  <a:gd name="connsiteY1" fmla="*/ 252770 h 596363"/>
                  <a:gd name="connsiteX2" fmla="*/ 83286 w 1255133"/>
                  <a:gd name="connsiteY2" fmla="*/ 150376 h 596363"/>
                  <a:gd name="connsiteX3" fmla="*/ 295217 w 1255133"/>
                  <a:gd name="connsiteY3" fmla="*/ 43220 h 596363"/>
                  <a:gd name="connsiteX4" fmla="*/ 578586 w 1255133"/>
                  <a:gd name="connsiteY4" fmla="*/ 357 h 596363"/>
                  <a:gd name="connsiteX5" fmla="*/ 842905 w 1255133"/>
                  <a:gd name="connsiteY5" fmla="*/ 28932 h 596363"/>
                  <a:gd name="connsiteX6" fmla="*/ 1104842 w 1255133"/>
                  <a:gd name="connsiteY6" fmla="*/ 128945 h 596363"/>
                  <a:gd name="connsiteX7" fmla="*/ 1254861 w 1255133"/>
                  <a:gd name="connsiteY7" fmla="*/ 302776 h 596363"/>
                  <a:gd name="connsiteX8" fmla="*/ 1131036 w 1255133"/>
                  <a:gd name="connsiteY8" fmla="*/ 483751 h 596363"/>
                  <a:gd name="connsiteX9" fmla="*/ 776230 w 1255133"/>
                  <a:gd name="connsiteY9" fmla="*/ 593289 h 596363"/>
                  <a:gd name="connsiteX10" fmla="*/ 316648 w 1255133"/>
                  <a:gd name="connsiteY10" fmla="*/ 559951 h 596363"/>
                  <a:gd name="connsiteX11" fmla="*/ 123768 w 1255133"/>
                  <a:gd name="connsiteY11" fmla="*/ 483752 h 596363"/>
                  <a:gd name="connsiteX12" fmla="*/ 21374 w 1255133"/>
                  <a:gd name="connsiteY12" fmla="*/ 378976 h 596363"/>
                  <a:gd name="connsiteX0" fmla="*/ 21961 w 1255720"/>
                  <a:gd name="connsiteY0" fmla="*/ 378976 h 596276"/>
                  <a:gd name="connsiteX1" fmla="*/ 5292 w 1255720"/>
                  <a:gd name="connsiteY1" fmla="*/ 252770 h 596276"/>
                  <a:gd name="connsiteX2" fmla="*/ 83873 w 1255720"/>
                  <a:gd name="connsiteY2" fmla="*/ 150376 h 596276"/>
                  <a:gd name="connsiteX3" fmla="*/ 295804 w 1255720"/>
                  <a:gd name="connsiteY3" fmla="*/ 43220 h 596276"/>
                  <a:gd name="connsiteX4" fmla="*/ 579173 w 1255720"/>
                  <a:gd name="connsiteY4" fmla="*/ 357 h 596276"/>
                  <a:gd name="connsiteX5" fmla="*/ 843492 w 1255720"/>
                  <a:gd name="connsiteY5" fmla="*/ 28932 h 596276"/>
                  <a:gd name="connsiteX6" fmla="*/ 1105429 w 1255720"/>
                  <a:gd name="connsiteY6" fmla="*/ 128945 h 596276"/>
                  <a:gd name="connsiteX7" fmla="*/ 1255448 w 1255720"/>
                  <a:gd name="connsiteY7" fmla="*/ 302776 h 596276"/>
                  <a:gd name="connsiteX8" fmla="*/ 1131623 w 1255720"/>
                  <a:gd name="connsiteY8" fmla="*/ 483751 h 596276"/>
                  <a:gd name="connsiteX9" fmla="*/ 776817 w 1255720"/>
                  <a:gd name="connsiteY9" fmla="*/ 593289 h 596276"/>
                  <a:gd name="connsiteX10" fmla="*/ 317235 w 1255720"/>
                  <a:gd name="connsiteY10" fmla="*/ 559951 h 596276"/>
                  <a:gd name="connsiteX11" fmla="*/ 141024 w 1255720"/>
                  <a:gd name="connsiteY11" fmla="*/ 490896 h 596276"/>
                  <a:gd name="connsiteX12" fmla="*/ 21961 w 1255720"/>
                  <a:gd name="connsiteY12" fmla="*/ 378976 h 596276"/>
                  <a:gd name="connsiteX0" fmla="*/ 21616 w 1255375"/>
                  <a:gd name="connsiteY0" fmla="*/ 378976 h 596276"/>
                  <a:gd name="connsiteX1" fmla="*/ 4947 w 1255375"/>
                  <a:gd name="connsiteY1" fmla="*/ 252770 h 596276"/>
                  <a:gd name="connsiteX2" fmla="*/ 83528 w 1255375"/>
                  <a:gd name="connsiteY2" fmla="*/ 150376 h 596276"/>
                  <a:gd name="connsiteX3" fmla="*/ 295459 w 1255375"/>
                  <a:gd name="connsiteY3" fmla="*/ 43220 h 596276"/>
                  <a:gd name="connsiteX4" fmla="*/ 578828 w 1255375"/>
                  <a:gd name="connsiteY4" fmla="*/ 357 h 596276"/>
                  <a:gd name="connsiteX5" fmla="*/ 843147 w 1255375"/>
                  <a:gd name="connsiteY5" fmla="*/ 28932 h 596276"/>
                  <a:gd name="connsiteX6" fmla="*/ 1105084 w 1255375"/>
                  <a:gd name="connsiteY6" fmla="*/ 128945 h 596276"/>
                  <a:gd name="connsiteX7" fmla="*/ 1255103 w 1255375"/>
                  <a:gd name="connsiteY7" fmla="*/ 302776 h 596276"/>
                  <a:gd name="connsiteX8" fmla="*/ 1131278 w 1255375"/>
                  <a:gd name="connsiteY8" fmla="*/ 483751 h 596276"/>
                  <a:gd name="connsiteX9" fmla="*/ 776472 w 1255375"/>
                  <a:gd name="connsiteY9" fmla="*/ 593289 h 596276"/>
                  <a:gd name="connsiteX10" fmla="*/ 316890 w 1255375"/>
                  <a:gd name="connsiteY10" fmla="*/ 559951 h 596276"/>
                  <a:gd name="connsiteX11" fmla="*/ 131154 w 1255375"/>
                  <a:gd name="connsiteY11" fmla="*/ 490896 h 596276"/>
                  <a:gd name="connsiteX12" fmla="*/ 21616 w 1255375"/>
                  <a:gd name="connsiteY12" fmla="*/ 378976 h 596276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6913"/>
                  <a:gd name="connsiteX1" fmla="*/ 4947 w 1255375"/>
                  <a:gd name="connsiteY1" fmla="*/ 252770 h 596913"/>
                  <a:gd name="connsiteX2" fmla="*/ 83528 w 1255375"/>
                  <a:gd name="connsiteY2" fmla="*/ 150376 h 596913"/>
                  <a:gd name="connsiteX3" fmla="*/ 295459 w 1255375"/>
                  <a:gd name="connsiteY3" fmla="*/ 43220 h 596913"/>
                  <a:gd name="connsiteX4" fmla="*/ 578828 w 1255375"/>
                  <a:gd name="connsiteY4" fmla="*/ 357 h 596913"/>
                  <a:gd name="connsiteX5" fmla="*/ 843147 w 1255375"/>
                  <a:gd name="connsiteY5" fmla="*/ 28932 h 596913"/>
                  <a:gd name="connsiteX6" fmla="*/ 1105084 w 1255375"/>
                  <a:gd name="connsiteY6" fmla="*/ 128945 h 596913"/>
                  <a:gd name="connsiteX7" fmla="*/ 1255103 w 1255375"/>
                  <a:gd name="connsiteY7" fmla="*/ 302776 h 596913"/>
                  <a:gd name="connsiteX8" fmla="*/ 1131278 w 1255375"/>
                  <a:gd name="connsiteY8" fmla="*/ 483751 h 596913"/>
                  <a:gd name="connsiteX9" fmla="*/ 776472 w 1255375"/>
                  <a:gd name="connsiteY9" fmla="*/ 593289 h 596913"/>
                  <a:gd name="connsiteX10" fmla="*/ 438334 w 1255375"/>
                  <a:gd name="connsiteY10" fmla="*/ 574238 h 596913"/>
                  <a:gd name="connsiteX11" fmla="*/ 219259 w 1255375"/>
                  <a:gd name="connsiteY11" fmla="*/ 538521 h 596913"/>
                  <a:gd name="connsiteX12" fmla="*/ 131154 w 1255375"/>
                  <a:gd name="connsiteY12" fmla="*/ 490896 h 596913"/>
                  <a:gd name="connsiteX13" fmla="*/ 21616 w 1255375"/>
                  <a:gd name="connsiteY13" fmla="*/ 378976 h 596913"/>
                  <a:gd name="connsiteX0" fmla="*/ 21616 w 1255375"/>
                  <a:gd name="connsiteY0" fmla="*/ 378976 h 596610"/>
                  <a:gd name="connsiteX1" fmla="*/ 4947 w 1255375"/>
                  <a:gd name="connsiteY1" fmla="*/ 252770 h 596610"/>
                  <a:gd name="connsiteX2" fmla="*/ 83528 w 1255375"/>
                  <a:gd name="connsiteY2" fmla="*/ 150376 h 596610"/>
                  <a:gd name="connsiteX3" fmla="*/ 295459 w 1255375"/>
                  <a:gd name="connsiteY3" fmla="*/ 43220 h 596610"/>
                  <a:gd name="connsiteX4" fmla="*/ 578828 w 1255375"/>
                  <a:gd name="connsiteY4" fmla="*/ 357 h 596610"/>
                  <a:gd name="connsiteX5" fmla="*/ 843147 w 1255375"/>
                  <a:gd name="connsiteY5" fmla="*/ 28932 h 596610"/>
                  <a:gd name="connsiteX6" fmla="*/ 1105084 w 1255375"/>
                  <a:gd name="connsiteY6" fmla="*/ 128945 h 596610"/>
                  <a:gd name="connsiteX7" fmla="*/ 1255103 w 1255375"/>
                  <a:gd name="connsiteY7" fmla="*/ 302776 h 596610"/>
                  <a:gd name="connsiteX8" fmla="*/ 1131278 w 1255375"/>
                  <a:gd name="connsiteY8" fmla="*/ 483751 h 596610"/>
                  <a:gd name="connsiteX9" fmla="*/ 776472 w 1255375"/>
                  <a:gd name="connsiteY9" fmla="*/ 593289 h 596610"/>
                  <a:gd name="connsiteX10" fmla="*/ 438334 w 1255375"/>
                  <a:gd name="connsiteY10" fmla="*/ 574238 h 596610"/>
                  <a:gd name="connsiteX11" fmla="*/ 283553 w 1255375"/>
                  <a:gd name="connsiteY11" fmla="*/ 557571 h 596610"/>
                  <a:gd name="connsiteX12" fmla="*/ 131154 w 1255375"/>
                  <a:gd name="connsiteY12" fmla="*/ 490896 h 596610"/>
                  <a:gd name="connsiteX13" fmla="*/ 21616 w 1255375"/>
                  <a:gd name="connsiteY13" fmla="*/ 378976 h 596610"/>
                  <a:gd name="connsiteX0" fmla="*/ 21616 w 1255375"/>
                  <a:gd name="connsiteY0" fmla="*/ 378976 h 599512"/>
                  <a:gd name="connsiteX1" fmla="*/ 4947 w 1255375"/>
                  <a:gd name="connsiteY1" fmla="*/ 252770 h 599512"/>
                  <a:gd name="connsiteX2" fmla="*/ 83528 w 1255375"/>
                  <a:gd name="connsiteY2" fmla="*/ 150376 h 599512"/>
                  <a:gd name="connsiteX3" fmla="*/ 295459 w 1255375"/>
                  <a:gd name="connsiteY3" fmla="*/ 43220 h 599512"/>
                  <a:gd name="connsiteX4" fmla="*/ 578828 w 1255375"/>
                  <a:gd name="connsiteY4" fmla="*/ 357 h 599512"/>
                  <a:gd name="connsiteX5" fmla="*/ 843147 w 1255375"/>
                  <a:gd name="connsiteY5" fmla="*/ 28932 h 599512"/>
                  <a:gd name="connsiteX6" fmla="*/ 1105084 w 1255375"/>
                  <a:gd name="connsiteY6" fmla="*/ 128945 h 599512"/>
                  <a:gd name="connsiteX7" fmla="*/ 1255103 w 1255375"/>
                  <a:gd name="connsiteY7" fmla="*/ 302776 h 599512"/>
                  <a:gd name="connsiteX8" fmla="*/ 1131278 w 1255375"/>
                  <a:gd name="connsiteY8" fmla="*/ 483751 h 599512"/>
                  <a:gd name="connsiteX9" fmla="*/ 776472 w 1255375"/>
                  <a:gd name="connsiteY9" fmla="*/ 593289 h 599512"/>
                  <a:gd name="connsiteX10" fmla="*/ 521678 w 1255375"/>
                  <a:gd name="connsiteY10" fmla="*/ 590907 h 599512"/>
                  <a:gd name="connsiteX11" fmla="*/ 283553 w 1255375"/>
                  <a:gd name="connsiteY11" fmla="*/ 557571 h 599512"/>
                  <a:gd name="connsiteX12" fmla="*/ 131154 w 1255375"/>
                  <a:gd name="connsiteY12" fmla="*/ 490896 h 599512"/>
                  <a:gd name="connsiteX13" fmla="*/ 21616 w 1255375"/>
                  <a:gd name="connsiteY13" fmla="*/ 378976 h 599512"/>
                  <a:gd name="connsiteX0" fmla="*/ 21616 w 1255235"/>
                  <a:gd name="connsiteY0" fmla="*/ 378976 h 599512"/>
                  <a:gd name="connsiteX1" fmla="*/ 4947 w 1255235"/>
                  <a:gd name="connsiteY1" fmla="*/ 252770 h 599512"/>
                  <a:gd name="connsiteX2" fmla="*/ 83528 w 1255235"/>
                  <a:gd name="connsiteY2" fmla="*/ 150376 h 599512"/>
                  <a:gd name="connsiteX3" fmla="*/ 295459 w 1255235"/>
                  <a:gd name="connsiteY3" fmla="*/ 43220 h 599512"/>
                  <a:gd name="connsiteX4" fmla="*/ 578828 w 1255235"/>
                  <a:gd name="connsiteY4" fmla="*/ 357 h 599512"/>
                  <a:gd name="connsiteX5" fmla="*/ 843147 w 1255235"/>
                  <a:gd name="connsiteY5" fmla="*/ 28932 h 599512"/>
                  <a:gd name="connsiteX6" fmla="*/ 1105084 w 1255235"/>
                  <a:gd name="connsiteY6" fmla="*/ 128945 h 599512"/>
                  <a:gd name="connsiteX7" fmla="*/ 1255103 w 1255235"/>
                  <a:gd name="connsiteY7" fmla="*/ 302776 h 599512"/>
                  <a:gd name="connsiteX8" fmla="*/ 1124134 w 1255235"/>
                  <a:gd name="connsiteY8" fmla="*/ 471844 h 599512"/>
                  <a:gd name="connsiteX9" fmla="*/ 776472 w 1255235"/>
                  <a:gd name="connsiteY9" fmla="*/ 593289 h 599512"/>
                  <a:gd name="connsiteX10" fmla="*/ 521678 w 1255235"/>
                  <a:gd name="connsiteY10" fmla="*/ 590907 h 599512"/>
                  <a:gd name="connsiteX11" fmla="*/ 283553 w 1255235"/>
                  <a:gd name="connsiteY11" fmla="*/ 557571 h 599512"/>
                  <a:gd name="connsiteX12" fmla="*/ 131154 w 1255235"/>
                  <a:gd name="connsiteY12" fmla="*/ 490896 h 599512"/>
                  <a:gd name="connsiteX13" fmla="*/ 21616 w 1255235"/>
                  <a:gd name="connsiteY13" fmla="*/ 378976 h 599512"/>
                  <a:gd name="connsiteX0" fmla="*/ 21616 w 1245730"/>
                  <a:gd name="connsiteY0" fmla="*/ 378976 h 599512"/>
                  <a:gd name="connsiteX1" fmla="*/ 4947 w 1245730"/>
                  <a:gd name="connsiteY1" fmla="*/ 252770 h 599512"/>
                  <a:gd name="connsiteX2" fmla="*/ 83528 w 1245730"/>
                  <a:gd name="connsiteY2" fmla="*/ 150376 h 599512"/>
                  <a:gd name="connsiteX3" fmla="*/ 295459 w 1245730"/>
                  <a:gd name="connsiteY3" fmla="*/ 43220 h 599512"/>
                  <a:gd name="connsiteX4" fmla="*/ 578828 w 1245730"/>
                  <a:gd name="connsiteY4" fmla="*/ 357 h 599512"/>
                  <a:gd name="connsiteX5" fmla="*/ 843147 w 1245730"/>
                  <a:gd name="connsiteY5" fmla="*/ 28932 h 599512"/>
                  <a:gd name="connsiteX6" fmla="*/ 1105084 w 1245730"/>
                  <a:gd name="connsiteY6" fmla="*/ 128945 h 599512"/>
                  <a:gd name="connsiteX7" fmla="*/ 1245578 w 1245730"/>
                  <a:gd name="connsiteY7" fmla="*/ 305157 h 599512"/>
                  <a:gd name="connsiteX8" fmla="*/ 1124134 w 1245730"/>
                  <a:gd name="connsiteY8" fmla="*/ 471844 h 599512"/>
                  <a:gd name="connsiteX9" fmla="*/ 776472 w 1245730"/>
                  <a:gd name="connsiteY9" fmla="*/ 593289 h 599512"/>
                  <a:gd name="connsiteX10" fmla="*/ 521678 w 1245730"/>
                  <a:gd name="connsiteY10" fmla="*/ 590907 h 599512"/>
                  <a:gd name="connsiteX11" fmla="*/ 283553 w 1245730"/>
                  <a:gd name="connsiteY11" fmla="*/ 557571 h 599512"/>
                  <a:gd name="connsiteX12" fmla="*/ 131154 w 1245730"/>
                  <a:gd name="connsiteY12" fmla="*/ 490896 h 599512"/>
                  <a:gd name="connsiteX13" fmla="*/ 21616 w 1245730"/>
                  <a:gd name="connsiteY13" fmla="*/ 378976 h 599512"/>
                  <a:gd name="connsiteX0" fmla="*/ 21616 w 1245730"/>
                  <a:gd name="connsiteY0" fmla="*/ 378976 h 604036"/>
                  <a:gd name="connsiteX1" fmla="*/ 4947 w 1245730"/>
                  <a:gd name="connsiteY1" fmla="*/ 252770 h 604036"/>
                  <a:gd name="connsiteX2" fmla="*/ 83528 w 1245730"/>
                  <a:gd name="connsiteY2" fmla="*/ 150376 h 604036"/>
                  <a:gd name="connsiteX3" fmla="*/ 295459 w 1245730"/>
                  <a:gd name="connsiteY3" fmla="*/ 43220 h 604036"/>
                  <a:gd name="connsiteX4" fmla="*/ 578828 w 1245730"/>
                  <a:gd name="connsiteY4" fmla="*/ 357 h 604036"/>
                  <a:gd name="connsiteX5" fmla="*/ 843147 w 1245730"/>
                  <a:gd name="connsiteY5" fmla="*/ 28932 h 604036"/>
                  <a:gd name="connsiteX6" fmla="*/ 1105084 w 1245730"/>
                  <a:gd name="connsiteY6" fmla="*/ 128945 h 604036"/>
                  <a:gd name="connsiteX7" fmla="*/ 1245578 w 1245730"/>
                  <a:gd name="connsiteY7" fmla="*/ 305157 h 604036"/>
                  <a:gd name="connsiteX8" fmla="*/ 1124134 w 1245730"/>
                  <a:gd name="connsiteY8" fmla="*/ 471844 h 604036"/>
                  <a:gd name="connsiteX9" fmla="*/ 776472 w 1245730"/>
                  <a:gd name="connsiteY9" fmla="*/ 593289 h 604036"/>
                  <a:gd name="connsiteX10" fmla="*/ 514534 w 1245730"/>
                  <a:gd name="connsiteY10" fmla="*/ 600432 h 604036"/>
                  <a:gd name="connsiteX11" fmla="*/ 283553 w 1245730"/>
                  <a:gd name="connsiteY11" fmla="*/ 557571 h 604036"/>
                  <a:gd name="connsiteX12" fmla="*/ 131154 w 1245730"/>
                  <a:gd name="connsiteY12" fmla="*/ 490896 h 604036"/>
                  <a:gd name="connsiteX13" fmla="*/ 21616 w 1245730"/>
                  <a:gd name="connsiteY13" fmla="*/ 378976 h 60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5730" h="604036">
                    <a:moveTo>
                      <a:pt x="21616" y="378976"/>
                    </a:moveTo>
                    <a:cubicBezTo>
                      <a:pt x="582" y="339288"/>
                      <a:pt x="-5372" y="290870"/>
                      <a:pt x="4947" y="252770"/>
                    </a:cubicBezTo>
                    <a:cubicBezTo>
                      <a:pt x="15266" y="214670"/>
                      <a:pt x="35109" y="185301"/>
                      <a:pt x="83528" y="150376"/>
                    </a:cubicBezTo>
                    <a:cubicBezTo>
                      <a:pt x="131947" y="115451"/>
                      <a:pt x="212909" y="68223"/>
                      <a:pt x="295459" y="43220"/>
                    </a:cubicBezTo>
                    <a:cubicBezTo>
                      <a:pt x="378009" y="18217"/>
                      <a:pt x="487547" y="2738"/>
                      <a:pt x="578828" y="357"/>
                    </a:cubicBezTo>
                    <a:cubicBezTo>
                      <a:pt x="670109" y="-2024"/>
                      <a:pt x="755438" y="7501"/>
                      <a:pt x="843147" y="28932"/>
                    </a:cubicBezTo>
                    <a:cubicBezTo>
                      <a:pt x="930856" y="50363"/>
                      <a:pt x="1038012" y="82908"/>
                      <a:pt x="1105084" y="128945"/>
                    </a:cubicBezTo>
                    <a:cubicBezTo>
                      <a:pt x="1172156" y="174982"/>
                      <a:pt x="1242403" y="248007"/>
                      <a:pt x="1245578" y="305157"/>
                    </a:cubicBezTo>
                    <a:cubicBezTo>
                      <a:pt x="1248753" y="362307"/>
                      <a:pt x="1202318" y="423822"/>
                      <a:pt x="1124134" y="471844"/>
                    </a:cubicBezTo>
                    <a:cubicBezTo>
                      <a:pt x="1045950" y="519866"/>
                      <a:pt x="918950" y="580986"/>
                      <a:pt x="776472" y="593289"/>
                    </a:cubicBezTo>
                    <a:cubicBezTo>
                      <a:pt x="633994" y="605592"/>
                      <a:pt x="596687" y="606385"/>
                      <a:pt x="514534" y="600432"/>
                    </a:cubicBezTo>
                    <a:cubicBezTo>
                      <a:pt x="432381" y="594479"/>
                      <a:pt x="314509" y="569080"/>
                      <a:pt x="283553" y="557571"/>
                    </a:cubicBezTo>
                    <a:cubicBezTo>
                      <a:pt x="252597" y="546062"/>
                      <a:pt x="164094" y="517487"/>
                      <a:pt x="131154" y="490896"/>
                    </a:cubicBezTo>
                    <a:cubicBezTo>
                      <a:pt x="79164" y="452796"/>
                      <a:pt x="42650" y="418664"/>
                      <a:pt x="21616" y="378976"/>
                    </a:cubicBezTo>
                    <a:close/>
                  </a:path>
                </a:pathLst>
              </a:custGeom>
              <a:solidFill>
                <a:srgbClr val="B8ADD5"/>
              </a:solidFill>
              <a:ln w="6350" cap="sq" cmpd="sng" algn="ctr">
                <a:solidFill>
                  <a:srgbClr val="6C57A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A62D75C-2D78-488C-C915-68611DD966E5}"/>
                  </a:ext>
                </a:extLst>
              </p:cNvPr>
              <p:cNvSpPr/>
              <p:nvPr/>
            </p:nvSpPr>
            <p:spPr bwMode="auto">
              <a:xfrm>
                <a:off x="4166250" y="4484206"/>
                <a:ext cx="2196699" cy="1454740"/>
              </a:xfrm>
              <a:custGeom>
                <a:avLst/>
                <a:gdLst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83560 w 2961575"/>
                  <a:gd name="connsiteY38" fmla="*/ 192205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23010 w 2961575"/>
                  <a:gd name="connsiteY116" fmla="*/ 592255 h 1244335"/>
                  <a:gd name="connsiteX117" fmla="*/ 900785 w 2961575"/>
                  <a:gd name="connsiteY117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73710 w 2961575"/>
                  <a:gd name="connsiteY107" fmla="*/ 817680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923010 w 2961575"/>
                  <a:gd name="connsiteY115" fmla="*/ 5922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923010 w 2961575"/>
                  <a:gd name="connsiteY115" fmla="*/ 5922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57922 w 2961575"/>
                  <a:gd name="connsiteY112" fmla="*/ 678774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30885 w 2961575"/>
                  <a:gd name="connsiteY11" fmla="*/ 316824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57922 w 2961575"/>
                  <a:gd name="connsiteY112" fmla="*/ 678774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961575" h="1244335">
                    <a:moveTo>
                      <a:pt x="900785" y="557330"/>
                    </a:moveTo>
                    <a:cubicBezTo>
                      <a:pt x="900388" y="551509"/>
                      <a:pt x="861097" y="545688"/>
                      <a:pt x="818235" y="538280"/>
                    </a:cubicBezTo>
                    <a:cubicBezTo>
                      <a:pt x="775373" y="530872"/>
                      <a:pt x="712402" y="528226"/>
                      <a:pt x="643610" y="512880"/>
                    </a:cubicBezTo>
                    <a:cubicBezTo>
                      <a:pt x="574818" y="497534"/>
                      <a:pt x="483801" y="475309"/>
                      <a:pt x="405485" y="446205"/>
                    </a:cubicBezTo>
                    <a:cubicBezTo>
                      <a:pt x="327169" y="417101"/>
                      <a:pt x="228214" y="365242"/>
                      <a:pt x="173710" y="338255"/>
                    </a:cubicBezTo>
                    <a:cubicBezTo>
                      <a:pt x="119206" y="311267"/>
                      <a:pt x="106506" y="308622"/>
                      <a:pt x="78460" y="284280"/>
                    </a:cubicBezTo>
                    <a:cubicBezTo>
                      <a:pt x="50414" y="259938"/>
                      <a:pt x="15489" y="220251"/>
                      <a:pt x="5435" y="192205"/>
                    </a:cubicBezTo>
                    <a:cubicBezTo>
                      <a:pt x="-4619" y="164159"/>
                      <a:pt x="-915" y="132409"/>
                      <a:pt x="18135" y="116005"/>
                    </a:cubicBezTo>
                    <a:cubicBezTo>
                      <a:pt x="37185" y="99601"/>
                      <a:pt x="71581" y="86372"/>
                      <a:pt x="119735" y="93780"/>
                    </a:cubicBezTo>
                    <a:cubicBezTo>
                      <a:pt x="167889" y="101188"/>
                      <a:pt x="264727" y="138230"/>
                      <a:pt x="307060" y="160455"/>
                    </a:cubicBezTo>
                    <a:cubicBezTo>
                      <a:pt x="349393" y="182680"/>
                      <a:pt x="353098" y="201069"/>
                      <a:pt x="373735" y="227130"/>
                    </a:cubicBezTo>
                    <a:cubicBezTo>
                      <a:pt x="394372" y="253191"/>
                      <a:pt x="391727" y="290366"/>
                      <a:pt x="430885" y="316824"/>
                    </a:cubicBezTo>
                    <a:cubicBezTo>
                      <a:pt x="470043" y="343282"/>
                      <a:pt x="530368" y="361142"/>
                      <a:pt x="608685" y="385880"/>
                    </a:cubicBezTo>
                    <a:cubicBezTo>
                      <a:pt x="687002" y="410618"/>
                      <a:pt x="835698" y="455730"/>
                      <a:pt x="900785" y="465255"/>
                    </a:cubicBezTo>
                    <a:cubicBezTo>
                      <a:pt x="965872" y="474780"/>
                      <a:pt x="979631" y="464726"/>
                      <a:pt x="999210" y="443030"/>
                    </a:cubicBezTo>
                    <a:cubicBezTo>
                      <a:pt x="1018789" y="421334"/>
                      <a:pt x="1002914" y="358892"/>
                      <a:pt x="1018260" y="335080"/>
                    </a:cubicBezTo>
                    <a:cubicBezTo>
                      <a:pt x="1033606" y="311268"/>
                      <a:pt x="1061652" y="301742"/>
                      <a:pt x="1091285" y="300155"/>
                    </a:cubicBezTo>
                    <a:cubicBezTo>
                      <a:pt x="1120918" y="298568"/>
                      <a:pt x="1164839" y="319734"/>
                      <a:pt x="1196060" y="325555"/>
                    </a:cubicBezTo>
                    <a:cubicBezTo>
                      <a:pt x="1227281" y="331376"/>
                      <a:pt x="1251622" y="343547"/>
                      <a:pt x="1278610" y="335080"/>
                    </a:cubicBezTo>
                    <a:cubicBezTo>
                      <a:pt x="1305598" y="326613"/>
                      <a:pt x="1338935" y="289572"/>
                      <a:pt x="1357985" y="274755"/>
                    </a:cubicBezTo>
                    <a:cubicBezTo>
                      <a:pt x="1377035" y="259938"/>
                      <a:pt x="1376506" y="246180"/>
                      <a:pt x="1392910" y="246180"/>
                    </a:cubicBezTo>
                    <a:cubicBezTo>
                      <a:pt x="1409314" y="246180"/>
                      <a:pt x="1442123" y="268934"/>
                      <a:pt x="1456410" y="274755"/>
                    </a:cubicBezTo>
                    <a:cubicBezTo>
                      <a:pt x="1470697" y="280576"/>
                      <a:pt x="1469639" y="285867"/>
                      <a:pt x="1478635" y="281105"/>
                    </a:cubicBezTo>
                    <a:cubicBezTo>
                      <a:pt x="1487631" y="276343"/>
                      <a:pt x="1495568" y="281105"/>
                      <a:pt x="1510385" y="246180"/>
                    </a:cubicBezTo>
                    <a:cubicBezTo>
                      <a:pt x="1525202" y="211255"/>
                      <a:pt x="1547956" y="112301"/>
                      <a:pt x="1567535" y="71555"/>
                    </a:cubicBezTo>
                    <a:cubicBezTo>
                      <a:pt x="1587114" y="30809"/>
                      <a:pt x="1601931" y="8584"/>
                      <a:pt x="1627860" y="1705"/>
                    </a:cubicBezTo>
                    <a:cubicBezTo>
                      <a:pt x="1653789" y="-5174"/>
                      <a:pt x="1705118" y="9642"/>
                      <a:pt x="1723110" y="30280"/>
                    </a:cubicBezTo>
                    <a:cubicBezTo>
                      <a:pt x="1741102" y="50917"/>
                      <a:pt x="1732635" y="95897"/>
                      <a:pt x="1735810" y="125530"/>
                    </a:cubicBezTo>
                    <a:cubicBezTo>
                      <a:pt x="1738985" y="155163"/>
                      <a:pt x="1735810" y="186384"/>
                      <a:pt x="1742160" y="208080"/>
                    </a:cubicBezTo>
                    <a:cubicBezTo>
                      <a:pt x="1748510" y="229776"/>
                      <a:pt x="1757506" y="248297"/>
                      <a:pt x="1773910" y="255705"/>
                    </a:cubicBezTo>
                    <a:cubicBezTo>
                      <a:pt x="1790314" y="263113"/>
                      <a:pt x="1840585" y="252530"/>
                      <a:pt x="1840585" y="252530"/>
                    </a:cubicBezTo>
                    <a:cubicBezTo>
                      <a:pt x="1862281" y="251472"/>
                      <a:pt x="1890327" y="246709"/>
                      <a:pt x="1904085" y="249355"/>
                    </a:cubicBezTo>
                    <a:cubicBezTo>
                      <a:pt x="1917843" y="252001"/>
                      <a:pt x="1924723" y="262055"/>
                      <a:pt x="1923135" y="268405"/>
                    </a:cubicBezTo>
                    <a:cubicBezTo>
                      <a:pt x="1921548" y="274755"/>
                      <a:pt x="1888739" y="282163"/>
                      <a:pt x="1894560" y="287455"/>
                    </a:cubicBezTo>
                    <a:cubicBezTo>
                      <a:pt x="1900381" y="292747"/>
                      <a:pt x="1916785" y="303859"/>
                      <a:pt x="1958060" y="300155"/>
                    </a:cubicBezTo>
                    <a:cubicBezTo>
                      <a:pt x="1999335" y="296451"/>
                      <a:pt x="2059660" y="286926"/>
                      <a:pt x="2142210" y="265230"/>
                    </a:cubicBezTo>
                    <a:cubicBezTo>
                      <a:pt x="2224760" y="243534"/>
                      <a:pt x="2365518" y="191676"/>
                      <a:pt x="2453360" y="169980"/>
                    </a:cubicBezTo>
                    <a:cubicBezTo>
                      <a:pt x="2541202" y="148284"/>
                      <a:pt x="2618460" y="133997"/>
                      <a:pt x="2669260" y="135055"/>
                    </a:cubicBezTo>
                    <a:cubicBezTo>
                      <a:pt x="2720060" y="136113"/>
                      <a:pt x="2744931" y="157280"/>
                      <a:pt x="2758160" y="176330"/>
                    </a:cubicBezTo>
                    <a:cubicBezTo>
                      <a:pt x="2771389" y="195380"/>
                      <a:pt x="2762922" y="229247"/>
                      <a:pt x="2748635" y="249355"/>
                    </a:cubicBezTo>
                    <a:cubicBezTo>
                      <a:pt x="2734348" y="269463"/>
                      <a:pt x="2720589" y="285867"/>
                      <a:pt x="2672435" y="296980"/>
                    </a:cubicBezTo>
                    <a:cubicBezTo>
                      <a:pt x="2624281" y="308092"/>
                      <a:pt x="2459710" y="316030"/>
                      <a:pt x="2459710" y="316030"/>
                    </a:cubicBezTo>
                    <a:cubicBezTo>
                      <a:pt x="2402560" y="321322"/>
                      <a:pt x="2356522" y="323968"/>
                      <a:pt x="2329535" y="328730"/>
                    </a:cubicBezTo>
                    <a:cubicBezTo>
                      <a:pt x="2302548" y="333492"/>
                      <a:pt x="2302547" y="338255"/>
                      <a:pt x="2297785" y="344605"/>
                    </a:cubicBezTo>
                    <a:cubicBezTo>
                      <a:pt x="2293023" y="350955"/>
                      <a:pt x="2290906" y="358363"/>
                      <a:pt x="2300960" y="366830"/>
                    </a:cubicBezTo>
                    <a:cubicBezTo>
                      <a:pt x="2311014" y="375297"/>
                      <a:pt x="2320010" y="393817"/>
                      <a:pt x="2358110" y="395405"/>
                    </a:cubicBezTo>
                    <a:cubicBezTo>
                      <a:pt x="2396210" y="396993"/>
                      <a:pt x="2480348" y="378472"/>
                      <a:pt x="2529560" y="376355"/>
                    </a:cubicBezTo>
                    <a:cubicBezTo>
                      <a:pt x="2578772" y="374238"/>
                      <a:pt x="2628514" y="373180"/>
                      <a:pt x="2653385" y="382705"/>
                    </a:cubicBezTo>
                    <a:cubicBezTo>
                      <a:pt x="2678256" y="392230"/>
                      <a:pt x="2687252" y="415513"/>
                      <a:pt x="2678785" y="433505"/>
                    </a:cubicBezTo>
                    <a:cubicBezTo>
                      <a:pt x="2670318" y="451497"/>
                      <a:pt x="2636452" y="473722"/>
                      <a:pt x="2602585" y="490655"/>
                    </a:cubicBezTo>
                    <a:cubicBezTo>
                      <a:pt x="2568718" y="507588"/>
                      <a:pt x="2506806" y="525051"/>
                      <a:pt x="2475585" y="535105"/>
                    </a:cubicBezTo>
                    <a:cubicBezTo>
                      <a:pt x="2444364" y="545159"/>
                      <a:pt x="2428489" y="546218"/>
                      <a:pt x="2415260" y="550980"/>
                    </a:cubicBezTo>
                    <a:cubicBezTo>
                      <a:pt x="2402031" y="555742"/>
                      <a:pt x="2398327" y="558388"/>
                      <a:pt x="2396210" y="563680"/>
                    </a:cubicBezTo>
                    <a:cubicBezTo>
                      <a:pt x="2394093" y="568972"/>
                      <a:pt x="2379277" y="576380"/>
                      <a:pt x="2402560" y="582730"/>
                    </a:cubicBezTo>
                    <a:cubicBezTo>
                      <a:pt x="2425843" y="589080"/>
                      <a:pt x="2492518" y="602309"/>
                      <a:pt x="2535910" y="601780"/>
                    </a:cubicBezTo>
                    <a:cubicBezTo>
                      <a:pt x="2579302" y="601251"/>
                      <a:pt x="2632218" y="581672"/>
                      <a:pt x="2662910" y="579555"/>
                    </a:cubicBezTo>
                    <a:cubicBezTo>
                      <a:pt x="2693602" y="577438"/>
                      <a:pt x="2713181" y="579555"/>
                      <a:pt x="2720060" y="589080"/>
                    </a:cubicBezTo>
                    <a:cubicBezTo>
                      <a:pt x="2726939" y="598605"/>
                      <a:pt x="2723764" y="621359"/>
                      <a:pt x="2704185" y="636705"/>
                    </a:cubicBezTo>
                    <a:cubicBezTo>
                      <a:pt x="2684606" y="652051"/>
                      <a:pt x="2641743" y="674805"/>
                      <a:pt x="2602585" y="681155"/>
                    </a:cubicBezTo>
                    <a:cubicBezTo>
                      <a:pt x="2563427" y="687505"/>
                      <a:pt x="2504689" y="680626"/>
                      <a:pt x="2469235" y="674805"/>
                    </a:cubicBezTo>
                    <a:cubicBezTo>
                      <a:pt x="2433781" y="668984"/>
                      <a:pt x="2411556" y="652051"/>
                      <a:pt x="2389860" y="646230"/>
                    </a:cubicBezTo>
                    <a:cubicBezTo>
                      <a:pt x="2368164" y="640409"/>
                      <a:pt x="2351231" y="636705"/>
                      <a:pt x="2339060" y="639880"/>
                    </a:cubicBezTo>
                    <a:cubicBezTo>
                      <a:pt x="2326889" y="643055"/>
                      <a:pt x="2310485" y="654697"/>
                      <a:pt x="2316835" y="665280"/>
                    </a:cubicBezTo>
                    <a:cubicBezTo>
                      <a:pt x="2323185" y="675863"/>
                      <a:pt x="2330593" y="681684"/>
                      <a:pt x="2377160" y="703380"/>
                    </a:cubicBezTo>
                    <a:cubicBezTo>
                      <a:pt x="2423727" y="725076"/>
                      <a:pt x="2515802" y="758413"/>
                      <a:pt x="2596235" y="795455"/>
                    </a:cubicBezTo>
                    <a:cubicBezTo>
                      <a:pt x="2676668" y="832497"/>
                      <a:pt x="2798906" y="881709"/>
                      <a:pt x="2859760" y="925630"/>
                    </a:cubicBezTo>
                    <a:cubicBezTo>
                      <a:pt x="2920614" y="969551"/>
                      <a:pt x="2965064" y="1024584"/>
                      <a:pt x="2961360" y="1058980"/>
                    </a:cubicBezTo>
                    <a:cubicBezTo>
                      <a:pt x="2957656" y="1093376"/>
                      <a:pt x="2877752" y="1120893"/>
                      <a:pt x="2837535" y="1132005"/>
                    </a:cubicBezTo>
                    <a:cubicBezTo>
                      <a:pt x="2797318" y="1143118"/>
                      <a:pt x="2760806" y="1136238"/>
                      <a:pt x="2720060" y="1125655"/>
                    </a:cubicBezTo>
                    <a:cubicBezTo>
                      <a:pt x="2679314" y="1115072"/>
                      <a:pt x="2620577" y="1096022"/>
                      <a:pt x="2593060" y="1068505"/>
                    </a:cubicBezTo>
                    <a:cubicBezTo>
                      <a:pt x="2565543" y="1040988"/>
                      <a:pt x="2568718" y="987543"/>
                      <a:pt x="2554960" y="960555"/>
                    </a:cubicBezTo>
                    <a:cubicBezTo>
                      <a:pt x="2541202" y="933568"/>
                      <a:pt x="2532206" y="926688"/>
                      <a:pt x="2510510" y="906580"/>
                    </a:cubicBezTo>
                    <a:cubicBezTo>
                      <a:pt x="2488814" y="886472"/>
                      <a:pt x="2461297" y="862130"/>
                      <a:pt x="2424785" y="839905"/>
                    </a:cubicBezTo>
                    <a:cubicBezTo>
                      <a:pt x="2388273" y="817680"/>
                      <a:pt x="2332710" y="790693"/>
                      <a:pt x="2291435" y="773230"/>
                    </a:cubicBezTo>
                    <a:cubicBezTo>
                      <a:pt x="2250160" y="755768"/>
                      <a:pt x="2206239" y="742538"/>
                      <a:pt x="2177135" y="735130"/>
                    </a:cubicBezTo>
                    <a:cubicBezTo>
                      <a:pt x="2148031" y="727722"/>
                      <a:pt x="2129510" y="725605"/>
                      <a:pt x="2116810" y="728780"/>
                    </a:cubicBezTo>
                    <a:cubicBezTo>
                      <a:pt x="2104110" y="731955"/>
                      <a:pt x="2102522" y="743068"/>
                      <a:pt x="2100935" y="754180"/>
                    </a:cubicBezTo>
                    <a:cubicBezTo>
                      <a:pt x="2099348" y="765292"/>
                      <a:pt x="2108872" y="781168"/>
                      <a:pt x="2107285" y="795455"/>
                    </a:cubicBezTo>
                    <a:cubicBezTo>
                      <a:pt x="2105698" y="809742"/>
                      <a:pt x="2100935" y="831438"/>
                      <a:pt x="2091410" y="839905"/>
                    </a:cubicBezTo>
                    <a:cubicBezTo>
                      <a:pt x="2081885" y="848372"/>
                      <a:pt x="2064422" y="847313"/>
                      <a:pt x="2050135" y="846255"/>
                    </a:cubicBezTo>
                    <a:cubicBezTo>
                      <a:pt x="2035848" y="845197"/>
                      <a:pt x="2021560" y="834613"/>
                      <a:pt x="2005685" y="833555"/>
                    </a:cubicBezTo>
                    <a:cubicBezTo>
                      <a:pt x="1989810" y="832497"/>
                      <a:pt x="1968643" y="834613"/>
                      <a:pt x="1954885" y="839905"/>
                    </a:cubicBezTo>
                    <a:cubicBezTo>
                      <a:pt x="1941127" y="845197"/>
                      <a:pt x="1937422" y="857897"/>
                      <a:pt x="1923135" y="865305"/>
                    </a:cubicBezTo>
                    <a:cubicBezTo>
                      <a:pt x="1908848" y="872713"/>
                      <a:pt x="1886622" y="885942"/>
                      <a:pt x="1869160" y="884355"/>
                    </a:cubicBezTo>
                    <a:cubicBezTo>
                      <a:pt x="1851698" y="882768"/>
                      <a:pt x="1833177" y="858426"/>
                      <a:pt x="1818360" y="855780"/>
                    </a:cubicBezTo>
                    <a:cubicBezTo>
                      <a:pt x="1803543" y="853134"/>
                      <a:pt x="1788198" y="856838"/>
                      <a:pt x="1780260" y="868480"/>
                    </a:cubicBezTo>
                    <a:cubicBezTo>
                      <a:pt x="1772323" y="880122"/>
                      <a:pt x="1762798" y="898114"/>
                      <a:pt x="1770735" y="925630"/>
                    </a:cubicBezTo>
                    <a:cubicBezTo>
                      <a:pt x="1778672" y="953146"/>
                      <a:pt x="1810423" y="995480"/>
                      <a:pt x="1827885" y="1033580"/>
                    </a:cubicBezTo>
                    <a:cubicBezTo>
                      <a:pt x="1845347" y="1071680"/>
                      <a:pt x="1881860" y="1120893"/>
                      <a:pt x="1875510" y="1154230"/>
                    </a:cubicBezTo>
                    <a:cubicBezTo>
                      <a:pt x="1869160" y="1187568"/>
                      <a:pt x="1817831" y="1220376"/>
                      <a:pt x="1789785" y="1233605"/>
                    </a:cubicBezTo>
                    <a:cubicBezTo>
                      <a:pt x="1761739" y="1246834"/>
                      <a:pt x="1737927" y="1248951"/>
                      <a:pt x="1707235" y="1233605"/>
                    </a:cubicBezTo>
                    <a:cubicBezTo>
                      <a:pt x="1676543" y="1218259"/>
                      <a:pt x="1634739" y="1189684"/>
                      <a:pt x="1605635" y="1141530"/>
                    </a:cubicBezTo>
                    <a:cubicBezTo>
                      <a:pt x="1576531" y="1093376"/>
                      <a:pt x="1556423" y="987543"/>
                      <a:pt x="1532610" y="944680"/>
                    </a:cubicBezTo>
                    <a:cubicBezTo>
                      <a:pt x="1508798" y="901818"/>
                      <a:pt x="1484456" y="887001"/>
                      <a:pt x="1462760" y="884355"/>
                    </a:cubicBezTo>
                    <a:cubicBezTo>
                      <a:pt x="1441064" y="881709"/>
                      <a:pt x="1418839" y="922455"/>
                      <a:pt x="1402435" y="928805"/>
                    </a:cubicBezTo>
                    <a:cubicBezTo>
                      <a:pt x="1386031" y="935155"/>
                      <a:pt x="1380210" y="926688"/>
                      <a:pt x="1364335" y="922455"/>
                    </a:cubicBezTo>
                    <a:cubicBezTo>
                      <a:pt x="1348460" y="918222"/>
                      <a:pt x="1326764" y="905522"/>
                      <a:pt x="1307185" y="903405"/>
                    </a:cubicBezTo>
                    <a:cubicBezTo>
                      <a:pt x="1287606" y="901288"/>
                      <a:pt x="1272260" y="901818"/>
                      <a:pt x="1246860" y="909755"/>
                    </a:cubicBezTo>
                    <a:cubicBezTo>
                      <a:pt x="1221460" y="917692"/>
                      <a:pt x="1178068" y="943622"/>
                      <a:pt x="1154785" y="951030"/>
                    </a:cubicBezTo>
                    <a:cubicBezTo>
                      <a:pt x="1131502" y="958438"/>
                      <a:pt x="1116685" y="960026"/>
                      <a:pt x="1107160" y="954205"/>
                    </a:cubicBezTo>
                    <a:cubicBezTo>
                      <a:pt x="1097635" y="948384"/>
                      <a:pt x="1098693" y="931451"/>
                      <a:pt x="1097635" y="916105"/>
                    </a:cubicBezTo>
                    <a:cubicBezTo>
                      <a:pt x="1096577" y="900759"/>
                      <a:pt x="1109277" y="879063"/>
                      <a:pt x="1100810" y="862130"/>
                    </a:cubicBezTo>
                    <a:cubicBezTo>
                      <a:pt x="1092343" y="845197"/>
                      <a:pt x="1071706" y="824030"/>
                      <a:pt x="1046835" y="814505"/>
                    </a:cubicBezTo>
                    <a:cubicBezTo>
                      <a:pt x="1021964" y="804980"/>
                      <a:pt x="1021964" y="798101"/>
                      <a:pt x="951585" y="804980"/>
                    </a:cubicBezTo>
                    <a:cubicBezTo>
                      <a:pt x="881206" y="811859"/>
                      <a:pt x="715047" y="843080"/>
                      <a:pt x="624560" y="855780"/>
                    </a:cubicBezTo>
                    <a:cubicBezTo>
                      <a:pt x="534073" y="868480"/>
                      <a:pt x="476393" y="876947"/>
                      <a:pt x="408660" y="881180"/>
                    </a:cubicBezTo>
                    <a:cubicBezTo>
                      <a:pt x="340927" y="885413"/>
                      <a:pt x="255731" y="891234"/>
                      <a:pt x="218160" y="881180"/>
                    </a:cubicBezTo>
                    <a:cubicBezTo>
                      <a:pt x="180589" y="871126"/>
                      <a:pt x="180589" y="834084"/>
                      <a:pt x="183235" y="820855"/>
                    </a:cubicBezTo>
                    <a:cubicBezTo>
                      <a:pt x="185881" y="807626"/>
                      <a:pt x="181118" y="804980"/>
                      <a:pt x="234035" y="801805"/>
                    </a:cubicBezTo>
                    <a:cubicBezTo>
                      <a:pt x="286952" y="798630"/>
                      <a:pt x="414481" y="808684"/>
                      <a:pt x="500735" y="801805"/>
                    </a:cubicBezTo>
                    <a:cubicBezTo>
                      <a:pt x="586989" y="794926"/>
                      <a:pt x="691235" y="775347"/>
                      <a:pt x="751560" y="760530"/>
                    </a:cubicBezTo>
                    <a:cubicBezTo>
                      <a:pt x="811885" y="745713"/>
                      <a:pt x="844958" y="726531"/>
                      <a:pt x="862685" y="712905"/>
                    </a:cubicBezTo>
                    <a:cubicBezTo>
                      <a:pt x="880412" y="699279"/>
                      <a:pt x="849985" y="688828"/>
                      <a:pt x="857922" y="678774"/>
                    </a:cubicBezTo>
                    <a:cubicBezTo>
                      <a:pt x="865859" y="668720"/>
                      <a:pt x="896022" y="661047"/>
                      <a:pt x="910310" y="652580"/>
                    </a:cubicBezTo>
                    <a:cubicBezTo>
                      <a:pt x="924598" y="644113"/>
                      <a:pt x="944309" y="643584"/>
                      <a:pt x="929360" y="630355"/>
                    </a:cubicBezTo>
                    <a:cubicBezTo>
                      <a:pt x="914411" y="617126"/>
                      <a:pt x="825379" y="585376"/>
                      <a:pt x="820617" y="573205"/>
                    </a:cubicBezTo>
                    <a:cubicBezTo>
                      <a:pt x="815855" y="561034"/>
                      <a:pt x="901182" y="563151"/>
                      <a:pt x="900785" y="557330"/>
                    </a:cubicBezTo>
                    <a:close/>
                  </a:path>
                </a:pathLst>
              </a:custGeom>
              <a:solidFill>
                <a:srgbClr val="7F7F7F">
                  <a:lumMod val="60000"/>
                  <a:lumOff val="40000"/>
                </a:srgbClr>
              </a:solidFill>
              <a:ln w="6350" cap="sq" cmpd="sng" algn="ctr">
                <a:solidFill>
                  <a:srgbClr val="7F7F7F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BDF1AC-0A84-BC56-E010-5178558B3C22}"/>
                  </a:ext>
                </a:extLst>
              </p:cNvPr>
              <p:cNvSpPr/>
              <p:nvPr/>
            </p:nvSpPr>
            <p:spPr bwMode="auto">
              <a:xfrm>
                <a:off x="5509143" y="3012201"/>
                <a:ext cx="235119" cy="226014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84D9573-9B71-A26C-6D75-3D9470713E3C}"/>
                  </a:ext>
                </a:extLst>
              </p:cNvPr>
              <p:cNvSpPr/>
              <p:nvPr/>
            </p:nvSpPr>
            <p:spPr bwMode="auto">
              <a:xfrm>
                <a:off x="5833974" y="2917631"/>
                <a:ext cx="190834" cy="157211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AC24206-AD80-3D9B-F867-9FD9195DBBE5}"/>
                  </a:ext>
                </a:extLst>
              </p:cNvPr>
              <p:cNvSpPr/>
              <p:nvPr/>
            </p:nvSpPr>
            <p:spPr bwMode="auto">
              <a:xfrm>
                <a:off x="5916154" y="3118203"/>
                <a:ext cx="158041" cy="120012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D7EEC6-31C7-7F2A-FF50-D205FE1797C1}"/>
                  </a:ext>
                </a:extLst>
              </p:cNvPr>
              <p:cNvSpPr/>
              <p:nvPr/>
            </p:nvSpPr>
            <p:spPr bwMode="auto">
              <a:xfrm>
                <a:off x="4724399" y="1496202"/>
                <a:ext cx="1063657" cy="839656"/>
              </a:xfrm>
              <a:custGeom>
                <a:avLst/>
                <a:gdLst>
                  <a:gd name="connsiteX0" fmla="*/ 23346 w 1273774"/>
                  <a:gd name="connsiteY0" fmla="*/ 331351 h 598738"/>
                  <a:gd name="connsiteX1" fmla="*/ 23346 w 1273774"/>
                  <a:gd name="connsiteY1" fmla="*/ 252770 h 598738"/>
                  <a:gd name="connsiteX2" fmla="*/ 101927 w 1273774"/>
                  <a:gd name="connsiteY2" fmla="*/ 150376 h 598738"/>
                  <a:gd name="connsiteX3" fmla="*/ 313858 w 1273774"/>
                  <a:gd name="connsiteY3" fmla="*/ 43220 h 598738"/>
                  <a:gd name="connsiteX4" fmla="*/ 597227 w 1273774"/>
                  <a:gd name="connsiteY4" fmla="*/ 357 h 598738"/>
                  <a:gd name="connsiteX5" fmla="*/ 861546 w 1273774"/>
                  <a:gd name="connsiteY5" fmla="*/ 28932 h 598738"/>
                  <a:gd name="connsiteX6" fmla="*/ 1123483 w 1273774"/>
                  <a:gd name="connsiteY6" fmla="*/ 128945 h 598738"/>
                  <a:gd name="connsiteX7" fmla="*/ 1273502 w 1273774"/>
                  <a:gd name="connsiteY7" fmla="*/ 302776 h 598738"/>
                  <a:gd name="connsiteX8" fmla="*/ 1149677 w 1273774"/>
                  <a:gd name="connsiteY8" fmla="*/ 483751 h 598738"/>
                  <a:gd name="connsiteX9" fmla="*/ 794871 w 1273774"/>
                  <a:gd name="connsiteY9" fmla="*/ 593289 h 598738"/>
                  <a:gd name="connsiteX10" fmla="*/ 294808 w 1273774"/>
                  <a:gd name="connsiteY10" fmla="*/ 557570 h 598738"/>
                  <a:gd name="connsiteX11" fmla="*/ 23346 w 1273774"/>
                  <a:gd name="connsiteY11" fmla="*/ 331351 h 598738"/>
                  <a:gd name="connsiteX0" fmla="*/ 24909 w 1275337"/>
                  <a:gd name="connsiteY0" fmla="*/ 331351 h 598738"/>
                  <a:gd name="connsiteX1" fmla="*/ 24909 w 1275337"/>
                  <a:gd name="connsiteY1" fmla="*/ 252770 h 598738"/>
                  <a:gd name="connsiteX2" fmla="*/ 103490 w 1275337"/>
                  <a:gd name="connsiteY2" fmla="*/ 150376 h 598738"/>
                  <a:gd name="connsiteX3" fmla="*/ 315421 w 1275337"/>
                  <a:gd name="connsiteY3" fmla="*/ 43220 h 598738"/>
                  <a:gd name="connsiteX4" fmla="*/ 598790 w 1275337"/>
                  <a:gd name="connsiteY4" fmla="*/ 357 h 598738"/>
                  <a:gd name="connsiteX5" fmla="*/ 863109 w 1275337"/>
                  <a:gd name="connsiteY5" fmla="*/ 28932 h 598738"/>
                  <a:gd name="connsiteX6" fmla="*/ 1125046 w 1275337"/>
                  <a:gd name="connsiteY6" fmla="*/ 128945 h 598738"/>
                  <a:gd name="connsiteX7" fmla="*/ 1275065 w 1275337"/>
                  <a:gd name="connsiteY7" fmla="*/ 302776 h 598738"/>
                  <a:gd name="connsiteX8" fmla="*/ 1151240 w 1275337"/>
                  <a:gd name="connsiteY8" fmla="*/ 483751 h 598738"/>
                  <a:gd name="connsiteX9" fmla="*/ 796434 w 1275337"/>
                  <a:gd name="connsiteY9" fmla="*/ 593289 h 598738"/>
                  <a:gd name="connsiteX10" fmla="*/ 317802 w 1275337"/>
                  <a:gd name="connsiteY10" fmla="*/ 557570 h 598738"/>
                  <a:gd name="connsiteX11" fmla="*/ 24909 w 1275337"/>
                  <a:gd name="connsiteY11" fmla="*/ 331351 h 598738"/>
                  <a:gd name="connsiteX0" fmla="*/ 26301 w 1276729"/>
                  <a:gd name="connsiteY0" fmla="*/ 331351 h 599243"/>
                  <a:gd name="connsiteX1" fmla="*/ 26301 w 1276729"/>
                  <a:gd name="connsiteY1" fmla="*/ 252770 h 599243"/>
                  <a:gd name="connsiteX2" fmla="*/ 104882 w 1276729"/>
                  <a:gd name="connsiteY2" fmla="*/ 150376 h 599243"/>
                  <a:gd name="connsiteX3" fmla="*/ 316813 w 1276729"/>
                  <a:gd name="connsiteY3" fmla="*/ 43220 h 599243"/>
                  <a:gd name="connsiteX4" fmla="*/ 600182 w 1276729"/>
                  <a:gd name="connsiteY4" fmla="*/ 357 h 599243"/>
                  <a:gd name="connsiteX5" fmla="*/ 864501 w 1276729"/>
                  <a:gd name="connsiteY5" fmla="*/ 28932 h 599243"/>
                  <a:gd name="connsiteX6" fmla="*/ 1126438 w 1276729"/>
                  <a:gd name="connsiteY6" fmla="*/ 128945 h 599243"/>
                  <a:gd name="connsiteX7" fmla="*/ 1276457 w 1276729"/>
                  <a:gd name="connsiteY7" fmla="*/ 302776 h 599243"/>
                  <a:gd name="connsiteX8" fmla="*/ 1152632 w 1276729"/>
                  <a:gd name="connsiteY8" fmla="*/ 483751 h 599243"/>
                  <a:gd name="connsiteX9" fmla="*/ 797826 w 1276729"/>
                  <a:gd name="connsiteY9" fmla="*/ 593289 h 599243"/>
                  <a:gd name="connsiteX10" fmla="*/ 338244 w 1276729"/>
                  <a:gd name="connsiteY10" fmla="*/ 559951 h 599243"/>
                  <a:gd name="connsiteX11" fmla="*/ 26301 w 1276729"/>
                  <a:gd name="connsiteY11" fmla="*/ 331351 h 599243"/>
                  <a:gd name="connsiteX0" fmla="*/ 26301 w 1276729"/>
                  <a:gd name="connsiteY0" fmla="*/ 331351 h 597156"/>
                  <a:gd name="connsiteX1" fmla="*/ 26301 w 1276729"/>
                  <a:gd name="connsiteY1" fmla="*/ 252770 h 597156"/>
                  <a:gd name="connsiteX2" fmla="*/ 104882 w 1276729"/>
                  <a:gd name="connsiteY2" fmla="*/ 150376 h 597156"/>
                  <a:gd name="connsiteX3" fmla="*/ 316813 w 1276729"/>
                  <a:gd name="connsiteY3" fmla="*/ 43220 h 597156"/>
                  <a:gd name="connsiteX4" fmla="*/ 600182 w 1276729"/>
                  <a:gd name="connsiteY4" fmla="*/ 357 h 597156"/>
                  <a:gd name="connsiteX5" fmla="*/ 864501 w 1276729"/>
                  <a:gd name="connsiteY5" fmla="*/ 28932 h 597156"/>
                  <a:gd name="connsiteX6" fmla="*/ 1126438 w 1276729"/>
                  <a:gd name="connsiteY6" fmla="*/ 128945 h 597156"/>
                  <a:gd name="connsiteX7" fmla="*/ 1276457 w 1276729"/>
                  <a:gd name="connsiteY7" fmla="*/ 302776 h 597156"/>
                  <a:gd name="connsiteX8" fmla="*/ 1152632 w 1276729"/>
                  <a:gd name="connsiteY8" fmla="*/ 483751 h 597156"/>
                  <a:gd name="connsiteX9" fmla="*/ 797826 w 1276729"/>
                  <a:gd name="connsiteY9" fmla="*/ 593289 h 597156"/>
                  <a:gd name="connsiteX10" fmla="*/ 338244 w 1276729"/>
                  <a:gd name="connsiteY10" fmla="*/ 559951 h 597156"/>
                  <a:gd name="connsiteX11" fmla="*/ 133458 w 1276729"/>
                  <a:gd name="connsiteY11" fmla="*/ 431364 h 597156"/>
                  <a:gd name="connsiteX12" fmla="*/ 26301 w 1276729"/>
                  <a:gd name="connsiteY12" fmla="*/ 331351 h 597156"/>
                  <a:gd name="connsiteX0" fmla="*/ 12480 w 1262908"/>
                  <a:gd name="connsiteY0" fmla="*/ 331351 h 596363"/>
                  <a:gd name="connsiteX1" fmla="*/ 12480 w 1262908"/>
                  <a:gd name="connsiteY1" fmla="*/ 252770 h 596363"/>
                  <a:gd name="connsiteX2" fmla="*/ 91061 w 1262908"/>
                  <a:gd name="connsiteY2" fmla="*/ 150376 h 596363"/>
                  <a:gd name="connsiteX3" fmla="*/ 302992 w 1262908"/>
                  <a:gd name="connsiteY3" fmla="*/ 43220 h 596363"/>
                  <a:gd name="connsiteX4" fmla="*/ 586361 w 1262908"/>
                  <a:gd name="connsiteY4" fmla="*/ 357 h 596363"/>
                  <a:gd name="connsiteX5" fmla="*/ 850680 w 1262908"/>
                  <a:gd name="connsiteY5" fmla="*/ 28932 h 596363"/>
                  <a:gd name="connsiteX6" fmla="*/ 1112617 w 1262908"/>
                  <a:gd name="connsiteY6" fmla="*/ 128945 h 596363"/>
                  <a:gd name="connsiteX7" fmla="*/ 1262636 w 1262908"/>
                  <a:gd name="connsiteY7" fmla="*/ 302776 h 596363"/>
                  <a:gd name="connsiteX8" fmla="*/ 1138811 w 1262908"/>
                  <a:gd name="connsiteY8" fmla="*/ 483751 h 596363"/>
                  <a:gd name="connsiteX9" fmla="*/ 784005 w 1262908"/>
                  <a:gd name="connsiteY9" fmla="*/ 593289 h 596363"/>
                  <a:gd name="connsiteX10" fmla="*/ 324423 w 1262908"/>
                  <a:gd name="connsiteY10" fmla="*/ 559951 h 596363"/>
                  <a:gd name="connsiteX11" fmla="*/ 131543 w 1262908"/>
                  <a:gd name="connsiteY11" fmla="*/ 483752 h 596363"/>
                  <a:gd name="connsiteX12" fmla="*/ 12480 w 1262908"/>
                  <a:gd name="connsiteY12" fmla="*/ 331351 h 596363"/>
                  <a:gd name="connsiteX0" fmla="*/ 21374 w 1255133"/>
                  <a:gd name="connsiteY0" fmla="*/ 378976 h 596363"/>
                  <a:gd name="connsiteX1" fmla="*/ 4705 w 1255133"/>
                  <a:gd name="connsiteY1" fmla="*/ 252770 h 596363"/>
                  <a:gd name="connsiteX2" fmla="*/ 83286 w 1255133"/>
                  <a:gd name="connsiteY2" fmla="*/ 150376 h 596363"/>
                  <a:gd name="connsiteX3" fmla="*/ 295217 w 1255133"/>
                  <a:gd name="connsiteY3" fmla="*/ 43220 h 596363"/>
                  <a:gd name="connsiteX4" fmla="*/ 578586 w 1255133"/>
                  <a:gd name="connsiteY4" fmla="*/ 357 h 596363"/>
                  <a:gd name="connsiteX5" fmla="*/ 842905 w 1255133"/>
                  <a:gd name="connsiteY5" fmla="*/ 28932 h 596363"/>
                  <a:gd name="connsiteX6" fmla="*/ 1104842 w 1255133"/>
                  <a:gd name="connsiteY6" fmla="*/ 128945 h 596363"/>
                  <a:gd name="connsiteX7" fmla="*/ 1254861 w 1255133"/>
                  <a:gd name="connsiteY7" fmla="*/ 302776 h 596363"/>
                  <a:gd name="connsiteX8" fmla="*/ 1131036 w 1255133"/>
                  <a:gd name="connsiteY8" fmla="*/ 483751 h 596363"/>
                  <a:gd name="connsiteX9" fmla="*/ 776230 w 1255133"/>
                  <a:gd name="connsiteY9" fmla="*/ 593289 h 596363"/>
                  <a:gd name="connsiteX10" fmla="*/ 316648 w 1255133"/>
                  <a:gd name="connsiteY10" fmla="*/ 559951 h 596363"/>
                  <a:gd name="connsiteX11" fmla="*/ 123768 w 1255133"/>
                  <a:gd name="connsiteY11" fmla="*/ 483752 h 596363"/>
                  <a:gd name="connsiteX12" fmla="*/ 21374 w 1255133"/>
                  <a:gd name="connsiteY12" fmla="*/ 378976 h 596363"/>
                  <a:gd name="connsiteX0" fmla="*/ 21961 w 1255720"/>
                  <a:gd name="connsiteY0" fmla="*/ 378976 h 596276"/>
                  <a:gd name="connsiteX1" fmla="*/ 5292 w 1255720"/>
                  <a:gd name="connsiteY1" fmla="*/ 252770 h 596276"/>
                  <a:gd name="connsiteX2" fmla="*/ 83873 w 1255720"/>
                  <a:gd name="connsiteY2" fmla="*/ 150376 h 596276"/>
                  <a:gd name="connsiteX3" fmla="*/ 295804 w 1255720"/>
                  <a:gd name="connsiteY3" fmla="*/ 43220 h 596276"/>
                  <a:gd name="connsiteX4" fmla="*/ 579173 w 1255720"/>
                  <a:gd name="connsiteY4" fmla="*/ 357 h 596276"/>
                  <a:gd name="connsiteX5" fmla="*/ 843492 w 1255720"/>
                  <a:gd name="connsiteY5" fmla="*/ 28932 h 596276"/>
                  <a:gd name="connsiteX6" fmla="*/ 1105429 w 1255720"/>
                  <a:gd name="connsiteY6" fmla="*/ 128945 h 596276"/>
                  <a:gd name="connsiteX7" fmla="*/ 1255448 w 1255720"/>
                  <a:gd name="connsiteY7" fmla="*/ 302776 h 596276"/>
                  <a:gd name="connsiteX8" fmla="*/ 1131623 w 1255720"/>
                  <a:gd name="connsiteY8" fmla="*/ 483751 h 596276"/>
                  <a:gd name="connsiteX9" fmla="*/ 776817 w 1255720"/>
                  <a:gd name="connsiteY9" fmla="*/ 593289 h 596276"/>
                  <a:gd name="connsiteX10" fmla="*/ 317235 w 1255720"/>
                  <a:gd name="connsiteY10" fmla="*/ 559951 h 596276"/>
                  <a:gd name="connsiteX11" fmla="*/ 141024 w 1255720"/>
                  <a:gd name="connsiteY11" fmla="*/ 490896 h 596276"/>
                  <a:gd name="connsiteX12" fmla="*/ 21961 w 1255720"/>
                  <a:gd name="connsiteY12" fmla="*/ 378976 h 596276"/>
                  <a:gd name="connsiteX0" fmla="*/ 21616 w 1255375"/>
                  <a:gd name="connsiteY0" fmla="*/ 378976 h 596276"/>
                  <a:gd name="connsiteX1" fmla="*/ 4947 w 1255375"/>
                  <a:gd name="connsiteY1" fmla="*/ 252770 h 596276"/>
                  <a:gd name="connsiteX2" fmla="*/ 83528 w 1255375"/>
                  <a:gd name="connsiteY2" fmla="*/ 150376 h 596276"/>
                  <a:gd name="connsiteX3" fmla="*/ 295459 w 1255375"/>
                  <a:gd name="connsiteY3" fmla="*/ 43220 h 596276"/>
                  <a:gd name="connsiteX4" fmla="*/ 578828 w 1255375"/>
                  <a:gd name="connsiteY4" fmla="*/ 357 h 596276"/>
                  <a:gd name="connsiteX5" fmla="*/ 843147 w 1255375"/>
                  <a:gd name="connsiteY5" fmla="*/ 28932 h 596276"/>
                  <a:gd name="connsiteX6" fmla="*/ 1105084 w 1255375"/>
                  <a:gd name="connsiteY6" fmla="*/ 128945 h 596276"/>
                  <a:gd name="connsiteX7" fmla="*/ 1255103 w 1255375"/>
                  <a:gd name="connsiteY7" fmla="*/ 302776 h 596276"/>
                  <a:gd name="connsiteX8" fmla="*/ 1131278 w 1255375"/>
                  <a:gd name="connsiteY8" fmla="*/ 483751 h 596276"/>
                  <a:gd name="connsiteX9" fmla="*/ 776472 w 1255375"/>
                  <a:gd name="connsiteY9" fmla="*/ 593289 h 596276"/>
                  <a:gd name="connsiteX10" fmla="*/ 316890 w 1255375"/>
                  <a:gd name="connsiteY10" fmla="*/ 559951 h 596276"/>
                  <a:gd name="connsiteX11" fmla="*/ 131154 w 1255375"/>
                  <a:gd name="connsiteY11" fmla="*/ 490896 h 596276"/>
                  <a:gd name="connsiteX12" fmla="*/ 21616 w 1255375"/>
                  <a:gd name="connsiteY12" fmla="*/ 378976 h 596276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6913"/>
                  <a:gd name="connsiteX1" fmla="*/ 4947 w 1255375"/>
                  <a:gd name="connsiteY1" fmla="*/ 252770 h 596913"/>
                  <a:gd name="connsiteX2" fmla="*/ 83528 w 1255375"/>
                  <a:gd name="connsiteY2" fmla="*/ 150376 h 596913"/>
                  <a:gd name="connsiteX3" fmla="*/ 295459 w 1255375"/>
                  <a:gd name="connsiteY3" fmla="*/ 43220 h 596913"/>
                  <a:gd name="connsiteX4" fmla="*/ 578828 w 1255375"/>
                  <a:gd name="connsiteY4" fmla="*/ 357 h 596913"/>
                  <a:gd name="connsiteX5" fmla="*/ 843147 w 1255375"/>
                  <a:gd name="connsiteY5" fmla="*/ 28932 h 596913"/>
                  <a:gd name="connsiteX6" fmla="*/ 1105084 w 1255375"/>
                  <a:gd name="connsiteY6" fmla="*/ 128945 h 596913"/>
                  <a:gd name="connsiteX7" fmla="*/ 1255103 w 1255375"/>
                  <a:gd name="connsiteY7" fmla="*/ 302776 h 596913"/>
                  <a:gd name="connsiteX8" fmla="*/ 1131278 w 1255375"/>
                  <a:gd name="connsiteY8" fmla="*/ 483751 h 596913"/>
                  <a:gd name="connsiteX9" fmla="*/ 776472 w 1255375"/>
                  <a:gd name="connsiteY9" fmla="*/ 593289 h 596913"/>
                  <a:gd name="connsiteX10" fmla="*/ 438334 w 1255375"/>
                  <a:gd name="connsiteY10" fmla="*/ 574238 h 596913"/>
                  <a:gd name="connsiteX11" fmla="*/ 219259 w 1255375"/>
                  <a:gd name="connsiteY11" fmla="*/ 538521 h 596913"/>
                  <a:gd name="connsiteX12" fmla="*/ 131154 w 1255375"/>
                  <a:gd name="connsiteY12" fmla="*/ 490896 h 596913"/>
                  <a:gd name="connsiteX13" fmla="*/ 21616 w 1255375"/>
                  <a:gd name="connsiteY13" fmla="*/ 378976 h 596913"/>
                  <a:gd name="connsiteX0" fmla="*/ 21616 w 1255375"/>
                  <a:gd name="connsiteY0" fmla="*/ 378976 h 596610"/>
                  <a:gd name="connsiteX1" fmla="*/ 4947 w 1255375"/>
                  <a:gd name="connsiteY1" fmla="*/ 252770 h 596610"/>
                  <a:gd name="connsiteX2" fmla="*/ 83528 w 1255375"/>
                  <a:gd name="connsiteY2" fmla="*/ 150376 h 596610"/>
                  <a:gd name="connsiteX3" fmla="*/ 295459 w 1255375"/>
                  <a:gd name="connsiteY3" fmla="*/ 43220 h 596610"/>
                  <a:gd name="connsiteX4" fmla="*/ 578828 w 1255375"/>
                  <a:gd name="connsiteY4" fmla="*/ 357 h 596610"/>
                  <a:gd name="connsiteX5" fmla="*/ 843147 w 1255375"/>
                  <a:gd name="connsiteY5" fmla="*/ 28932 h 596610"/>
                  <a:gd name="connsiteX6" fmla="*/ 1105084 w 1255375"/>
                  <a:gd name="connsiteY6" fmla="*/ 128945 h 596610"/>
                  <a:gd name="connsiteX7" fmla="*/ 1255103 w 1255375"/>
                  <a:gd name="connsiteY7" fmla="*/ 302776 h 596610"/>
                  <a:gd name="connsiteX8" fmla="*/ 1131278 w 1255375"/>
                  <a:gd name="connsiteY8" fmla="*/ 483751 h 596610"/>
                  <a:gd name="connsiteX9" fmla="*/ 776472 w 1255375"/>
                  <a:gd name="connsiteY9" fmla="*/ 593289 h 596610"/>
                  <a:gd name="connsiteX10" fmla="*/ 438334 w 1255375"/>
                  <a:gd name="connsiteY10" fmla="*/ 574238 h 596610"/>
                  <a:gd name="connsiteX11" fmla="*/ 283553 w 1255375"/>
                  <a:gd name="connsiteY11" fmla="*/ 557571 h 596610"/>
                  <a:gd name="connsiteX12" fmla="*/ 131154 w 1255375"/>
                  <a:gd name="connsiteY12" fmla="*/ 490896 h 596610"/>
                  <a:gd name="connsiteX13" fmla="*/ 21616 w 1255375"/>
                  <a:gd name="connsiteY13" fmla="*/ 378976 h 596610"/>
                  <a:gd name="connsiteX0" fmla="*/ 21616 w 1255375"/>
                  <a:gd name="connsiteY0" fmla="*/ 378976 h 599512"/>
                  <a:gd name="connsiteX1" fmla="*/ 4947 w 1255375"/>
                  <a:gd name="connsiteY1" fmla="*/ 252770 h 599512"/>
                  <a:gd name="connsiteX2" fmla="*/ 83528 w 1255375"/>
                  <a:gd name="connsiteY2" fmla="*/ 150376 h 599512"/>
                  <a:gd name="connsiteX3" fmla="*/ 295459 w 1255375"/>
                  <a:gd name="connsiteY3" fmla="*/ 43220 h 599512"/>
                  <a:gd name="connsiteX4" fmla="*/ 578828 w 1255375"/>
                  <a:gd name="connsiteY4" fmla="*/ 357 h 599512"/>
                  <a:gd name="connsiteX5" fmla="*/ 843147 w 1255375"/>
                  <a:gd name="connsiteY5" fmla="*/ 28932 h 599512"/>
                  <a:gd name="connsiteX6" fmla="*/ 1105084 w 1255375"/>
                  <a:gd name="connsiteY6" fmla="*/ 128945 h 599512"/>
                  <a:gd name="connsiteX7" fmla="*/ 1255103 w 1255375"/>
                  <a:gd name="connsiteY7" fmla="*/ 302776 h 599512"/>
                  <a:gd name="connsiteX8" fmla="*/ 1131278 w 1255375"/>
                  <a:gd name="connsiteY8" fmla="*/ 483751 h 599512"/>
                  <a:gd name="connsiteX9" fmla="*/ 776472 w 1255375"/>
                  <a:gd name="connsiteY9" fmla="*/ 593289 h 599512"/>
                  <a:gd name="connsiteX10" fmla="*/ 521678 w 1255375"/>
                  <a:gd name="connsiteY10" fmla="*/ 590907 h 599512"/>
                  <a:gd name="connsiteX11" fmla="*/ 283553 w 1255375"/>
                  <a:gd name="connsiteY11" fmla="*/ 557571 h 599512"/>
                  <a:gd name="connsiteX12" fmla="*/ 131154 w 1255375"/>
                  <a:gd name="connsiteY12" fmla="*/ 490896 h 599512"/>
                  <a:gd name="connsiteX13" fmla="*/ 21616 w 1255375"/>
                  <a:gd name="connsiteY13" fmla="*/ 378976 h 599512"/>
                  <a:gd name="connsiteX0" fmla="*/ 21616 w 1255104"/>
                  <a:gd name="connsiteY0" fmla="*/ 378976 h 599512"/>
                  <a:gd name="connsiteX1" fmla="*/ 4947 w 1255104"/>
                  <a:gd name="connsiteY1" fmla="*/ 252770 h 599512"/>
                  <a:gd name="connsiteX2" fmla="*/ 83528 w 1255104"/>
                  <a:gd name="connsiteY2" fmla="*/ 150376 h 599512"/>
                  <a:gd name="connsiteX3" fmla="*/ 295459 w 1255104"/>
                  <a:gd name="connsiteY3" fmla="*/ 43220 h 599512"/>
                  <a:gd name="connsiteX4" fmla="*/ 578828 w 1255104"/>
                  <a:gd name="connsiteY4" fmla="*/ 357 h 599512"/>
                  <a:gd name="connsiteX5" fmla="*/ 843147 w 1255104"/>
                  <a:gd name="connsiteY5" fmla="*/ 28932 h 599512"/>
                  <a:gd name="connsiteX6" fmla="*/ 1105084 w 1255104"/>
                  <a:gd name="connsiteY6" fmla="*/ 128945 h 599512"/>
                  <a:gd name="connsiteX7" fmla="*/ 1255103 w 1255104"/>
                  <a:gd name="connsiteY7" fmla="*/ 302776 h 599512"/>
                  <a:gd name="connsiteX8" fmla="*/ 1107466 w 1255104"/>
                  <a:gd name="connsiteY8" fmla="*/ 455176 h 599512"/>
                  <a:gd name="connsiteX9" fmla="*/ 776472 w 1255104"/>
                  <a:gd name="connsiteY9" fmla="*/ 593289 h 599512"/>
                  <a:gd name="connsiteX10" fmla="*/ 521678 w 1255104"/>
                  <a:gd name="connsiteY10" fmla="*/ 590907 h 599512"/>
                  <a:gd name="connsiteX11" fmla="*/ 283553 w 1255104"/>
                  <a:gd name="connsiteY11" fmla="*/ 557571 h 599512"/>
                  <a:gd name="connsiteX12" fmla="*/ 131154 w 1255104"/>
                  <a:gd name="connsiteY12" fmla="*/ 490896 h 599512"/>
                  <a:gd name="connsiteX13" fmla="*/ 21616 w 1255104"/>
                  <a:gd name="connsiteY13" fmla="*/ 378976 h 599512"/>
                  <a:gd name="connsiteX0" fmla="*/ 21616 w 1255104"/>
                  <a:gd name="connsiteY0" fmla="*/ 378976 h 593821"/>
                  <a:gd name="connsiteX1" fmla="*/ 4947 w 1255104"/>
                  <a:gd name="connsiteY1" fmla="*/ 252770 h 593821"/>
                  <a:gd name="connsiteX2" fmla="*/ 83528 w 1255104"/>
                  <a:gd name="connsiteY2" fmla="*/ 150376 h 593821"/>
                  <a:gd name="connsiteX3" fmla="*/ 295459 w 1255104"/>
                  <a:gd name="connsiteY3" fmla="*/ 43220 h 593821"/>
                  <a:gd name="connsiteX4" fmla="*/ 578828 w 1255104"/>
                  <a:gd name="connsiteY4" fmla="*/ 357 h 593821"/>
                  <a:gd name="connsiteX5" fmla="*/ 843147 w 1255104"/>
                  <a:gd name="connsiteY5" fmla="*/ 28932 h 593821"/>
                  <a:gd name="connsiteX6" fmla="*/ 1105084 w 1255104"/>
                  <a:gd name="connsiteY6" fmla="*/ 128945 h 593821"/>
                  <a:gd name="connsiteX7" fmla="*/ 1255103 w 1255104"/>
                  <a:gd name="connsiteY7" fmla="*/ 302776 h 593821"/>
                  <a:gd name="connsiteX8" fmla="*/ 1107466 w 1255104"/>
                  <a:gd name="connsiteY8" fmla="*/ 455176 h 593821"/>
                  <a:gd name="connsiteX9" fmla="*/ 774090 w 1255104"/>
                  <a:gd name="connsiteY9" fmla="*/ 583764 h 593821"/>
                  <a:gd name="connsiteX10" fmla="*/ 521678 w 1255104"/>
                  <a:gd name="connsiteY10" fmla="*/ 590907 h 593821"/>
                  <a:gd name="connsiteX11" fmla="*/ 283553 w 1255104"/>
                  <a:gd name="connsiteY11" fmla="*/ 557571 h 593821"/>
                  <a:gd name="connsiteX12" fmla="*/ 131154 w 1255104"/>
                  <a:gd name="connsiteY12" fmla="*/ 490896 h 593821"/>
                  <a:gd name="connsiteX13" fmla="*/ 21616 w 1255104"/>
                  <a:gd name="connsiteY13" fmla="*/ 378976 h 593821"/>
                  <a:gd name="connsiteX0" fmla="*/ 21616 w 1214624"/>
                  <a:gd name="connsiteY0" fmla="*/ 378976 h 593821"/>
                  <a:gd name="connsiteX1" fmla="*/ 4947 w 1214624"/>
                  <a:gd name="connsiteY1" fmla="*/ 252770 h 593821"/>
                  <a:gd name="connsiteX2" fmla="*/ 83528 w 1214624"/>
                  <a:gd name="connsiteY2" fmla="*/ 150376 h 593821"/>
                  <a:gd name="connsiteX3" fmla="*/ 295459 w 1214624"/>
                  <a:gd name="connsiteY3" fmla="*/ 43220 h 593821"/>
                  <a:gd name="connsiteX4" fmla="*/ 578828 w 1214624"/>
                  <a:gd name="connsiteY4" fmla="*/ 357 h 593821"/>
                  <a:gd name="connsiteX5" fmla="*/ 843147 w 1214624"/>
                  <a:gd name="connsiteY5" fmla="*/ 28932 h 593821"/>
                  <a:gd name="connsiteX6" fmla="*/ 1105084 w 1214624"/>
                  <a:gd name="connsiteY6" fmla="*/ 128945 h 593821"/>
                  <a:gd name="connsiteX7" fmla="*/ 1214621 w 1214624"/>
                  <a:gd name="connsiteY7" fmla="*/ 302776 h 593821"/>
                  <a:gd name="connsiteX8" fmla="*/ 1107466 w 1214624"/>
                  <a:gd name="connsiteY8" fmla="*/ 455176 h 593821"/>
                  <a:gd name="connsiteX9" fmla="*/ 774090 w 1214624"/>
                  <a:gd name="connsiteY9" fmla="*/ 583764 h 593821"/>
                  <a:gd name="connsiteX10" fmla="*/ 521678 w 1214624"/>
                  <a:gd name="connsiteY10" fmla="*/ 590907 h 593821"/>
                  <a:gd name="connsiteX11" fmla="*/ 283553 w 1214624"/>
                  <a:gd name="connsiteY11" fmla="*/ 557571 h 593821"/>
                  <a:gd name="connsiteX12" fmla="*/ 131154 w 1214624"/>
                  <a:gd name="connsiteY12" fmla="*/ 490896 h 593821"/>
                  <a:gd name="connsiteX13" fmla="*/ 21616 w 1214624"/>
                  <a:gd name="connsiteY13" fmla="*/ 378976 h 593821"/>
                  <a:gd name="connsiteX0" fmla="*/ 21616 w 1214650"/>
                  <a:gd name="connsiteY0" fmla="*/ 378966 h 593811"/>
                  <a:gd name="connsiteX1" fmla="*/ 4947 w 1214650"/>
                  <a:gd name="connsiteY1" fmla="*/ 252760 h 593811"/>
                  <a:gd name="connsiteX2" fmla="*/ 83528 w 1214650"/>
                  <a:gd name="connsiteY2" fmla="*/ 150366 h 593811"/>
                  <a:gd name="connsiteX3" fmla="*/ 295459 w 1214650"/>
                  <a:gd name="connsiteY3" fmla="*/ 43210 h 593811"/>
                  <a:gd name="connsiteX4" fmla="*/ 578828 w 1214650"/>
                  <a:gd name="connsiteY4" fmla="*/ 347 h 593811"/>
                  <a:gd name="connsiteX5" fmla="*/ 843147 w 1214650"/>
                  <a:gd name="connsiteY5" fmla="*/ 28922 h 593811"/>
                  <a:gd name="connsiteX6" fmla="*/ 1100322 w 1214650"/>
                  <a:gd name="connsiteY6" fmla="*/ 126554 h 593811"/>
                  <a:gd name="connsiteX7" fmla="*/ 1214621 w 1214650"/>
                  <a:gd name="connsiteY7" fmla="*/ 302766 h 593811"/>
                  <a:gd name="connsiteX8" fmla="*/ 1107466 w 1214650"/>
                  <a:gd name="connsiteY8" fmla="*/ 455166 h 593811"/>
                  <a:gd name="connsiteX9" fmla="*/ 774090 w 1214650"/>
                  <a:gd name="connsiteY9" fmla="*/ 583754 h 593811"/>
                  <a:gd name="connsiteX10" fmla="*/ 521678 w 1214650"/>
                  <a:gd name="connsiteY10" fmla="*/ 590897 h 593811"/>
                  <a:gd name="connsiteX11" fmla="*/ 283553 w 1214650"/>
                  <a:gd name="connsiteY11" fmla="*/ 557561 h 593811"/>
                  <a:gd name="connsiteX12" fmla="*/ 131154 w 1214650"/>
                  <a:gd name="connsiteY12" fmla="*/ 490886 h 593811"/>
                  <a:gd name="connsiteX13" fmla="*/ 21616 w 1214650"/>
                  <a:gd name="connsiteY13" fmla="*/ 378966 h 593811"/>
                  <a:gd name="connsiteX0" fmla="*/ 21616 w 1214650"/>
                  <a:gd name="connsiteY0" fmla="*/ 379418 h 594263"/>
                  <a:gd name="connsiteX1" fmla="*/ 4947 w 1214650"/>
                  <a:gd name="connsiteY1" fmla="*/ 253212 h 594263"/>
                  <a:gd name="connsiteX2" fmla="*/ 83528 w 1214650"/>
                  <a:gd name="connsiteY2" fmla="*/ 150818 h 594263"/>
                  <a:gd name="connsiteX3" fmla="*/ 295459 w 1214650"/>
                  <a:gd name="connsiteY3" fmla="*/ 43662 h 594263"/>
                  <a:gd name="connsiteX4" fmla="*/ 578828 w 1214650"/>
                  <a:gd name="connsiteY4" fmla="*/ 799 h 594263"/>
                  <a:gd name="connsiteX5" fmla="*/ 862197 w 1214650"/>
                  <a:gd name="connsiteY5" fmla="*/ 24611 h 594263"/>
                  <a:gd name="connsiteX6" fmla="*/ 1100322 w 1214650"/>
                  <a:gd name="connsiteY6" fmla="*/ 127006 h 594263"/>
                  <a:gd name="connsiteX7" fmla="*/ 1214621 w 1214650"/>
                  <a:gd name="connsiteY7" fmla="*/ 303218 h 594263"/>
                  <a:gd name="connsiteX8" fmla="*/ 1107466 w 1214650"/>
                  <a:gd name="connsiteY8" fmla="*/ 455618 h 594263"/>
                  <a:gd name="connsiteX9" fmla="*/ 774090 w 1214650"/>
                  <a:gd name="connsiteY9" fmla="*/ 584206 h 594263"/>
                  <a:gd name="connsiteX10" fmla="*/ 521678 w 1214650"/>
                  <a:gd name="connsiteY10" fmla="*/ 591349 h 594263"/>
                  <a:gd name="connsiteX11" fmla="*/ 283553 w 1214650"/>
                  <a:gd name="connsiteY11" fmla="*/ 558013 h 594263"/>
                  <a:gd name="connsiteX12" fmla="*/ 131154 w 1214650"/>
                  <a:gd name="connsiteY12" fmla="*/ 491338 h 594263"/>
                  <a:gd name="connsiteX13" fmla="*/ 21616 w 1214650"/>
                  <a:gd name="connsiteY13" fmla="*/ 379418 h 594263"/>
                  <a:gd name="connsiteX0" fmla="*/ 23906 w 1216940"/>
                  <a:gd name="connsiteY0" fmla="*/ 379418 h 594263"/>
                  <a:gd name="connsiteX1" fmla="*/ 7237 w 1216940"/>
                  <a:gd name="connsiteY1" fmla="*/ 253212 h 594263"/>
                  <a:gd name="connsiteX2" fmla="*/ 116774 w 1216940"/>
                  <a:gd name="connsiteY2" fmla="*/ 124624 h 594263"/>
                  <a:gd name="connsiteX3" fmla="*/ 297749 w 1216940"/>
                  <a:gd name="connsiteY3" fmla="*/ 43662 h 594263"/>
                  <a:gd name="connsiteX4" fmla="*/ 581118 w 1216940"/>
                  <a:gd name="connsiteY4" fmla="*/ 799 h 594263"/>
                  <a:gd name="connsiteX5" fmla="*/ 864487 w 1216940"/>
                  <a:gd name="connsiteY5" fmla="*/ 24611 h 594263"/>
                  <a:gd name="connsiteX6" fmla="*/ 1102612 w 1216940"/>
                  <a:gd name="connsiteY6" fmla="*/ 127006 h 594263"/>
                  <a:gd name="connsiteX7" fmla="*/ 1216911 w 1216940"/>
                  <a:gd name="connsiteY7" fmla="*/ 303218 h 594263"/>
                  <a:gd name="connsiteX8" fmla="*/ 1109756 w 1216940"/>
                  <a:gd name="connsiteY8" fmla="*/ 455618 h 594263"/>
                  <a:gd name="connsiteX9" fmla="*/ 776380 w 1216940"/>
                  <a:gd name="connsiteY9" fmla="*/ 584206 h 594263"/>
                  <a:gd name="connsiteX10" fmla="*/ 523968 w 1216940"/>
                  <a:gd name="connsiteY10" fmla="*/ 591349 h 594263"/>
                  <a:gd name="connsiteX11" fmla="*/ 285843 w 1216940"/>
                  <a:gd name="connsiteY11" fmla="*/ 558013 h 594263"/>
                  <a:gd name="connsiteX12" fmla="*/ 133444 w 1216940"/>
                  <a:gd name="connsiteY12" fmla="*/ 491338 h 594263"/>
                  <a:gd name="connsiteX13" fmla="*/ 23906 w 1216940"/>
                  <a:gd name="connsiteY13" fmla="*/ 379418 h 594263"/>
                  <a:gd name="connsiteX0" fmla="*/ 23906 w 1216940"/>
                  <a:gd name="connsiteY0" fmla="*/ 379418 h 593244"/>
                  <a:gd name="connsiteX1" fmla="*/ 7237 w 1216940"/>
                  <a:gd name="connsiteY1" fmla="*/ 253212 h 593244"/>
                  <a:gd name="connsiteX2" fmla="*/ 116774 w 1216940"/>
                  <a:gd name="connsiteY2" fmla="*/ 124624 h 593244"/>
                  <a:gd name="connsiteX3" fmla="*/ 297749 w 1216940"/>
                  <a:gd name="connsiteY3" fmla="*/ 43662 h 593244"/>
                  <a:gd name="connsiteX4" fmla="*/ 581118 w 1216940"/>
                  <a:gd name="connsiteY4" fmla="*/ 799 h 593244"/>
                  <a:gd name="connsiteX5" fmla="*/ 864487 w 1216940"/>
                  <a:gd name="connsiteY5" fmla="*/ 24611 h 593244"/>
                  <a:gd name="connsiteX6" fmla="*/ 1102612 w 1216940"/>
                  <a:gd name="connsiteY6" fmla="*/ 127006 h 593244"/>
                  <a:gd name="connsiteX7" fmla="*/ 1216911 w 1216940"/>
                  <a:gd name="connsiteY7" fmla="*/ 303218 h 593244"/>
                  <a:gd name="connsiteX8" fmla="*/ 1109756 w 1216940"/>
                  <a:gd name="connsiteY8" fmla="*/ 455618 h 593244"/>
                  <a:gd name="connsiteX9" fmla="*/ 776380 w 1216940"/>
                  <a:gd name="connsiteY9" fmla="*/ 584206 h 593244"/>
                  <a:gd name="connsiteX10" fmla="*/ 523968 w 1216940"/>
                  <a:gd name="connsiteY10" fmla="*/ 591349 h 593244"/>
                  <a:gd name="connsiteX11" fmla="*/ 304893 w 1216940"/>
                  <a:gd name="connsiteY11" fmla="*/ 572300 h 593244"/>
                  <a:gd name="connsiteX12" fmla="*/ 133444 w 1216940"/>
                  <a:gd name="connsiteY12" fmla="*/ 491338 h 593244"/>
                  <a:gd name="connsiteX13" fmla="*/ 23906 w 1216940"/>
                  <a:gd name="connsiteY13" fmla="*/ 379418 h 593244"/>
                  <a:gd name="connsiteX0" fmla="*/ 23906 w 1216940"/>
                  <a:gd name="connsiteY0" fmla="*/ 379418 h 598978"/>
                  <a:gd name="connsiteX1" fmla="*/ 7237 w 1216940"/>
                  <a:gd name="connsiteY1" fmla="*/ 253212 h 598978"/>
                  <a:gd name="connsiteX2" fmla="*/ 116774 w 1216940"/>
                  <a:gd name="connsiteY2" fmla="*/ 124624 h 598978"/>
                  <a:gd name="connsiteX3" fmla="*/ 297749 w 1216940"/>
                  <a:gd name="connsiteY3" fmla="*/ 43662 h 598978"/>
                  <a:gd name="connsiteX4" fmla="*/ 581118 w 1216940"/>
                  <a:gd name="connsiteY4" fmla="*/ 799 h 598978"/>
                  <a:gd name="connsiteX5" fmla="*/ 864487 w 1216940"/>
                  <a:gd name="connsiteY5" fmla="*/ 24611 h 598978"/>
                  <a:gd name="connsiteX6" fmla="*/ 1102612 w 1216940"/>
                  <a:gd name="connsiteY6" fmla="*/ 127006 h 598978"/>
                  <a:gd name="connsiteX7" fmla="*/ 1216911 w 1216940"/>
                  <a:gd name="connsiteY7" fmla="*/ 303218 h 598978"/>
                  <a:gd name="connsiteX8" fmla="*/ 1109756 w 1216940"/>
                  <a:gd name="connsiteY8" fmla="*/ 455618 h 598978"/>
                  <a:gd name="connsiteX9" fmla="*/ 776380 w 1216940"/>
                  <a:gd name="connsiteY9" fmla="*/ 584206 h 598978"/>
                  <a:gd name="connsiteX10" fmla="*/ 540637 w 1216940"/>
                  <a:gd name="connsiteY10" fmla="*/ 598493 h 598978"/>
                  <a:gd name="connsiteX11" fmla="*/ 304893 w 1216940"/>
                  <a:gd name="connsiteY11" fmla="*/ 572300 h 598978"/>
                  <a:gd name="connsiteX12" fmla="*/ 133444 w 1216940"/>
                  <a:gd name="connsiteY12" fmla="*/ 491338 h 598978"/>
                  <a:gd name="connsiteX13" fmla="*/ 23906 w 1216940"/>
                  <a:gd name="connsiteY13" fmla="*/ 379418 h 598978"/>
                  <a:gd name="connsiteX0" fmla="*/ 23906 w 1216940"/>
                  <a:gd name="connsiteY0" fmla="*/ 379418 h 598978"/>
                  <a:gd name="connsiteX1" fmla="*/ 7237 w 1216940"/>
                  <a:gd name="connsiteY1" fmla="*/ 253212 h 598978"/>
                  <a:gd name="connsiteX2" fmla="*/ 116774 w 1216940"/>
                  <a:gd name="connsiteY2" fmla="*/ 124624 h 598978"/>
                  <a:gd name="connsiteX3" fmla="*/ 297749 w 1216940"/>
                  <a:gd name="connsiteY3" fmla="*/ 43662 h 598978"/>
                  <a:gd name="connsiteX4" fmla="*/ 581118 w 1216940"/>
                  <a:gd name="connsiteY4" fmla="*/ 799 h 598978"/>
                  <a:gd name="connsiteX5" fmla="*/ 864487 w 1216940"/>
                  <a:gd name="connsiteY5" fmla="*/ 24611 h 598978"/>
                  <a:gd name="connsiteX6" fmla="*/ 1102612 w 1216940"/>
                  <a:gd name="connsiteY6" fmla="*/ 127006 h 598978"/>
                  <a:gd name="connsiteX7" fmla="*/ 1216911 w 1216940"/>
                  <a:gd name="connsiteY7" fmla="*/ 303218 h 598978"/>
                  <a:gd name="connsiteX8" fmla="*/ 1109756 w 1216940"/>
                  <a:gd name="connsiteY8" fmla="*/ 455618 h 598978"/>
                  <a:gd name="connsiteX9" fmla="*/ 776380 w 1216940"/>
                  <a:gd name="connsiteY9" fmla="*/ 584206 h 598978"/>
                  <a:gd name="connsiteX10" fmla="*/ 545400 w 1216940"/>
                  <a:gd name="connsiteY10" fmla="*/ 598493 h 598978"/>
                  <a:gd name="connsiteX11" fmla="*/ 304893 w 1216940"/>
                  <a:gd name="connsiteY11" fmla="*/ 572300 h 598978"/>
                  <a:gd name="connsiteX12" fmla="*/ 133444 w 1216940"/>
                  <a:gd name="connsiteY12" fmla="*/ 491338 h 598978"/>
                  <a:gd name="connsiteX13" fmla="*/ 23906 w 1216940"/>
                  <a:gd name="connsiteY13" fmla="*/ 379418 h 598978"/>
                  <a:gd name="connsiteX0" fmla="*/ 23906 w 1216940"/>
                  <a:gd name="connsiteY0" fmla="*/ 379418 h 598978"/>
                  <a:gd name="connsiteX1" fmla="*/ 7237 w 1216940"/>
                  <a:gd name="connsiteY1" fmla="*/ 253212 h 598978"/>
                  <a:gd name="connsiteX2" fmla="*/ 116774 w 1216940"/>
                  <a:gd name="connsiteY2" fmla="*/ 124624 h 598978"/>
                  <a:gd name="connsiteX3" fmla="*/ 297749 w 1216940"/>
                  <a:gd name="connsiteY3" fmla="*/ 43662 h 598978"/>
                  <a:gd name="connsiteX4" fmla="*/ 581118 w 1216940"/>
                  <a:gd name="connsiteY4" fmla="*/ 799 h 598978"/>
                  <a:gd name="connsiteX5" fmla="*/ 864487 w 1216940"/>
                  <a:gd name="connsiteY5" fmla="*/ 24611 h 598978"/>
                  <a:gd name="connsiteX6" fmla="*/ 1102612 w 1216940"/>
                  <a:gd name="connsiteY6" fmla="*/ 127006 h 598978"/>
                  <a:gd name="connsiteX7" fmla="*/ 1216911 w 1216940"/>
                  <a:gd name="connsiteY7" fmla="*/ 303218 h 598978"/>
                  <a:gd name="connsiteX8" fmla="*/ 1109756 w 1216940"/>
                  <a:gd name="connsiteY8" fmla="*/ 455618 h 598978"/>
                  <a:gd name="connsiteX9" fmla="*/ 776380 w 1216940"/>
                  <a:gd name="connsiteY9" fmla="*/ 584206 h 598978"/>
                  <a:gd name="connsiteX10" fmla="*/ 545400 w 1216940"/>
                  <a:gd name="connsiteY10" fmla="*/ 598493 h 598978"/>
                  <a:gd name="connsiteX11" fmla="*/ 304893 w 1216940"/>
                  <a:gd name="connsiteY11" fmla="*/ 572300 h 598978"/>
                  <a:gd name="connsiteX12" fmla="*/ 133444 w 1216940"/>
                  <a:gd name="connsiteY12" fmla="*/ 491338 h 598978"/>
                  <a:gd name="connsiteX13" fmla="*/ 23906 w 1216940"/>
                  <a:gd name="connsiteY13" fmla="*/ 379418 h 598978"/>
                  <a:gd name="connsiteX0" fmla="*/ 23906 w 1216940"/>
                  <a:gd name="connsiteY0" fmla="*/ 379418 h 598978"/>
                  <a:gd name="connsiteX1" fmla="*/ 7237 w 1216940"/>
                  <a:gd name="connsiteY1" fmla="*/ 253212 h 598978"/>
                  <a:gd name="connsiteX2" fmla="*/ 116774 w 1216940"/>
                  <a:gd name="connsiteY2" fmla="*/ 124624 h 598978"/>
                  <a:gd name="connsiteX3" fmla="*/ 297749 w 1216940"/>
                  <a:gd name="connsiteY3" fmla="*/ 43662 h 598978"/>
                  <a:gd name="connsiteX4" fmla="*/ 581118 w 1216940"/>
                  <a:gd name="connsiteY4" fmla="*/ 799 h 598978"/>
                  <a:gd name="connsiteX5" fmla="*/ 864487 w 1216940"/>
                  <a:gd name="connsiteY5" fmla="*/ 24611 h 598978"/>
                  <a:gd name="connsiteX6" fmla="*/ 1102612 w 1216940"/>
                  <a:gd name="connsiteY6" fmla="*/ 127006 h 598978"/>
                  <a:gd name="connsiteX7" fmla="*/ 1216911 w 1216940"/>
                  <a:gd name="connsiteY7" fmla="*/ 303218 h 598978"/>
                  <a:gd name="connsiteX8" fmla="*/ 1109756 w 1216940"/>
                  <a:gd name="connsiteY8" fmla="*/ 455618 h 598978"/>
                  <a:gd name="connsiteX9" fmla="*/ 776380 w 1216940"/>
                  <a:gd name="connsiteY9" fmla="*/ 584206 h 598978"/>
                  <a:gd name="connsiteX10" fmla="*/ 545400 w 1216940"/>
                  <a:gd name="connsiteY10" fmla="*/ 598493 h 598978"/>
                  <a:gd name="connsiteX11" fmla="*/ 304893 w 1216940"/>
                  <a:gd name="connsiteY11" fmla="*/ 572300 h 598978"/>
                  <a:gd name="connsiteX12" fmla="*/ 133444 w 1216940"/>
                  <a:gd name="connsiteY12" fmla="*/ 491338 h 598978"/>
                  <a:gd name="connsiteX13" fmla="*/ 23906 w 1216940"/>
                  <a:gd name="connsiteY13" fmla="*/ 379418 h 59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6940" h="598978">
                    <a:moveTo>
                      <a:pt x="23906" y="379418"/>
                    </a:moveTo>
                    <a:cubicBezTo>
                      <a:pt x="2872" y="339730"/>
                      <a:pt x="-8241" y="295678"/>
                      <a:pt x="7237" y="253212"/>
                    </a:cubicBezTo>
                    <a:cubicBezTo>
                      <a:pt x="22715" y="210746"/>
                      <a:pt x="68355" y="159549"/>
                      <a:pt x="116774" y="124624"/>
                    </a:cubicBezTo>
                    <a:cubicBezTo>
                      <a:pt x="165193" y="89699"/>
                      <a:pt x="220358" y="64299"/>
                      <a:pt x="297749" y="43662"/>
                    </a:cubicBezTo>
                    <a:cubicBezTo>
                      <a:pt x="375140" y="23025"/>
                      <a:pt x="486662" y="3974"/>
                      <a:pt x="581118" y="799"/>
                    </a:cubicBezTo>
                    <a:cubicBezTo>
                      <a:pt x="675574" y="-2376"/>
                      <a:pt x="777571" y="3577"/>
                      <a:pt x="864487" y="24611"/>
                    </a:cubicBezTo>
                    <a:cubicBezTo>
                      <a:pt x="951403" y="45645"/>
                      <a:pt x="1043875" y="80572"/>
                      <a:pt x="1102612" y="127006"/>
                    </a:cubicBezTo>
                    <a:cubicBezTo>
                      <a:pt x="1161349" y="173440"/>
                      <a:pt x="1215720" y="248449"/>
                      <a:pt x="1216911" y="303218"/>
                    </a:cubicBezTo>
                    <a:cubicBezTo>
                      <a:pt x="1218102" y="357987"/>
                      <a:pt x="1183178" y="408787"/>
                      <a:pt x="1109756" y="455618"/>
                    </a:cubicBezTo>
                    <a:cubicBezTo>
                      <a:pt x="1036334" y="502449"/>
                      <a:pt x="918858" y="571903"/>
                      <a:pt x="776380" y="584206"/>
                    </a:cubicBezTo>
                    <a:cubicBezTo>
                      <a:pt x="633902" y="596509"/>
                      <a:pt x="623981" y="600477"/>
                      <a:pt x="545400" y="598493"/>
                    </a:cubicBezTo>
                    <a:cubicBezTo>
                      <a:pt x="466819" y="596509"/>
                      <a:pt x="335849" y="583809"/>
                      <a:pt x="304893" y="572300"/>
                    </a:cubicBezTo>
                    <a:cubicBezTo>
                      <a:pt x="273937" y="560791"/>
                      <a:pt x="166384" y="517929"/>
                      <a:pt x="133444" y="491338"/>
                    </a:cubicBezTo>
                    <a:cubicBezTo>
                      <a:pt x="81454" y="453238"/>
                      <a:pt x="44940" y="419106"/>
                      <a:pt x="23906" y="379418"/>
                    </a:cubicBezTo>
                    <a:close/>
                  </a:path>
                </a:pathLst>
              </a:custGeom>
              <a:solidFill>
                <a:srgbClr val="B8ADD5"/>
              </a:solidFill>
              <a:ln w="6350" cap="sq" cmpd="sng" algn="ctr">
                <a:solidFill>
                  <a:srgbClr val="6C57A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65365D5-41B5-B780-CDEA-358D5D1E4735}"/>
                  </a:ext>
                </a:extLst>
              </p:cNvPr>
              <p:cNvSpPr/>
              <p:nvPr/>
            </p:nvSpPr>
            <p:spPr bwMode="auto">
              <a:xfrm>
                <a:off x="3543316" y="2187954"/>
                <a:ext cx="928945" cy="896827"/>
              </a:xfrm>
              <a:custGeom>
                <a:avLst/>
                <a:gdLst>
                  <a:gd name="connsiteX0" fmla="*/ 23346 w 1273774"/>
                  <a:gd name="connsiteY0" fmla="*/ 331351 h 598738"/>
                  <a:gd name="connsiteX1" fmla="*/ 23346 w 1273774"/>
                  <a:gd name="connsiteY1" fmla="*/ 252770 h 598738"/>
                  <a:gd name="connsiteX2" fmla="*/ 101927 w 1273774"/>
                  <a:gd name="connsiteY2" fmla="*/ 150376 h 598738"/>
                  <a:gd name="connsiteX3" fmla="*/ 313858 w 1273774"/>
                  <a:gd name="connsiteY3" fmla="*/ 43220 h 598738"/>
                  <a:gd name="connsiteX4" fmla="*/ 597227 w 1273774"/>
                  <a:gd name="connsiteY4" fmla="*/ 357 h 598738"/>
                  <a:gd name="connsiteX5" fmla="*/ 861546 w 1273774"/>
                  <a:gd name="connsiteY5" fmla="*/ 28932 h 598738"/>
                  <a:gd name="connsiteX6" fmla="*/ 1123483 w 1273774"/>
                  <a:gd name="connsiteY6" fmla="*/ 128945 h 598738"/>
                  <a:gd name="connsiteX7" fmla="*/ 1273502 w 1273774"/>
                  <a:gd name="connsiteY7" fmla="*/ 302776 h 598738"/>
                  <a:gd name="connsiteX8" fmla="*/ 1149677 w 1273774"/>
                  <a:gd name="connsiteY8" fmla="*/ 483751 h 598738"/>
                  <a:gd name="connsiteX9" fmla="*/ 794871 w 1273774"/>
                  <a:gd name="connsiteY9" fmla="*/ 593289 h 598738"/>
                  <a:gd name="connsiteX10" fmla="*/ 294808 w 1273774"/>
                  <a:gd name="connsiteY10" fmla="*/ 557570 h 598738"/>
                  <a:gd name="connsiteX11" fmla="*/ 23346 w 1273774"/>
                  <a:gd name="connsiteY11" fmla="*/ 331351 h 598738"/>
                  <a:gd name="connsiteX0" fmla="*/ 24909 w 1275337"/>
                  <a:gd name="connsiteY0" fmla="*/ 331351 h 598738"/>
                  <a:gd name="connsiteX1" fmla="*/ 24909 w 1275337"/>
                  <a:gd name="connsiteY1" fmla="*/ 252770 h 598738"/>
                  <a:gd name="connsiteX2" fmla="*/ 103490 w 1275337"/>
                  <a:gd name="connsiteY2" fmla="*/ 150376 h 598738"/>
                  <a:gd name="connsiteX3" fmla="*/ 315421 w 1275337"/>
                  <a:gd name="connsiteY3" fmla="*/ 43220 h 598738"/>
                  <a:gd name="connsiteX4" fmla="*/ 598790 w 1275337"/>
                  <a:gd name="connsiteY4" fmla="*/ 357 h 598738"/>
                  <a:gd name="connsiteX5" fmla="*/ 863109 w 1275337"/>
                  <a:gd name="connsiteY5" fmla="*/ 28932 h 598738"/>
                  <a:gd name="connsiteX6" fmla="*/ 1125046 w 1275337"/>
                  <a:gd name="connsiteY6" fmla="*/ 128945 h 598738"/>
                  <a:gd name="connsiteX7" fmla="*/ 1275065 w 1275337"/>
                  <a:gd name="connsiteY7" fmla="*/ 302776 h 598738"/>
                  <a:gd name="connsiteX8" fmla="*/ 1151240 w 1275337"/>
                  <a:gd name="connsiteY8" fmla="*/ 483751 h 598738"/>
                  <a:gd name="connsiteX9" fmla="*/ 796434 w 1275337"/>
                  <a:gd name="connsiteY9" fmla="*/ 593289 h 598738"/>
                  <a:gd name="connsiteX10" fmla="*/ 317802 w 1275337"/>
                  <a:gd name="connsiteY10" fmla="*/ 557570 h 598738"/>
                  <a:gd name="connsiteX11" fmla="*/ 24909 w 1275337"/>
                  <a:gd name="connsiteY11" fmla="*/ 331351 h 598738"/>
                  <a:gd name="connsiteX0" fmla="*/ 26301 w 1276729"/>
                  <a:gd name="connsiteY0" fmla="*/ 331351 h 599243"/>
                  <a:gd name="connsiteX1" fmla="*/ 26301 w 1276729"/>
                  <a:gd name="connsiteY1" fmla="*/ 252770 h 599243"/>
                  <a:gd name="connsiteX2" fmla="*/ 104882 w 1276729"/>
                  <a:gd name="connsiteY2" fmla="*/ 150376 h 599243"/>
                  <a:gd name="connsiteX3" fmla="*/ 316813 w 1276729"/>
                  <a:gd name="connsiteY3" fmla="*/ 43220 h 599243"/>
                  <a:gd name="connsiteX4" fmla="*/ 600182 w 1276729"/>
                  <a:gd name="connsiteY4" fmla="*/ 357 h 599243"/>
                  <a:gd name="connsiteX5" fmla="*/ 864501 w 1276729"/>
                  <a:gd name="connsiteY5" fmla="*/ 28932 h 599243"/>
                  <a:gd name="connsiteX6" fmla="*/ 1126438 w 1276729"/>
                  <a:gd name="connsiteY6" fmla="*/ 128945 h 599243"/>
                  <a:gd name="connsiteX7" fmla="*/ 1276457 w 1276729"/>
                  <a:gd name="connsiteY7" fmla="*/ 302776 h 599243"/>
                  <a:gd name="connsiteX8" fmla="*/ 1152632 w 1276729"/>
                  <a:gd name="connsiteY8" fmla="*/ 483751 h 599243"/>
                  <a:gd name="connsiteX9" fmla="*/ 797826 w 1276729"/>
                  <a:gd name="connsiteY9" fmla="*/ 593289 h 599243"/>
                  <a:gd name="connsiteX10" fmla="*/ 338244 w 1276729"/>
                  <a:gd name="connsiteY10" fmla="*/ 559951 h 599243"/>
                  <a:gd name="connsiteX11" fmla="*/ 26301 w 1276729"/>
                  <a:gd name="connsiteY11" fmla="*/ 331351 h 599243"/>
                  <a:gd name="connsiteX0" fmla="*/ 26301 w 1276729"/>
                  <a:gd name="connsiteY0" fmla="*/ 331351 h 597156"/>
                  <a:gd name="connsiteX1" fmla="*/ 26301 w 1276729"/>
                  <a:gd name="connsiteY1" fmla="*/ 252770 h 597156"/>
                  <a:gd name="connsiteX2" fmla="*/ 104882 w 1276729"/>
                  <a:gd name="connsiteY2" fmla="*/ 150376 h 597156"/>
                  <a:gd name="connsiteX3" fmla="*/ 316813 w 1276729"/>
                  <a:gd name="connsiteY3" fmla="*/ 43220 h 597156"/>
                  <a:gd name="connsiteX4" fmla="*/ 600182 w 1276729"/>
                  <a:gd name="connsiteY4" fmla="*/ 357 h 597156"/>
                  <a:gd name="connsiteX5" fmla="*/ 864501 w 1276729"/>
                  <a:gd name="connsiteY5" fmla="*/ 28932 h 597156"/>
                  <a:gd name="connsiteX6" fmla="*/ 1126438 w 1276729"/>
                  <a:gd name="connsiteY6" fmla="*/ 128945 h 597156"/>
                  <a:gd name="connsiteX7" fmla="*/ 1276457 w 1276729"/>
                  <a:gd name="connsiteY7" fmla="*/ 302776 h 597156"/>
                  <a:gd name="connsiteX8" fmla="*/ 1152632 w 1276729"/>
                  <a:gd name="connsiteY8" fmla="*/ 483751 h 597156"/>
                  <a:gd name="connsiteX9" fmla="*/ 797826 w 1276729"/>
                  <a:gd name="connsiteY9" fmla="*/ 593289 h 597156"/>
                  <a:gd name="connsiteX10" fmla="*/ 338244 w 1276729"/>
                  <a:gd name="connsiteY10" fmla="*/ 559951 h 597156"/>
                  <a:gd name="connsiteX11" fmla="*/ 133458 w 1276729"/>
                  <a:gd name="connsiteY11" fmla="*/ 431364 h 597156"/>
                  <a:gd name="connsiteX12" fmla="*/ 26301 w 1276729"/>
                  <a:gd name="connsiteY12" fmla="*/ 331351 h 597156"/>
                  <a:gd name="connsiteX0" fmla="*/ 12480 w 1262908"/>
                  <a:gd name="connsiteY0" fmla="*/ 331351 h 596363"/>
                  <a:gd name="connsiteX1" fmla="*/ 12480 w 1262908"/>
                  <a:gd name="connsiteY1" fmla="*/ 252770 h 596363"/>
                  <a:gd name="connsiteX2" fmla="*/ 91061 w 1262908"/>
                  <a:gd name="connsiteY2" fmla="*/ 150376 h 596363"/>
                  <a:gd name="connsiteX3" fmla="*/ 302992 w 1262908"/>
                  <a:gd name="connsiteY3" fmla="*/ 43220 h 596363"/>
                  <a:gd name="connsiteX4" fmla="*/ 586361 w 1262908"/>
                  <a:gd name="connsiteY4" fmla="*/ 357 h 596363"/>
                  <a:gd name="connsiteX5" fmla="*/ 850680 w 1262908"/>
                  <a:gd name="connsiteY5" fmla="*/ 28932 h 596363"/>
                  <a:gd name="connsiteX6" fmla="*/ 1112617 w 1262908"/>
                  <a:gd name="connsiteY6" fmla="*/ 128945 h 596363"/>
                  <a:gd name="connsiteX7" fmla="*/ 1262636 w 1262908"/>
                  <a:gd name="connsiteY7" fmla="*/ 302776 h 596363"/>
                  <a:gd name="connsiteX8" fmla="*/ 1138811 w 1262908"/>
                  <a:gd name="connsiteY8" fmla="*/ 483751 h 596363"/>
                  <a:gd name="connsiteX9" fmla="*/ 784005 w 1262908"/>
                  <a:gd name="connsiteY9" fmla="*/ 593289 h 596363"/>
                  <a:gd name="connsiteX10" fmla="*/ 324423 w 1262908"/>
                  <a:gd name="connsiteY10" fmla="*/ 559951 h 596363"/>
                  <a:gd name="connsiteX11" fmla="*/ 131543 w 1262908"/>
                  <a:gd name="connsiteY11" fmla="*/ 483752 h 596363"/>
                  <a:gd name="connsiteX12" fmla="*/ 12480 w 1262908"/>
                  <a:gd name="connsiteY12" fmla="*/ 331351 h 596363"/>
                  <a:gd name="connsiteX0" fmla="*/ 21374 w 1255133"/>
                  <a:gd name="connsiteY0" fmla="*/ 378976 h 596363"/>
                  <a:gd name="connsiteX1" fmla="*/ 4705 w 1255133"/>
                  <a:gd name="connsiteY1" fmla="*/ 252770 h 596363"/>
                  <a:gd name="connsiteX2" fmla="*/ 83286 w 1255133"/>
                  <a:gd name="connsiteY2" fmla="*/ 150376 h 596363"/>
                  <a:gd name="connsiteX3" fmla="*/ 295217 w 1255133"/>
                  <a:gd name="connsiteY3" fmla="*/ 43220 h 596363"/>
                  <a:gd name="connsiteX4" fmla="*/ 578586 w 1255133"/>
                  <a:gd name="connsiteY4" fmla="*/ 357 h 596363"/>
                  <a:gd name="connsiteX5" fmla="*/ 842905 w 1255133"/>
                  <a:gd name="connsiteY5" fmla="*/ 28932 h 596363"/>
                  <a:gd name="connsiteX6" fmla="*/ 1104842 w 1255133"/>
                  <a:gd name="connsiteY6" fmla="*/ 128945 h 596363"/>
                  <a:gd name="connsiteX7" fmla="*/ 1254861 w 1255133"/>
                  <a:gd name="connsiteY7" fmla="*/ 302776 h 596363"/>
                  <a:gd name="connsiteX8" fmla="*/ 1131036 w 1255133"/>
                  <a:gd name="connsiteY8" fmla="*/ 483751 h 596363"/>
                  <a:gd name="connsiteX9" fmla="*/ 776230 w 1255133"/>
                  <a:gd name="connsiteY9" fmla="*/ 593289 h 596363"/>
                  <a:gd name="connsiteX10" fmla="*/ 316648 w 1255133"/>
                  <a:gd name="connsiteY10" fmla="*/ 559951 h 596363"/>
                  <a:gd name="connsiteX11" fmla="*/ 123768 w 1255133"/>
                  <a:gd name="connsiteY11" fmla="*/ 483752 h 596363"/>
                  <a:gd name="connsiteX12" fmla="*/ 21374 w 1255133"/>
                  <a:gd name="connsiteY12" fmla="*/ 378976 h 596363"/>
                  <a:gd name="connsiteX0" fmla="*/ 21961 w 1255720"/>
                  <a:gd name="connsiteY0" fmla="*/ 378976 h 596276"/>
                  <a:gd name="connsiteX1" fmla="*/ 5292 w 1255720"/>
                  <a:gd name="connsiteY1" fmla="*/ 252770 h 596276"/>
                  <a:gd name="connsiteX2" fmla="*/ 83873 w 1255720"/>
                  <a:gd name="connsiteY2" fmla="*/ 150376 h 596276"/>
                  <a:gd name="connsiteX3" fmla="*/ 295804 w 1255720"/>
                  <a:gd name="connsiteY3" fmla="*/ 43220 h 596276"/>
                  <a:gd name="connsiteX4" fmla="*/ 579173 w 1255720"/>
                  <a:gd name="connsiteY4" fmla="*/ 357 h 596276"/>
                  <a:gd name="connsiteX5" fmla="*/ 843492 w 1255720"/>
                  <a:gd name="connsiteY5" fmla="*/ 28932 h 596276"/>
                  <a:gd name="connsiteX6" fmla="*/ 1105429 w 1255720"/>
                  <a:gd name="connsiteY6" fmla="*/ 128945 h 596276"/>
                  <a:gd name="connsiteX7" fmla="*/ 1255448 w 1255720"/>
                  <a:gd name="connsiteY7" fmla="*/ 302776 h 596276"/>
                  <a:gd name="connsiteX8" fmla="*/ 1131623 w 1255720"/>
                  <a:gd name="connsiteY8" fmla="*/ 483751 h 596276"/>
                  <a:gd name="connsiteX9" fmla="*/ 776817 w 1255720"/>
                  <a:gd name="connsiteY9" fmla="*/ 593289 h 596276"/>
                  <a:gd name="connsiteX10" fmla="*/ 317235 w 1255720"/>
                  <a:gd name="connsiteY10" fmla="*/ 559951 h 596276"/>
                  <a:gd name="connsiteX11" fmla="*/ 141024 w 1255720"/>
                  <a:gd name="connsiteY11" fmla="*/ 490896 h 596276"/>
                  <a:gd name="connsiteX12" fmla="*/ 21961 w 1255720"/>
                  <a:gd name="connsiteY12" fmla="*/ 378976 h 596276"/>
                  <a:gd name="connsiteX0" fmla="*/ 21616 w 1255375"/>
                  <a:gd name="connsiteY0" fmla="*/ 378976 h 596276"/>
                  <a:gd name="connsiteX1" fmla="*/ 4947 w 1255375"/>
                  <a:gd name="connsiteY1" fmla="*/ 252770 h 596276"/>
                  <a:gd name="connsiteX2" fmla="*/ 83528 w 1255375"/>
                  <a:gd name="connsiteY2" fmla="*/ 150376 h 596276"/>
                  <a:gd name="connsiteX3" fmla="*/ 295459 w 1255375"/>
                  <a:gd name="connsiteY3" fmla="*/ 43220 h 596276"/>
                  <a:gd name="connsiteX4" fmla="*/ 578828 w 1255375"/>
                  <a:gd name="connsiteY4" fmla="*/ 357 h 596276"/>
                  <a:gd name="connsiteX5" fmla="*/ 843147 w 1255375"/>
                  <a:gd name="connsiteY5" fmla="*/ 28932 h 596276"/>
                  <a:gd name="connsiteX6" fmla="*/ 1105084 w 1255375"/>
                  <a:gd name="connsiteY6" fmla="*/ 128945 h 596276"/>
                  <a:gd name="connsiteX7" fmla="*/ 1255103 w 1255375"/>
                  <a:gd name="connsiteY7" fmla="*/ 302776 h 596276"/>
                  <a:gd name="connsiteX8" fmla="*/ 1131278 w 1255375"/>
                  <a:gd name="connsiteY8" fmla="*/ 483751 h 596276"/>
                  <a:gd name="connsiteX9" fmla="*/ 776472 w 1255375"/>
                  <a:gd name="connsiteY9" fmla="*/ 593289 h 596276"/>
                  <a:gd name="connsiteX10" fmla="*/ 316890 w 1255375"/>
                  <a:gd name="connsiteY10" fmla="*/ 559951 h 596276"/>
                  <a:gd name="connsiteX11" fmla="*/ 131154 w 1255375"/>
                  <a:gd name="connsiteY11" fmla="*/ 490896 h 596276"/>
                  <a:gd name="connsiteX12" fmla="*/ 21616 w 1255375"/>
                  <a:gd name="connsiteY12" fmla="*/ 378976 h 596276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6913"/>
                  <a:gd name="connsiteX1" fmla="*/ 4947 w 1255375"/>
                  <a:gd name="connsiteY1" fmla="*/ 252770 h 596913"/>
                  <a:gd name="connsiteX2" fmla="*/ 83528 w 1255375"/>
                  <a:gd name="connsiteY2" fmla="*/ 150376 h 596913"/>
                  <a:gd name="connsiteX3" fmla="*/ 295459 w 1255375"/>
                  <a:gd name="connsiteY3" fmla="*/ 43220 h 596913"/>
                  <a:gd name="connsiteX4" fmla="*/ 578828 w 1255375"/>
                  <a:gd name="connsiteY4" fmla="*/ 357 h 596913"/>
                  <a:gd name="connsiteX5" fmla="*/ 843147 w 1255375"/>
                  <a:gd name="connsiteY5" fmla="*/ 28932 h 596913"/>
                  <a:gd name="connsiteX6" fmla="*/ 1105084 w 1255375"/>
                  <a:gd name="connsiteY6" fmla="*/ 128945 h 596913"/>
                  <a:gd name="connsiteX7" fmla="*/ 1255103 w 1255375"/>
                  <a:gd name="connsiteY7" fmla="*/ 302776 h 596913"/>
                  <a:gd name="connsiteX8" fmla="*/ 1131278 w 1255375"/>
                  <a:gd name="connsiteY8" fmla="*/ 483751 h 596913"/>
                  <a:gd name="connsiteX9" fmla="*/ 776472 w 1255375"/>
                  <a:gd name="connsiteY9" fmla="*/ 593289 h 596913"/>
                  <a:gd name="connsiteX10" fmla="*/ 438334 w 1255375"/>
                  <a:gd name="connsiteY10" fmla="*/ 574238 h 596913"/>
                  <a:gd name="connsiteX11" fmla="*/ 219259 w 1255375"/>
                  <a:gd name="connsiteY11" fmla="*/ 538521 h 596913"/>
                  <a:gd name="connsiteX12" fmla="*/ 131154 w 1255375"/>
                  <a:gd name="connsiteY12" fmla="*/ 490896 h 596913"/>
                  <a:gd name="connsiteX13" fmla="*/ 21616 w 1255375"/>
                  <a:gd name="connsiteY13" fmla="*/ 378976 h 596913"/>
                  <a:gd name="connsiteX0" fmla="*/ 21616 w 1255375"/>
                  <a:gd name="connsiteY0" fmla="*/ 378976 h 596610"/>
                  <a:gd name="connsiteX1" fmla="*/ 4947 w 1255375"/>
                  <a:gd name="connsiteY1" fmla="*/ 252770 h 596610"/>
                  <a:gd name="connsiteX2" fmla="*/ 83528 w 1255375"/>
                  <a:gd name="connsiteY2" fmla="*/ 150376 h 596610"/>
                  <a:gd name="connsiteX3" fmla="*/ 295459 w 1255375"/>
                  <a:gd name="connsiteY3" fmla="*/ 43220 h 596610"/>
                  <a:gd name="connsiteX4" fmla="*/ 578828 w 1255375"/>
                  <a:gd name="connsiteY4" fmla="*/ 357 h 596610"/>
                  <a:gd name="connsiteX5" fmla="*/ 843147 w 1255375"/>
                  <a:gd name="connsiteY5" fmla="*/ 28932 h 596610"/>
                  <a:gd name="connsiteX6" fmla="*/ 1105084 w 1255375"/>
                  <a:gd name="connsiteY6" fmla="*/ 128945 h 596610"/>
                  <a:gd name="connsiteX7" fmla="*/ 1255103 w 1255375"/>
                  <a:gd name="connsiteY7" fmla="*/ 302776 h 596610"/>
                  <a:gd name="connsiteX8" fmla="*/ 1131278 w 1255375"/>
                  <a:gd name="connsiteY8" fmla="*/ 483751 h 596610"/>
                  <a:gd name="connsiteX9" fmla="*/ 776472 w 1255375"/>
                  <a:gd name="connsiteY9" fmla="*/ 593289 h 596610"/>
                  <a:gd name="connsiteX10" fmla="*/ 438334 w 1255375"/>
                  <a:gd name="connsiteY10" fmla="*/ 574238 h 596610"/>
                  <a:gd name="connsiteX11" fmla="*/ 283553 w 1255375"/>
                  <a:gd name="connsiteY11" fmla="*/ 557571 h 596610"/>
                  <a:gd name="connsiteX12" fmla="*/ 131154 w 1255375"/>
                  <a:gd name="connsiteY12" fmla="*/ 490896 h 596610"/>
                  <a:gd name="connsiteX13" fmla="*/ 21616 w 1255375"/>
                  <a:gd name="connsiteY13" fmla="*/ 378976 h 596610"/>
                  <a:gd name="connsiteX0" fmla="*/ 21616 w 1255375"/>
                  <a:gd name="connsiteY0" fmla="*/ 378976 h 599512"/>
                  <a:gd name="connsiteX1" fmla="*/ 4947 w 1255375"/>
                  <a:gd name="connsiteY1" fmla="*/ 252770 h 599512"/>
                  <a:gd name="connsiteX2" fmla="*/ 83528 w 1255375"/>
                  <a:gd name="connsiteY2" fmla="*/ 150376 h 599512"/>
                  <a:gd name="connsiteX3" fmla="*/ 295459 w 1255375"/>
                  <a:gd name="connsiteY3" fmla="*/ 43220 h 599512"/>
                  <a:gd name="connsiteX4" fmla="*/ 578828 w 1255375"/>
                  <a:gd name="connsiteY4" fmla="*/ 357 h 599512"/>
                  <a:gd name="connsiteX5" fmla="*/ 843147 w 1255375"/>
                  <a:gd name="connsiteY5" fmla="*/ 28932 h 599512"/>
                  <a:gd name="connsiteX6" fmla="*/ 1105084 w 1255375"/>
                  <a:gd name="connsiteY6" fmla="*/ 128945 h 599512"/>
                  <a:gd name="connsiteX7" fmla="*/ 1255103 w 1255375"/>
                  <a:gd name="connsiteY7" fmla="*/ 302776 h 599512"/>
                  <a:gd name="connsiteX8" fmla="*/ 1131278 w 1255375"/>
                  <a:gd name="connsiteY8" fmla="*/ 483751 h 599512"/>
                  <a:gd name="connsiteX9" fmla="*/ 776472 w 1255375"/>
                  <a:gd name="connsiteY9" fmla="*/ 593289 h 599512"/>
                  <a:gd name="connsiteX10" fmla="*/ 521678 w 1255375"/>
                  <a:gd name="connsiteY10" fmla="*/ 590907 h 599512"/>
                  <a:gd name="connsiteX11" fmla="*/ 283553 w 1255375"/>
                  <a:gd name="connsiteY11" fmla="*/ 557571 h 599512"/>
                  <a:gd name="connsiteX12" fmla="*/ 131154 w 1255375"/>
                  <a:gd name="connsiteY12" fmla="*/ 490896 h 599512"/>
                  <a:gd name="connsiteX13" fmla="*/ 21616 w 1255375"/>
                  <a:gd name="connsiteY13" fmla="*/ 378976 h 599512"/>
                  <a:gd name="connsiteX0" fmla="*/ 21616 w 1255235"/>
                  <a:gd name="connsiteY0" fmla="*/ 378976 h 599512"/>
                  <a:gd name="connsiteX1" fmla="*/ 4947 w 1255235"/>
                  <a:gd name="connsiteY1" fmla="*/ 252770 h 599512"/>
                  <a:gd name="connsiteX2" fmla="*/ 83528 w 1255235"/>
                  <a:gd name="connsiteY2" fmla="*/ 150376 h 599512"/>
                  <a:gd name="connsiteX3" fmla="*/ 295459 w 1255235"/>
                  <a:gd name="connsiteY3" fmla="*/ 43220 h 599512"/>
                  <a:gd name="connsiteX4" fmla="*/ 578828 w 1255235"/>
                  <a:gd name="connsiteY4" fmla="*/ 357 h 599512"/>
                  <a:gd name="connsiteX5" fmla="*/ 843147 w 1255235"/>
                  <a:gd name="connsiteY5" fmla="*/ 28932 h 599512"/>
                  <a:gd name="connsiteX6" fmla="*/ 1105084 w 1255235"/>
                  <a:gd name="connsiteY6" fmla="*/ 128945 h 599512"/>
                  <a:gd name="connsiteX7" fmla="*/ 1255103 w 1255235"/>
                  <a:gd name="connsiteY7" fmla="*/ 302776 h 599512"/>
                  <a:gd name="connsiteX8" fmla="*/ 1124134 w 1255235"/>
                  <a:gd name="connsiteY8" fmla="*/ 471844 h 599512"/>
                  <a:gd name="connsiteX9" fmla="*/ 776472 w 1255235"/>
                  <a:gd name="connsiteY9" fmla="*/ 593289 h 599512"/>
                  <a:gd name="connsiteX10" fmla="*/ 521678 w 1255235"/>
                  <a:gd name="connsiteY10" fmla="*/ 590907 h 599512"/>
                  <a:gd name="connsiteX11" fmla="*/ 283553 w 1255235"/>
                  <a:gd name="connsiteY11" fmla="*/ 557571 h 599512"/>
                  <a:gd name="connsiteX12" fmla="*/ 131154 w 1255235"/>
                  <a:gd name="connsiteY12" fmla="*/ 490896 h 599512"/>
                  <a:gd name="connsiteX13" fmla="*/ 21616 w 1255235"/>
                  <a:gd name="connsiteY13" fmla="*/ 378976 h 599512"/>
                  <a:gd name="connsiteX0" fmla="*/ 21616 w 1245730"/>
                  <a:gd name="connsiteY0" fmla="*/ 378976 h 599512"/>
                  <a:gd name="connsiteX1" fmla="*/ 4947 w 1245730"/>
                  <a:gd name="connsiteY1" fmla="*/ 252770 h 599512"/>
                  <a:gd name="connsiteX2" fmla="*/ 83528 w 1245730"/>
                  <a:gd name="connsiteY2" fmla="*/ 150376 h 599512"/>
                  <a:gd name="connsiteX3" fmla="*/ 295459 w 1245730"/>
                  <a:gd name="connsiteY3" fmla="*/ 43220 h 599512"/>
                  <a:gd name="connsiteX4" fmla="*/ 578828 w 1245730"/>
                  <a:gd name="connsiteY4" fmla="*/ 357 h 599512"/>
                  <a:gd name="connsiteX5" fmla="*/ 843147 w 1245730"/>
                  <a:gd name="connsiteY5" fmla="*/ 28932 h 599512"/>
                  <a:gd name="connsiteX6" fmla="*/ 1105084 w 1245730"/>
                  <a:gd name="connsiteY6" fmla="*/ 128945 h 599512"/>
                  <a:gd name="connsiteX7" fmla="*/ 1245578 w 1245730"/>
                  <a:gd name="connsiteY7" fmla="*/ 305157 h 599512"/>
                  <a:gd name="connsiteX8" fmla="*/ 1124134 w 1245730"/>
                  <a:gd name="connsiteY8" fmla="*/ 471844 h 599512"/>
                  <a:gd name="connsiteX9" fmla="*/ 776472 w 1245730"/>
                  <a:gd name="connsiteY9" fmla="*/ 593289 h 599512"/>
                  <a:gd name="connsiteX10" fmla="*/ 521678 w 1245730"/>
                  <a:gd name="connsiteY10" fmla="*/ 590907 h 599512"/>
                  <a:gd name="connsiteX11" fmla="*/ 283553 w 1245730"/>
                  <a:gd name="connsiteY11" fmla="*/ 557571 h 599512"/>
                  <a:gd name="connsiteX12" fmla="*/ 131154 w 1245730"/>
                  <a:gd name="connsiteY12" fmla="*/ 490896 h 599512"/>
                  <a:gd name="connsiteX13" fmla="*/ 21616 w 1245730"/>
                  <a:gd name="connsiteY13" fmla="*/ 378976 h 599512"/>
                  <a:gd name="connsiteX0" fmla="*/ 21616 w 1245730"/>
                  <a:gd name="connsiteY0" fmla="*/ 378976 h 604036"/>
                  <a:gd name="connsiteX1" fmla="*/ 4947 w 1245730"/>
                  <a:gd name="connsiteY1" fmla="*/ 252770 h 604036"/>
                  <a:gd name="connsiteX2" fmla="*/ 83528 w 1245730"/>
                  <a:gd name="connsiteY2" fmla="*/ 150376 h 604036"/>
                  <a:gd name="connsiteX3" fmla="*/ 295459 w 1245730"/>
                  <a:gd name="connsiteY3" fmla="*/ 43220 h 604036"/>
                  <a:gd name="connsiteX4" fmla="*/ 578828 w 1245730"/>
                  <a:gd name="connsiteY4" fmla="*/ 357 h 604036"/>
                  <a:gd name="connsiteX5" fmla="*/ 843147 w 1245730"/>
                  <a:gd name="connsiteY5" fmla="*/ 28932 h 604036"/>
                  <a:gd name="connsiteX6" fmla="*/ 1105084 w 1245730"/>
                  <a:gd name="connsiteY6" fmla="*/ 128945 h 604036"/>
                  <a:gd name="connsiteX7" fmla="*/ 1245578 w 1245730"/>
                  <a:gd name="connsiteY7" fmla="*/ 305157 h 604036"/>
                  <a:gd name="connsiteX8" fmla="*/ 1124134 w 1245730"/>
                  <a:gd name="connsiteY8" fmla="*/ 471844 h 604036"/>
                  <a:gd name="connsiteX9" fmla="*/ 776472 w 1245730"/>
                  <a:gd name="connsiteY9" fmla="*/ 593289 h 604036"/>
                  <a:gd name="connsiteX10" fmla="*/ 514534 w 1245730"/>
                  <a:gd name="connsiteY10" fmla="*/ 600432 h 604036"/>
                  <a:gd name="connsiteX11" fmla="*/ 283553 w 1245730"/>
                  <a:gd name="connsiteY11" fmla="*/ 557571 h 604036"/>
                  <a:gd name="connsiteX12" fmla="*/ 131154 w 1245730"/>
                  <a:gd name="connsiteY12" fmla="*/ 490896 h 604036"/>
                  <a:gd name="connsiteX13" fmla="*/ 21616 w 1245730"/>
                  <a:gd name="connsiteY13" fmla="*/ 378976 h 60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5730" h="604036">
                    <a:moveTo>
                      <a:pt x="21616" y="378976"/>
                    </a:moveTo>
                    <a:cubicBezTo>
                      <a:pt x="582" y="339288"/>
                      <a:pt x="-5372" y="290870"/>
                      <a:pt x="4947" y="252770"/>
                    </a:cubicBezTo>
                    <a:cubicBezTo>
                      <a:pt x="15266" y="214670"/>
                      <a:pt x="35109" y="185301"/>
                      <a:pt x="83528" y="150376"/>
                    </a:cubicBezTo>
                    <a:cubicBezTo>
                      <a:pt x="131947" y="115451"/>
                      <a:pt x="212909" y="68223"/>
                      <a:pt x="295459" y="43220"/>
                    </a:cubicBezTo>
                    <a:cubicBezTo>
                      <a:pt x="378009" y="18217"/>
                      <a:pt x="487547" y="2738"/>
                      <a:pt x="578828" y="357"/>
                    </a:cubicBezTo>
                    <a:cubicBezTo>
                      <a:pt x="670109" y="-2024"/>
                      <a:pt x="755438" y="7501"/>
                      <a:pt x="843147" y="28932"/>
                    </a:cubicBezTo>
                    <a:cubicBezTo>
                      <a:pt x="930856" y="50363"/>
                      <a:pt x="1038012" y="82908"/>
                      <a:pt x="1105084" y="128945"/>
                    </a:cubicBezTo>
                    <a:cubicBezTo>
                      <a:pt x="1172156" y="174982"/>
                      <a:pt x="1242403" y="248007"/>
                      <a:pt x="1245578" y="305157"/>
                    </a:cubicBezTo>
                    <a:cubicBezTo>
                      <a:pt x="1248753" y="362307"/>
                      <a:pt x="1202318" y="423822"/>
                      <a:pt x="1124134" y="471844"/>
                    </a:cubicBezTo>
                    <a:cubicBezTo>
                      <a:pt x="1045950" y="519866"/>
                      <a:pt x="918950" y="580986"/>
                      <a:pt x="776472" y="593289"/>
                    </a:cubicBezTo>
                    <a:cubicBezTo>
                      <a:pt x="633994" y="605592"/>
                      <a:pt x="596687" y="606385"/>
                      <a:pt x="514534" y="600432"/>
                    </a:cubicBezTo>
                    <a:cubicBezTo>
                      <a:pt x="432381" y="594479"/>
                      <a:pt x="314509" y="569080"/>
                      <a:pt x="283553" y="557571"/>
                    </a:cubicBezTo>
                    <a:cubicBezTo>
                      <a:pt x="252597" y="546062"/>
                      <a:pt x="164094" y="517487"/>
                      <a:pt x="131154" y="490896"/>
                    </a:cubicBezTo>
                    <a:cubicBezTo>
                      <a:pt x="79164" y="452796"/>
                      <a:pt x="42650" y="418664"/>
                      <a:pt x="21616" y="378976"/>
                    </a:cubicBezTo>
                    <a:close/>
                  </a:path>
                </a:pathLst>
              </a:custGeom>
              <a:solidFill>
                <a:srgbClr val="E71D75">
                  <a:lumMod val="60000"/>
                  <a:lumOff val="40000"/>
                </a:srgbClr>
              </a:solidFill>
              <a:ln w="6350" cap="sq" cmpd="sng" algn="ctr">
                <a:solidFill>
                  <a:srgbClr val="E71D7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DB497FA-1685-8FF6-7E3D-472855814CC5}"/>
                  </a:ext>
                </a:extLst>
              </p:cNvPr>
              <p:cNvSpPr/>
              <p:nvPr/>
            </p:nvSpPr>
            <p:spPr bwMode="auto">
              <a:xfrm>
                <a:off x="6376098" y="3703562"/>
                <a:ext cx="975179" cy="822475"/>
              </a:xfrm>
              <a:custGeom>
                <a:avLst/>
                <a:gdLst>
                  <a:gd name="connsiteX0" fmla="*/ 23346 w 1273774"/>
                  <a:gd name="connsiteY0" fmla="*/ 331351 h 598738"/>
                  <a:gd name="connsiteX1" fmla="*/ 23346 w 1273774"/>
                  <a:gd name="connsiteY1" fmla="*/ 252770 h 598738"/>
                  <a:gd name="connsiteX2" fmla="*/ 101927 w 1273774"/>
                  <a:gd name="connsiteY2" fmla="*/ 150376 h 598738"/>
                  <a:gd name="connsiteX3" fmla="*/ 313858 w 1273774"/>
                  <a:gd name="connsiteY3" fmla="*/ 43220 h 598738"/>
                  <a:gd name="connsiteX4" fmla="*/ 597227 w 1273774"/>
                  <a:gd name="connsiteY4" fmla="*/ 357 h 598738"/>
                  <a:gd name="connsiteX5" fmla="*/ 861546 w 1273774"/>
                  <a:gd name="connsiteY5" fmla="*/ 28932 h 598738"/>
                  <a:gd name="connsiteX6" fmla="*/ 1123483 w 1273774"/>
                  <a:gd name="connsiteY6" fmla="*/ 128945 h 598738"/>
                  <a:gd name="connsiteX7" fmla="*/ 1273502 w 1273774"/>
                  <a:gd name="connsiteY7" fmla="*/ 302776 h 598738"/>
                  <a:gd name="connsiteX8" fmla="*/ 1149677 w 1273774"/>
                  <a:gd name="connsiteY8" fmla="*/ 483751 h 598738"/>
                  <a:gd name="connsiteX9" fmla="*/ 794871 w 1273774"/>
                  <a:gd name="connsiteY9" fmla="*/ 593289 h 598738"/>
                  <a:gd name="connsiteX10" fmla="*/ 294808 w 1273774"/>
                  <a:gd name="connsiteY10" fmla="*/ 557570 h 598738"/>
                  <a:gd name="connsiteX11" fmla="*/ 23346 w 1273774"/>
                  <a:gd name="connsiteY11" fmla="*/ 331351 h 598738"/>
                  <a:gd name="connsiteX0" fmla="*/ 24909 w 1275337"/>
                  <a:gd name="connsiteY0" fmla="*/ 331351 h 598738"/>
                  <a:gd name="connsiteX1" fmla="*/ 24909 w 1275337"/>
                  <a:gd name="connsiteY1" fmla="*/ 252770 h 598738"/>
                  <a:gd name="connsiteX2" fmla="*/ 103490 w 1275337"/>
                  <a:gd name="connsiteY2" fmla="*/ 150376 h 598738"/>
                  <a:gd name="connsiteX3" fmla="*/ 315421 w 1275337"/>
                  <a:gd name="connsiteY3" fmla="*/ 43220 h 598738"/>
                  <a:gd name="connsiteX4" fmla="*/ 598790 w 1275337"/>
                  <a:gd name="connsiteY4" fmla="*/ 357 h 598738"/>
                  <a:gd name="connsiteX5" fmla="*/ 863109 w 1275337"/>
                  <a:gd name="connsiteY5" fmla="*/ 28932 h 598738"/>
                  <a:gd name="connsiteX6" fmla="*/ 1125046 w 1275337"/>
                  <a:gd name="connsiteY6" fmla="*/ 128945 h 598738"/>
                  <a:gd name="connsiteX7" fmla="*/ 1275065 w 1275337"/>
                  <a:gd name="connsiteY7" fmla="*/ 302776 h 598738"/>
                  <a:gd name="connsiteX8" fmla="*/ 1151240 w 1275337"/>
                  <a:gd name="connsiteY8" fmla="*/ 483751 h 598738"/>
                  <a:gd name="connsiteX9" fmla="*/ 796434 w 1275337"/>
                  <a:gd name="connsiteY9" fmla="*/ 593289 h 598738"/>
                  <a:gd name="connsiteX10" fmla="*/ 317802 w 1275337"/>
                  <a:gd name="connsiteY10" fmla="*/ 557570 h 598738"/>
                  <a:gd name="connsiteX11" fmla="*/ 24909 w 1275337"/>
                  <a:gd name="connsiteY11" fmla="*/ 331351 h 598738"/>
                  <a:gd name="connsiteX0" fmla="*/ 26301 w 1276729"/>
                  <a:gd name="connsiteY0" fmla="*/ 331351 h 599243"/>
                  <a:gd name="connsiteX1" fmla="*/ 26301 w 1276729"/>
                  <a:gd name="connsiteY1" fmla="*/ 252770 h 599243"/>
                  <a:gd name="connsiteX2" fmla="*/ 104882 w 1276729"/>
                  <a:gd name="connsiteY2" fmla="*/ 150376 h 599243"/>
                  <a:gd name="connsiteX3" fmla="*/ 316813 w 1276729"/>
                  <a:gd name="connsiteY3" fmla="*/ 43220 h 599243"/>
                  <a:gd name="connsiteX4" fmla="*/ 600182 w 1276729"/>
                  <a:gd name="connsiteY4" fmla="*/ 357 h 599243"/>
                  <a:gd name="connsiteX5" fmla="*/ 864501 w 1276729"/>
                  <a:gd name="connsiteY5" fmla="*/ 28932 h 599243"/>
                  <a:gd name="connsiteX6" fmla="*/ 1126438 w 1276729"/>
                  <a:gd name="connsiteY6" fmla="*/ 128945 h 599243"/>
                  <a:gd name="connsiteX7" fmla="*/ 1276457 w 1276729"/>
                  <a:gd name="connsiteY7" fmla="*/ 302776 h 599243"/>
                  <a:gd name="connsiteX8" fmla="*/ 1152632 w 1276729"/>
                  <a:gd name="connsiteY8" fmla="*/ 483751 h 599243"/>
                  <a:gd name="connsiteX9" fmla="*/ 797826 w 1276729"/>
                  <a:gd name="connsiteY9" fmla="*/ 593289 h 599243"/>
                  <a:gd name="connsiteX10" fmla="*/ 338244 w 1276729"/>
                  <a:gd name="connsiteY10" fmla="*/ 559951 h 599243"/>
                  <a:gd name="connsiteX11" fmla="*/ 26301 w 1276729"/>
                  <a:gd name="connsiteY11" fmla="*/ 331351 h 599243"/>
                  <a:gd name="connsiteX0" fmla="*/ 26301 w 1276729"/>
                  <a:gd name="connsiteY0" fmla="*/ 331351 h 597156"/>
                  <a:gd name="connsiteX1" fmla="*/ 26301 w 1276729"/>
                  <a:gd name="connsiteY1" fmla="*/ 252770 h 597156"/>
                  <a:gd name="connsiteX2" fmla="*/ 104882 w 1276729"/>
                  <a:gd name="connsiteY2" fmla="*/ 150376 h 597156"/>
                  <a:gd name="connsiteX3" fmla="*/ 316813 w 1276729"/>
                  <a:gd name="connsiteY3" fmla="*/ 43220 h 597156"/>
                  <a:gd name="connsiteX4" fmla="*/ 600182 w 1276729"/>
                  <a:gd name="connsiteY4" fmla="*/ 357 h 597156"/>
                  <a:gd name="connsiteX5" fmla="*/ 864501 w 1276729"/>
                  <a:gd name="connsiteY5" fmla="*/ 28932 h 597156"/>
                  <a:gd name="connsiteX6" fmla="*/ 1126438 w 1276729"/>
                  <a:gd name="connsiteY6" fmla="*/ 128945 h 597156"/>
                  <a:gd name="connsiteX7" fmla="*/ 1276457 w 1276729"/>
                  <a:gd name="connsiteY7" fmla="*/ 302776 h 597156"/>
                  <a:gd name="connsiteX8" fmla="*/ 1152632 w 1276729"/>
                  <a:gd name="connsiteY8" fmla="*/ 483751 h 597156"/>
                  <a:gd name="connsiteX9" fmla="*/ 797826 w 1276729"/>
                  <a:gd name="connsiteY9" fmla="*/ 593289 h 597156"/>
                  <a:gd name="connsiteX10" fmla="*/ 338244 w 1276729"/>
                  <a:gd name="connsiteY10" fmla="*/ 559951 h 597156"/>
                  <a:gd name="connsiteX11" fmla="*/ 133458 w 1276729"/>
                  <a:gd name="connsiteY11" fmla="*/ 431364 h 597156"/>
                  <a:gd name="connsiteX12" fmla="*/ 26301 w 1276729"/>
                  <a:gd name="connsiteY12" fmla="*/ 331351 h 597156"/>
                  <a:gd name="connsiteX0" fmla="*/ 12480 w 1262908"/>
                  <a:gd name="connsiteY0" fmla="*/ 331351 h 596363"/>
                  <a:gd name="connsiteX1" fmla="*/ 12480 w 1262908"/>
                  <a:gd name="connsiteY1" fmla="*/ 252770 h 596363"/>
                  <a:gd name="connsiteX2" fmla="*/ 91061 w 1262908"/>
                  <a:gd name="connsiteY2" fmla="*/ 150376 h 596363"/>
                  <a:gd name="connsiteX3" fmla="*/ 302992 w 1262908"/>
                  <a:gd name="connsiteY3" fmla="*/ 43220 h 596363"/>
                  <a:gd name="connsiteX4" fmla="*/ 586361 w 1262908"/>
                  <a:gd name="connsiteY4" fmla="*/ 357 h 596363"/>
                  <a:gd name="connsiteX5" fmla="*/ 850680 w 1262908"/>
                  <a:gd name="connsiteY5" fmla="*/ 28932 h 596363"/>
                  <a:gd name="connsiteX6" fmla="*/ 1112617 w 1262908"/>
                  <a:gd name="connsiteY6" fmla="*/ 128945 h 596363"/>
                  <a:gd name="connsiteX7" fmla="*/ 1262636 w 1262908"/>
                  <a:gd name="connsiteY7" fmla="*/ 302776 h 596363"/>
                  <a:gd name="connsiteX8" fmla="*/ 1138811 w 1262908"/>
                  <a:gd name="connsiteY8" fmla="*/ 483751 h 596363"/>
                  <a:gd name="connsiteX9" fmla="*/ 784005 w 1262908"/>
                  <a:gd name="connsiteY9" fmla="*/ 593289 h 596363"/>
                  <a:gd name="connsiteX10" fmla="*/ 324423 w 1262908"/>
                  <a:gd name="connsiteY10" fmla="*/ 559951 h 596363"/>
                  <a:gd name="connsiteX11" fmla="*/ 131543 w 1262908"/>
                  <a:gd name="connsiteY11" fmla="*/ 483752 h 596363"/>
                  <a:gd name="connsiteX12" fmla="*/ 12480 w 1262908"/>
                  <a:gd name="connsiteY12" fmla="*/ 331351 h 596363"/>
                  <a:gd name="connsiteX0" fmla="*/ 21374 w 1255133"/>
                  <a:gd name="connsiteY0" fmla="*/ 378976 h 596363"/>
                  <a:gd name="connsiteX1" fmla="*/ 4705 w 1255133"/>
                  <a:gd name="connsiteY1" fmla="*/ 252770 h 596363"/>
                  <a:gd name="connsiteX2" fmla="*/ 83286 w 1255133"/>
                  <a:gd name="connsiteY2" fmla="*/ 150376 h 596363"/>
                  <a:gd name="connsiteX3" fmla="*/ 295217 w 1255133"/>
                  <a:gd name="connsiteY3" fmla="*/ 43220 h 596363"/>
                  <a:gd name="connsiteX4" fmla="*/ 578586 w 1255133"/>
                  <a:gd name="connsiteY4" fmla="*/ 357 h 596363"/>
                  <a:gd name="connsiteX5" fmla="*/ 842905 w 1255133"/>
                  <a:gd name="connsiteY5" fmla="*/ 28932 h 596363"/>
                  <a:gd name="connsiteX6" fmla="*/ 1104842 w 1255133"/>
                  <a:gd name="connsiteY6" fmla="*/ 128945 h 596363"/>
                  <a:gd name="connsiteX7" fmla="*/ 1254861 w 1255133"/>
                  <a:gd name="connsiteY7" fmla="*/ 302776 h 596363"/>
                  <a:gd name="connsiteX8" fmla="*/ 1131036 w 1255133"/>
                  <a:gd name="connsiteY8" fmla="*/ 483751 h 596363"/>
                  <a:gd name="connsiteX9" fmla="*/ 776230 w 1255133"/>
                  <a:gd name="connsiteY9" fmla="*/ 593289 h 596363"/>
                  <a:gd name="connsiteX10" fmla="*/ 316648 w 1255133"/>
                  <a:gd name="connsiteY10" fmla="*/ 559951 h 596363"/>
                  <a:gd name="connsiteX11" fmla="*/ 123768 w 1255133"/>
                  <a:gd name="connsiteY11" fmla="*/ 483752 h 596363"/>
                  <a:gd name="connsiteX12" fmla="*/ 21374 w 1255133"/>
                  <a:gd name="connsiteY12" fmla="*/ 378976 h 596363"/>
                  <a:gd name="connsiteX0" fmla="*/ 21961 w 1255720"/>
                  <a:gd name="connsiteY0" fmla="*/ 378976 h 596276"/>
                  <a:gd name="connsiteX1" fmla="*/ 5292 w 1255720"/>
                  <a:gd name="connsiteY1" fmla="*/ 252770 h 596276"/>
                  <a:gd name="connsiteX2" fmla="*/ 83873 w 1255720"/>
                  <a:gd name="connsiteY2" fmla="*/ 150376 h 596276"/>
                  <a:gd name="connsiteX3" fmla="*/ 295804 w 1255720"/>
                  <a:gd name="connsiteY3" fmla="*/ 43220 h 596276"/>
                  <a:gd name="connsiteX4" fmla="*/ 579173 w 1255720"/>
                  <a:gd name="connsiteY4" fmla="*/ 357 h 596276"/>
                  <a:gd name="connsiteX5" fmla="*/ 843492 w 1255720"/>
                  <a:gd name="connsiteY5" fmla="*/ 28932 h 596276"/>
                  <a:gd name="connsiteX6" fmla="*/ 1105429 w 1255720"/>
                  <a:gd name="connsiteY6" fmla="*/ 128945 h 596276"/>
                  <a:gd name="connsiteX7" fmla="*/ 1255448 w 1255720"/>
                  <a:gd name="connsiteY7" fmla="*/ 302776 h 596276"/>
                  <a:gd name="connsiteX8" fmla="*/ 1131623 w 1255720"/>
                  <a:gd name="connsiteY8" fmla="*/ 483751 h 596276"/>
                  <a:gd name="connsiteX9" fmla="*/ 776817 w 1255720"/>
                  <a:gd name="connsiteY9" fmla="*/ 593289 h 596276"/>
                  <a:gd name="connsiteX10" fmla="*/ 317235 w 1255720"/>
                  <a:gd name="connsiteY10" fmla="*/ 559951 h 596276"/>
                  <a:gd name="connsiteX11" fmla="*/ 141024 w 1255720"/>
                  <a:gd name="connsiteY11" fmla="*/ 490896 h 596276"/>
                  <a:gd name="connsiteX12" fmla="*/ 21961 w 1255720"/>
                  <a:gd name="connsiteY12" fmla="*/ 378976 h 596276"/>
                  <a:gd name="connsiteX0" fmla="*/ 21616 w 1255375"/>
                  <a:gd name="connsiteY0" fmla="*/ 378976 h 596276"/>
                  <a:gd name="connsiteX1" fmla="*/ 4947 w 1255375"/>
                  <a:gd name="connsiteY1" fmla="*/ 252770 h 596276"/>
                  <a:gd name="connsiteX2" fmla="*/ 83528 w 1255375"/>
                  <a:gd name="connsiteY2" fmla="*/ 150376 h 596276"/>
                  <a:gd name="connsiteX3" fmla="*/ 295459 w 1255375"/>
                  <a:gd name="connsiteY3" fmla="*/ 43220 h 596276"/>
                  <a:gd name="connsiteX4" fmla="*/ 578828 w 1255375"/>
                  <a:gd name="connsiteY4" fmla="*/ 357 h 596276"/>
                  <a:gd name="connsiteX5" fmla="*/ 843147 w 1255375"/>
                  <a:gd name="connsiteY5" fmla="*/ 28932 h 596276"/>
                  <a:gd name="connsiteX6" fmla="*/ 1105084 w 1255375"/>
                  <a:gd name="connsiteY6" fmla="*/ 128945 h 596276"/>
                  <a:gd name="connsiteX7" fmla="*/ 1255103 w 1255375"/>
                  <a:gd name="connsiteY7" fmla="*/ 302776 h 596276"/>
                  <a:gd name="connsiteX8" fmla="*/ 1131278 w 1255375"/>
                  <a:gd name="connsiteY8" fmla="*/ 483751 h 596276"/>
                  <a:gd name="connsiteX9" fmla="*/ 776472 w 1255375"/>
                  <a:gd name="connsiteY9" fmla="*/ 593289 h 596276"/>
                  <a:gd name="connsiteX10" fmla="*/ 316890 w 1255375"/>
                  <a:gd name="connsiteY10" fmla="*/ 559951 h 596276"/>
                  <a:gd name="connsiteX11" fmla="*/ 131154 w 1255375"/>
                  <a:gd name="connsiteY11" fmla="*/ 490896 h 596276"/>
                  <a:gd name="connsiteX12" fmla="*/ 21616 w 1255375"/>
                  <a:gd name="connsiteY12" fmla="*/ 378976 h 596276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5795"/>
                  <a:gd name="connsiteX1" fmla="*/ 4947 w 1255375"/>
                  <a:gd name="connsiteY1" fmla="*/ 252770 h 595795"/>
                  <a:gd name="connsiteX2" fmla="*/ 83528 w 1255375"/>
                  <a:gd name="connsiteY2" fmla="*/ 150376 h 595795"/>
                  <a:gd name="connsiteX3" fmla="*/ 295459 w 1255375"/>
                  <a:gd name="connsiteY3" fmla="*/ 43220 h 595795"/>
                  <a:gd name="connsiteX4" fmla="*/ 578828 w 1255375"/>
                  <a:gd name="connsiteY4" fmla="*/ 357 h 595795"/>
                  <a:gd name="connsiteX5" fmla="*/ 843147 w 1255375"/>
                  <a:gd name="connsiteY5" fmla="*/ 28932 h 595795"/>
                  <a:gd name="connsiteX6" fmla="*/ 1105084 w 1255375"/>
                  <a:gd name="connsiteY6" fmla="*/ 128945 h 595795"/>
                  <a:gd name="connsiteX7" fmla="*/ 1255103 w 1255375"/>
                  <a:gd name="connsiteY7" fmla="*/ 302776 h 595795"/>
                  <a:gd name="connsiteX8" fmla="*/ 1131278 w 1255375"/>
                  <a:gd name="connsiteY8" fmla="*/ 483751 h 595795"/>
                  <a:gd name="connsiteX9" fmla="*/ 776472 w 1255375"/>
                  <a:gd name="connsiteY9" fmla="*/ 593289 h 595795"/>
                  <a:gd name="connsiteX10" fmla="*/ 316890 w 1255375"/>
                  <a:gd name="connsiteY10" fmla="*/ 559951 h 595795"/>
                  <a:gd name="connsiteX11" fmla="*/ 219259 w 1255375"/>
                  <a:gd name="connsiteY11" fmla="*/ 538521 h 595795"/>
                  <a:gd name="connsiteX12" fmla="*/ 131154 w 1255375"/>
                  <a:gd name="connsiteY12" fmla="*/ 490896 h 595795"/>
                  <a:gd name="connsiteX13" fmla="*/ 21616 w 1255375"/>
                  <a:gd name="connsiteY13" fmla="*/ 378976 h 595795"/>
                  <a:gd name="connsiteX0" fmla="*/ 21616 w 1255375"/>
                  <a:gd name="connsiteY0" fmla="*/ 378976 h 596913"/>
                  <a:gd name="connsiteX1" fmla="*/ 4947 w 1255375"/>
                  <a:gd name="connsiteY1" fmla="*/ 252770 h 596913"/>
                  <a:gd name="connsiteX2" fmla="*/ 83528 w 1255375"/>
                  <a:gd name="connsiteY2" fmla="*/ 150376 h 596913"/>
                  <a:gd name="connsiteX3" fmla="*/ 295459 w 1255375"/>
                  <a:gd name="connsiteY3" fmla="*/ 43220 h 596913"/>
                  <a:gd name="connsiteX4" fmla="*/ 578828 w 1255375"/>
                  <a:gd name="connsiteY4" fmla="*/ 357 h 596913"/>
                  <a:gd name="connsiteX5" fmla="*/ 843147 w 1255375"/>
                  <a:gd name="connsiteY5" fmla="*/ 28932 h 596913"/>
                  <a:gd name="connsiteX6" fmla="*/ 1105084 w 1255375"/>
                  <a:gd name="connsiteY6" fmla="*/ 128945 h 596913"/>
                  <a:gd name="connsiteX7" fmla="*/ 1255103 w 1255375"/>
                  <a:gd name="connsiteY7" fmla="*/ 302776 h 596913"/>
                  <a:gd name="connsiteX8" fmla="*/ 1131278 w 1255375"/>
                  <a:gd name="connsiteY8" fmla="*/ 483751 h 596913"/>
                  <a:gd name="connsiteX9" fmla="*/ 776472 w 1255375"/>
                  <a:gd name="connsiteY9" fmla="*/ 593289 h 596913"/>
                  <a:gd name="connsiteX10" fmla="*/ 438334 w 1255375"/>
                  <a:gd name="connsiteY10" fmla="*/ 574238 h 596913"/>
                  <a:gd name="connsiteX11" fmla="*/ 219259 w 1255375"/>
                  <a:gd name="connsiteY11" fmla="*/ 538521 h 596913"/>
                  <a:gd name="connsiteX12" fmla="*/ 131154 w 1255375"/>
                  <a:gd name="connsiteY12" fmla="*/ 490896 h 596913"/>
                  <a:gd name="connsiteX13" fmla="*/ 21616 w 1255375"/>
                  <a:gd name="connsiteY13" fmla="*/ 378976 h 596913"/>
                  <a:gd name="connsiteX0" fmla="*/ 21616 w 1255375"/>
                  <a:gd name="connsiteY0" fmla="*/ 378976 h 596610"/>
                  <a:gd name="connsiteX1" fmla="*/ 4947 w 1255375"/>
                  <a:gd name="connsiteY1" fmla="*/ 252770 h 596610"/>
                  <a:gd name="connsiteX2" fmla="*/ 83528 w 1255375"/>
                  <a:gd name="connsiteY2" fmla="*/ 150376 h 596610"/>
                  <a:gd name="connsiteX3" fmla="*/ 295459 w 1255375"/>
                  <a:gd name="connsiteY3" fmla="*/ 43220 h 596610"/>
                  <a:gd name="connsiteX4" fmla="*/ 578828 w 1255375"/>
                  <a:gd name="connsiteY4" fmla="*/ 357 h 596610"/>
                  <a:gd name="connsiteX5" fmla="*/ 843147 w 1255375"/>
                  <a:gd name="connsiteY5" fmla="*/ 28932 h 596610"/>
                  <a:gd name="connsiteX6" fmla="*/ 1105084 w 1255375"/>
                  <a:gd name="connsiteY6" fmla="*/ 128945 h 596610"/>
                  <a:gd name="connsiteX7" fmla="*/ 1255103 w 1255375"/>
                  <a:gd name="connsiteY7" fmla="*/ 302776 h 596610"/>
                  <a:gd name="connsiteX8" fmla="*/ 1131278 w 1255375"/>
                  <a:gd name="connsiteY8" fmla="*/ 483751 h 596610"/>
                  <a:gd name="connsiteX9" fmla="*/ 776472 w 1255375"/>
                  <a:gd name="connsiteY9" fmla="*/ 593289 h 596610"/>
                  <a:gd name="connsiteX10" fmla="*/ 438334 w 1255375"/>
                  <a:gd name="connsiteY10" fmla="*/ 574238 h 596610"/>
                  <a:gd name="connsiteX11" fmla="*/ 283553 w 1255375"/>
                  <a:gd name="connsiteY11" fmla="*/ 557571 h 596610"/>
                  <a:gd name="connsiteX12" fmla="*/ 131154 w 1255375"/>
                  <a:gd name="connsiteY12" fmla="*/ 490896 h 596610"/>
                  <a:gd name="connsiteX13" fmla="*/ 21616 w 1255375"/>
                  <a:gd name="connsiteY13" fmla="*/ 378976 h 596610"/>
                  <a:gd name="connsiteX0" fmla="*/ 21616 w 1255375"/>
                  <a:gd name="connsiteY0" fmla="*/ 378976 h 599512"/>
                  <a:gd name="connsiteX1" fmla="*/ 4947 w 1255375"/>
                  <a:gd name="connsiteY1" fmla="*/ 252770 h 599512"/>
                  <a:gd name="connsiteX2" fmla="*/ 83528 w 1255375"/>
                  <a:gd name="connsiteY2" fmla="*/ 150376 h 599512"/>
                  <a:gd name="connsiteX3" fmla="*/ 295459 w 1255375"/>
                  <a:gd name="connsiteY3" fmla="*/ 43220 h 599512"/>
                  <a:gd name="connsiteX4" fmla="*/ 578828 w 1255375"/>
                  <a:gd name="connsiteY4" fmla="*/ 357 h 599512"/>
                  <a:gd name="connsiteX5" fmla="*/ 843147 w 1255375"/>
                  <a:gd name="connsiteY5" fmla="*/ 28932 h 599512"/>
                  <a:gd name="connsiteX6" fmla="*/ 1105084 w 1255375"/>
                  <a:gd name="connsiteY6" fmla="*/ 128945 h 599512"/>
                  <a:gd name="connsiteX7" fmla="*/ 1255103 w 1255375"/>
                  <a:gd name="connsiteY7" fmla="*/ 302776 h 599512"/>
                  <a:gd name="connsiteX8" fmla="*/ 1131278 w 1255375"/>
                  <a:gd name="connsiteY8" fmla="*/ 483751 h 599512"/>
                  <a:gd name="connsiteX9" fmla="*/ 776472 w 1255375"/>
                  <a:gd name="connsiteY9" fmla="*/ 593289 h 599512"/>
                  <a:gd name="connsiteX10" fmla="*/ 521678 w 1255375"/>
                  <a:gd name="connsiteY10" fmla="*/ 590907 h 599512"/>
                  <a:gd name="connsiteX11" fmla="*/ 283553 w 1255375"/>
                  <a:gd name="connsiteY11" fmla="*/ 557571 h 599512"/>
                  <a:gd name="connsiteX12" fmla="*/ 131154 w 1255375"/>
                  <a:gd name="connsiteY12" fmla="*/ 490896 h 599512"/>
                  <a:gd name="connsiteX13" fmla="*/ 21616 w 1255375"/>
                  <a:gd name="connsiteY13" fmla="*/ 378976 h 599512"/>
                  <a:gd name="connsiteX0" fmla="*/ 21616 w 1255235"/>
                  <a:gd name="connsiteY0" fmla="*/ 378976 h 599512"/>
                  <a:gd name="connsiteX1" fmla="*/ 4947 w 1255235"/>
                  <a:gd name="connsiteY1" fmla="*/ 252770 h 599512"/>
                  <a:gd name="connsiteX2" fmla="*/ 83528 w 1255235"/>
                  <a:gd name="connsiteY2" fmla="*/ 150376 h 599512"/>
                  <a:gd name="connsiteX3" fmla="*/ 295459 w 1255235"/>
                  <a:gd name="connsiteY3" fmla="*/ 43220 h 599512"/>
                  <a:gd name="connsiteX4" fmla="*/ 578828 w 1255235"/>
                  <a:gd name="connsiteY4" fmla="*/ 357 h 599512"/>
                  <a:gd name="connsiteX5" fmla="*/ 843147 w 1255235"/>
                  <a:gd name="connsiteY5" fmla="*/ 28932 h 599512"/>
                  <a:gd name="connsiteX6" fmla="*/ 1105084 w 1255235"/>
                  <a:gd name="connsiteY6" fmla="*/ 128945 h 599512"/>
                  <a:gd name="connsiteX7" fmla="*/ 1255103 w 1255235"/>
                  <a:gd name="connsiteY7" fmla="*/ 302776 h 599512"/>
                  <a:gd name="connsiteX8" fmla="*/ 1124134 w 1255235"/>
                  <a:gd name="connsiteY8" fmla="*/ 471844 h 599512"/>
                  <a:gd name="connsiteX9" fmla="*/ 776472 w 1255235"/>
                  <a:gd name="connsiteY9" fmla="*/ 593289 h 599512"/>
                  <a:gd name="connsiteX10" fmla="*/ 521678 w 1255235"/>
                  <a:gd name="connsiteY10" fmla="*/ 590907 h 599512"/>
                  <a:gd name="connsiteX11" fmla="*/ 283553 w 1255235"/>
                  <a:gd name="connsiteY11" fmla="*/ 557571 h 599512"/>
                  <a:gd name="connsiteX12" fmla="*/ 131154 w 1255235"/>
                  <a:gd name="connsiteY12" fmla="*/ 490896 h 599512"/>
                  <a:gd name="connsiteX13" fmla="*/ 21616 w 1255235"/>
                  <a:gd name="connsiteY13" fmla="*/ 378976 h 599512"/>
                  <a:gd name="connsiteX0" fmla="*/ 21616 w 1245730"/>
                  <a:gd name="connsiteY0" fmla="*/ 378976 h 599512"/>
                  <a:gd name="connsiteX1" fmla="*/ 4947 w 1245730"/>
                  <a:gd name="connsiteY1" fmla="*/ 252770 h 599512"/>
                  <a:gd name="connsiteX2" fmla="*/ 83528 w 1245730"/>
                  <a:gd name="connsiteY2" fmla="*/ 150376 h 599512"/>
                  <a:gd name="connsiteX3" fmla="*/ 295459 w 1245730"/>
                  <a:gd name="connsiteY3" fmla="*/ 43220 h 599512"/>
                  <a:gd name="connsiteX4" fmla="*/ 578828 w 1245730"/>
                  <a:gd name="connsiteY4" fmla="*/ 357 h 599512"/>
                  <a:gd name="connsiteX5" fmla="*/ 843147 w 1245730"/>
                  <a:gd name="connsiteY5" fmla="*/ 28932 h 599512"/>
                  <a:gd name="connsiteX6" fmla="*/ 1105084 w 1245730"/>
                  <a:gd name="connsiteY6" fmla="*/ 128945 h 599512"/>
                  <a:gd name="connsiteX7" fmla="*/ 1245578 w 1245730"/>
                  <a:gd name="connsiteY7" fmla="*/ 305157 h 599512"/>
                  <a:gd name="connsiteX8" fmla="*/ 1124134 w 1245730"/>
                  <a:gd name="connsiteY8" fmla="*/ 471844 h 599512"/>
                  <a:gd name="connsiteX9" fmla="*/ 776472 w 1245730"/>
                  <a:gd name="connsiteY9" fmla="*/ 593289 h 599512"/>
                  <a:gd name="connsiteX10" fmla="*/ 521678 w 1245730"/>
                  <a:gd name="connsiteY10" fmla="*/ 590907 h 599512"/>
                  <a:gd name="connsiteX11" fmla="*/ 283553 w 1245730"/>
                  <a:gd name="connsiteY11" fmla="*/ 557571 h 599512"/>
                  <a:gd name="connsiteX12" fmla="*/ 131154 w 1245730"/>
                  <a:gd name="connsiteY12" fmla="*/ 490896 h 599512"/>
                  <a:gd name="connsiteX13" fmla="*/ 21616 w 1245730"/>
                  <a:gd name="connsiteY13" fmla="*/ 378976 h 599512"/>
                  <a:gd name="connsiteX0" fmla="*/ 21616 w 1245730"/>
                  <a:gd name="connsiteY0" fmla="*/ 378976 h 604036"/>
                  <a:gd name="connsiteX1" fmla="*/ 4947 w 1245730"/>
                  <a:gd name="connsiteY1" fmla="*/ 252770 h 604036"/>
                  <a:gd name="connsiteX2" fmla="*/ 83528 w 1245730"/>
                  <a:gd name="connsiteY2" fmla="*/ 150376 h 604036"/>
                  <a:gd name="connsiteX3" fmla="*/ 295459 w 1245730"/>
                  <a:gd name="connsiteY3" fmla="*/ 43220 h 604036"/>
                  <a:gd name="connsiteX4" fmla="*/ 578828 w 1245730"/>
                  <a:gd name="connsiteY4" fmla="*/ 357 h 604036"/>
                  <a:gd name="connsiteX5" fmla="*/ 843147 w 1245730"/>
                  <a:gd name="connsiteY5" fmla="*/ 28932 h 604036"/>
                  <a:gd name="connsiteX6" fmla="*/ 1105084 w 1245730"/>
                  <a:gd name="connsiteY6" fmla="*/ 128945 h 604036"/>
                  <a:gd name="connsiteX7" fmla="*/ 1245578 w 1245730"/>
                  <a:gd name="connsiteY7" fmla="*/ 305157 h 604036"/>
                  <a:gd name="connsiteX8" fmla="*/ 1124134 w 1245730"/>
                  <a:gd name="connsiteY8" fmla="*/ 471844 h 604036"/>
                  <a:gd name="connsiteX9" fmla="*/ 776472 w 1245730"/>
                  <a:gd name="connsiteY9" fmla="*/ 593289 h 604036"/>
                  <a:gd name="connsiteX10" fmla="*/ 514534 w 1245730"/>
                  <a:gd name="connsiteY10" fmla="*/ 600432 h 604036"/>
                  <a:gd name="connsiteX11" fmla="*/ 283553 w 1245730"/>
                  <a:gd name="connsiteY11" fmla="*/ 557571 h 604036"/>
                  <a:gd name="connsiteX12" fmla="*/ 131154 w 1245730"/>
                  <a:gd name="connsiteY12" fmla="*/ 490896 h 604036"/>
                  <a:gd name="connsiteX13" fmla="*/ 21616 w 1245730"/>
                  <a:gd name="connsiteY13" fmla="*/ 378976 h 604036"/>
                  <a:gd name="connsiteX0" fmla="*/ 21616 w 1231729"/>
                  <a:gd name="connsiteY0" fmla="*/ 378976 h 604036"/>
                  <a:gd name="connsiteX1" fmla="*/ 4947 w 1231729"/>
                  <a:gd name="connsiteY1" fmla="*/ 252770 h 604036"/>
                  <a:gd name="connsiteX2" fmla="*/ 83528 w 1231729"/>
                  <a:gd name="connsiteY2" fmla="*/ 150376 h 604036"/>
                  <a:gd name="connsiteX3" fmla="*/ 295459 w 1231729"/>
                  <a:gd name="connsiteY3" fmla="*/ 43220 h 604036"/>
                  <a:gd name="connsiteX4" fmla="*/ 578828 w 1231729"/>
                  <a:gd name="connsiteY4" fmla="*/ 357 h 604036"/>
                  <a:gd name="connsiteX5" fmla="*/ 843147 w 1231729"/>
                  <a:gd name="connsiteY5" fmla="*/ 28932 h 604036"/>
                  <a:gd name="connsiteX6" fmla="*/ 1105084 w 1231729"/>
                  <a:gd name="connsiteY6" fmla="*/ 128945 h 604036"/>
                  <a:gd name="connsiteX7" fmla="*/ 1231530 w 1231729"/>
                  <a:gd name="connsiteY7" fmla="*/ 302776 h 604036"/>
                  <a:gd name="connsiteX8" fmla="*/ 1124134 w 1231729"/>
                  <a:gd name="connsiteY8" fmla="*/ 471844 h 604036"/>
                  <a:gd name="connsiteX9" fmla="*/ 776472 w 1231729"/>
                  <a:gd name="connsiteY9" fmla="*/ 593289 h 604036"/>
                  <a:gd name="connsiteX10" fmla="*/ 514534 w 1231729"/>
                  <a:gd name="connsiteY10" fmla="*/ 600432 h 604036"/>
                  <a:gd name="connsiteX11" fmla="*/ 283553 w 1231729"/>
                  <a:gd name="connsiteY11" fmla="*/ 557571 h 604036"/>
                  <a:gd name="connsiteX12" fmla="*/ 131154 w 1231729"/>
                  <a:gd name="connsiteY12" fmla="*/ 490896 h 604036"/>
                  <a:gd name="connsiteX13" fmla="*/ 21616 w 1231729"/>
                  <a:gd name="connsiteY13" fmla="*/ 378976 h 604036"/>
                  <a:gd name="connsiteX0" fmla="*/ 21616 w 1233049"/>
                  <a:gd name="connsiteY0" fmla="*/ 378947 h 604007"/>
                  <a:gd name="connsiteX1" fmla="*/ 4947 w 1233049"/>
                  <a:gd name="connsiteY1" fmla="*/ 252741 h 604007"/>
                  <a:gd name="connsiteX2" fmla="*/ 83528 w 1233049"/>
                  <a:gd name="connsiteY2" fmla="*/ 150347 h 604007"/>
                  <a:gd name="connsiteX3" fmla="*/ 295459 w 1233049"/>
                  <a:gd name="connsiteY3" fmla="*/ 43191 h 604007"/>
                  <a:gd name="connsiteX4" fmla="*/ 578828 w 1233049"/>
                  <a:gd name="connsiteY4" fmla="*/ 328 h 604007"/>
                  <a:gd name="connsiteX5" fmla="*/ 843147 w 1233049"/>
                  <a:gd name="connsiteY5" fmla="*/ 28903 h 604007"/>
                  <a:gd name="connsiteX6" fmla="*/ 1062941 w 1233049"/>
                  <a:gd name="connsiteY6" fmla="*/ 121772 h 604007"/>
                  <a:gd name="connsiteX7" fmla="*/ 1231530 w 1233049"/>
                  <a:gd name="connsiteY7" fmla="*/ 302747 h 604007"/>
                  <a:gd name="connsiteX8" fmla="*/ 1124134 w 1233049"/>
                  <a:gd name="connsiteY8" fmla="*/ 471815 h 604007"/>
                  <a:gd name="connsiteX9" fmla="*/ 776472 w 1233049"/>
                  <a:gd name="connsiteY9" fmla="*/ 593260 h 604007"/>
                  <a:gd name="connsiteX10" fmla="*/ 514534 w 1233049"/>
                  <a:gd name="connsiteY10" fmla="*/ 600403 h 604007"/>
                  <a:gd name="connsiteX11" fmla="*/ 283553 w 1233049"/>
                  <a:gd name="connsiteY11" fmla="*/ 557542 h 604007"/>
                  <a:gd name="connsiteX12" fmla="*/ 131154 w 1233049"/>
                  <a:gd name="connsiteY12" fmla="*/ 490867 h 604007"/>
                  <a:gd name="connsiteX13" fmla="*/ 21616 w 1233049"/>
                  <a:gd name="connsiteY13" fmla="*/ 378947 h 604007"/>
                  <a:gd name="connsiteX0" fmla="*/ 21616 w 1232685"/>
                  <a:gd name="connsiteY0" fmla="*/ 378947 h 604007"/>
                  <a:gd name="connsiteX1" fmla="*/ 4947 w 1232685"/>
                  <a:gd name="connsiteY1" fmla="*/ 252741 h 604007"/>
                  <a:gd name="connsiteX2" fmla="*/ 83528 w 1232685"/>
                  <a:gd name="connsiteY2" fmla="*/ 150347 h 604007"/>
                  <a:gd name="connsiteX3" fmla="*/ 295459 w 1232685"/>
                  <a:gd name="connsiteY3" fmla="*/ 43191 h 604007"/>
                  <a:gd name="connsiteX4" fmla="*/ 578828 w 1232685"/>
                  <a:gd name="connsiteY4" fmla="*/ 328 h 604007"/>
                  <a:gd name="connsiteX5" fmla="*/ 843147 w 1232685"/>
                  <a:gd name="connsiteY5" fmla="*/ 28903 h 604007"/>
                  <a:gd name="connsiteX6" fmla="*/ 1072306 w 1232685"/>
                  <a:gd name="connsiteY6" fmla="*/ 121772 h 604007"/>
                  <a:gd name="connsiteX7" fmla="*/ 1231530 w 1232685"/>
                  <a:gd name="connsiteY7" fmla="*/ 302747 h 604007"/>
                  <a:gd name="connsiteX8" fmla="*/ 1124134 w 1232685"/>
                  <a:gd name="connsiteY8" fmla="*/ 471815 h 604007"/>
                  <a:gd name="connsiteX9" fmla="*/ 776472 w 1232685"/>
                  <a:gd name="connsiteY9" fmla="*/ 593260 h 604007"/>
                  <a:gd name="connsiteX10" fmla="*/ 514534 w 1232685"/>
                  <a:gd name="connsiteY10" fmla="*/ 600403 h 604007"/>
                  <a:gd name="connsiteX11" fmla="*/ 283553 w 1232685"/>
                  <a:gd name="connsiteY11" fmla="*/ 557542 h 604007"/>
                  <a:gd name="connsiteX12" fmla="*/ 131154 w 1232685"/>
                  <a:gd name="connsiteY12" fmla="*/ 490867 h 604007"/>
                  <a:gd name="connsiteX13" fmla="*/ 21616 w 1232685"/>
                  <a:gd name="connsiteY13" fmla="*/ 378947 h 604007"/>
                  <a:gd name="connsiteX0" fmla="*/ 21616 w 1221250"/>
                  <a:gd name="connsiteY0" fmla="*/ 378947 h 604007"/>
                  <a:gd name="connsiteX1" fmla="*/ 4947 w 1221250"/>
                  <a:gd name="connsiteY1" fmla="*/ 252741 h 604007"/>
                  <a:gd name="connsiteX2" fmla="*/ 83528 w 1221250"/>
                  <a:gd name="connsiteY2" fmla="*/ 150347 h 604007"/>
                  <a:gd name="connsiteX3" fmla="*/ 295459 w 1221250"/>
                  <a:gd name="connsiteY3" fmla="*/ 43191 h 604007"/>
                  <a:gd name="connsiteX4" fmla="*/ 578828 w 1221250"/>
                  <a:gd name="connsiteY4" fmla="*/ 328 h 604007"/>
                  <a:gd name="connsiteX5" fmla="*/ 843147 w 1221250"/>
                  <a:gd name="connsiteY5" fmla="*/ 28903 h 604007"/>
                  <a:gd name="connsiteX6" fmla="*/ 1072306 w 1221250"/>
                  <a:gd name="connsiteY6" fmla="*/ 121772 h 604007"/>
                  <a:gd name="connsiteX7" fmla="*/ 1219824 w 1221250"/>
                  <a:gd name="connsiteY7" fmla="*/ 283697 h 604007"/>
                  <a:gd name="connsiteX8" fmla="*/ 1124134 w 1221250"/>
                  <a:gd name="connsiteY8" fmla="*/ 471815 h 604007"/>
                  <a:gd name="connsiteX9" fmla="*/ 776472 w 1221250"/>
                  <a:gd name="connsiteY9" fmla="*/ 593260 h 604007"/>
                  <a:gd name="connsiteX10" fmla="*/ 514534 w 1221250"/>
                  <a:gd name="connsiteY10" fmla="*/ 600403 h 604007"/>
                  <a:gd name="connsiteX11" fmla="*/ 283553 w 1221250"/>
                  <a:gd name="connsiteY11" fmla="*/ 557542 h 604007"/>
                  <a:gd name="connsiteX12" fmla="*/ 131154 w 1221250"/>
                  <a:gd name="connsiteY12" fmla="*/ 490867 h 604007"/>
                  <a:gd name="connsiteX13" fmla="*/ 21616 w 1221250"/>
                  <a:gd name="connsiteY13" fmla="*/ 378947 h 604007"/>
                  <a:gd name="connsiteX0" fmla="*/ 21616 w 1230390"/>
                  <a:gd name="connsiteY0" fmla="*/ 378947 h 604007"/>
                  <a:gd name="connsiteX1" fmla="*/ 4947 w 1230390"/>
                  <a:gd name="connsiteY1" fmla="*/ 252741 h 604007"/>
                  <a:gd name="connsiteX2" fmla="*/ 83528 w 1230390"/>
                  <a:gd name="connsiteY2" fmla="*/ 150347 h 604007"/>
                  <a:gd name="connsiteX3" fmla="*/ 295459 w 1230390"/>
                  <a:gd name="connsiteY3" fmla="*/ 43191 h 604007"/>
                  <a:gd name="connsiteX4" fmla="*/ 578828 w 1230390"/>
                  <a:gd name="connsiteY4" fmla="*/ 328 h 604007"/>
                  <a:gd name="connsiteX5" fmla="*/ 843147 w 1230390"/>
                  <a:gd name="connsiteY5" fmla="*/ 28903 h 604007"/>
                  <a:gd name="connsiteX6" fmla="*/ 1072306 w 1230390"/>
                  <a:gd name="connsiteY6" fmla="*/ 121772 h 604007"/>
                  <a:gd name="connsiteX7" fmla="*/ 1229189 w 1230390"/>
                  <a:gd name="connsiteY7" fmla="*/ 288460 h 604007"/>
                  <a:gd name="connsiteX8" fmla="*/ 1124134 w 1230390"/>
                  <a:gd name="connsiteY8" fmla="*/ 471815 h 604007"/>
                  <a:gd name="connsiteX9" fmla="*/ 776472 w 1230390"/>
                  <a:gd name="connsiteY9" fmla="*/ 593260 h 604007"/>
                  <a:gd name="connsiteX10" fmla="*/ 514534 w 1230390"/>
                  <a:gd name="connsiteY10" fmla="*/ 600403 h 604007"/>
                  <a:gd name="connsiteX11" fmla="*/ 283553 w 1230390"/>
                  <a:gd name="connsiteY11" fmla="*/ 557542 h 604007"/>
                  <a:gd name="connsiteX12" fmla="*/ 131154 w 1230390"/>
                  <a:gd name="connsiteY12" fmla="*/ 490867 h 604007"/>
                  <a:gd name="connsiteX13" fmla="*/ 21616 w 1230390"/>
                  <a:gd name="connsiteY13" fmla="*/ 378947 h 60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390" h="604007">
                    <a:moveTo>
                      <a:pt x="21616" y="378947"/>
                    </a:moveTo>
                    <a:cubicBezTo>
                      <a:pt x="582" y="339259"/>
                      <a:pt x="-5372" y="290841"/>
                      <a:pt x="4947" y="252741"/>
                    </a:cubicBezTo>
                    <a:cubicBezTo>
                      <a:pt x="15266" y="214641"/>
                      <a:pt x="35109" y="185272"/>
                      <a:pt x="83528" y="150347"/>
                    </a:cubicBezTo>
                    <a:cubicBezTo>
                      <a:pt x="131947" y="115422"/>
                      <a:pt x="212909" y="68194"/>
                      <a:pt x="295459" y="43191"/>
                    </a:cubicBezTo>
                    <a:cubicBezTo>
                      <a:pt x="378009" y="18188"/>
                      <a:pt x="487547" y="2709"/>
                      <a:pt x="578828" y="328"/>
                    </a:cubicBezTo>
                    <a:cubicBezTo>
                      <a:pt x="670109" y="-2053"/>
                      <a:pt x="760901" y="8662"/>
                      <a:pt x="843147" y="28903"/>
                    </a:cubicBezTo>
                    <a:cubicBezTo>
                      <a:pt x="925393" y="49144"/>
                      <a:pt x="1007966" y="78513"/>
                      <a:pt x="1072306" y="121772"/>
                    </a:cubicBezTo>
                    <a:cubicBezTo>
                      <a:pt x="1136646" y="165031"/>
                      <a:pt x="1220551" y="230120"/>
                      <a:pt x="1229189" y="288460"/>
                    </a:cubicBezTo>
                    <a:cubicBezTo>
                      <a:pt x="1237827" y="346800"/>
                      <a:pt x="1199587" y="421015"/>
                      <a:pt x="1124134" y="471815"/>
                    </a:cubicBezTo>
                    <a:cubicBezTo>
                      <a:pt x="1048681" y="522615"/>
                      <a:pt x="918950" y="580957"/>
                      <a:pt x="776472" y="593260"/>
                    </a:cubicBezTo>
                    <a:cubicBezTo>
                      <a:pt x="633994" y="605563"/>
                      <a:pt x="596687" y="606356"/>
                      <a:pt x="514534" y="600403"/>
                    </a:cubicBezTo>
                    <a:cubicBezTo>
                      <a:pt x="432381" y="594450"/>
                      <a:pt x="314509" y="569051"/>
                      <a:pt x="283553" y="557542"/>
                    </a:cubicBezTo>
                    <a:cubicBezTo>
                      <a:pt x="252597" y="546033"/>
                      <a:pt x="164094" y="517458"/>
                      <a:pt x="131154" y="490867"/>
                    </a:cubicBezTo>
                    <a:cubicBezTo>
                      <a:pt x="79164" y="452767"/>
                      <a:pt x="42650" y="418635"/>
                      <a:pt x="21616" y="378947"/>
                    </a:cubicBezTo>
                    <a:close/>
                  </a:path>
                </a:pathLst>
              </a:custGeom>
              <a:solidFill>
                <a:srgbClr val="B8ADD5"/>
              </a:solidFill>
              <a:ln w="6350" cap="sq" cmpd="sng" algn="ctr">
                <a:solidFill>
                  <a:srgbClr val="6C57A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B5D4014-B91D-F625-33E0-301C7954D4D8}"/>
                  </a:ext>
                </a:extLst>
              </p:cNvPr>
              <p:cNvSpPr/>
              <p:nvPr/>
            </p:nvSpPr>
            <p:spPr bwMode="auto">
              <a:xfrm>
                <a:off x="6440490" y="3791009"/>
                <a:ext cx="820287" cy="677375"/>
              </a:xfrm>
              <a:custGeom>
                <a:avLst/>
                <a:gdLst>
                  <a:gd name="connsiteX0" fmla="*/ 2476 w 1052649"/>
                  <a:gd name="connsiteY0" fmla="*/ 231670 h 497839"/>
                  <a:gd name="connsiteX1" fmla="*/ 31051 w 1052649"/>
                  <a:gd name="connsiteY1" fmla="*/ 174520 h 497839"/>
                  <a:gd name="connsiteX2" fmla="*/ 135826 w 1052649"/>
                  <a:gd name="connsiteY2" fmla="*/ 105463 h 497839"/>
                  <a:gd name="connsiteX3" fmla="*/ 269176 w 1052649"/>
                  <a:gd name="connsiteY3" fmla="*/ 48313 h 497839"/>
                  <a:gd name="connsiteX4" fmla="*/ 516826 w 1052649"/>
                  <a:gd name="connsiteY4" fmla="*/ 688 h 497839"/>
                  <a:gd name="connsiteX5" fmla="*/ 690657 w 1052649"/>
                  <a:gd name="connsiteY5" fmla="*/ 24501 h 497839"/>
                  <a:gd name="connsiteX6" fmla="*/ 793051 w 1052649"/>
                  <a:gd name="connsiteY6" fmla="*/ 84032 h 497839"/>
                  <a:gd name="connsiteX7" fmla="*/ 874013 w 1052649"/>
                  <a:gd name="connsiteY7" fmla="*/ 148326 h 497839"/>
                  <a:gd name="connsiteX8" fmla="*/ 1007363 w 1052649"/>
                  <a:gd name="connsiteY8" fmla="*/ 212620 h 497839"/>
                  <a:gd name="connsiteX9" fmla="*/ 1052607 w 1052649"/>
                  <a:gd name="connsiteY9" fmla="*/ 288820 h 497839"/>
                  <a:gd name="connsiteX10" fmla="*/ 1012126 w 1052649"/>
                  <a:gd name="connsiteY10" fmla="*/ 360257 h 497839"/>
                  <a:gd name="connsiteX11" fmla="*/ 866870 w 1052649"/>
                  <a:gd name="connsiteY11" fmla="*/ 438838 h 497839"/>
                  <a:gd name="connsiteX12" fmla="*/ 609695 w 1052649"/>
                  <a:gd name="connsiteY12" fmla="*/ 495988 h 497839"/>
                  <a:gd name="connsiteX13" fmla="*/ 376332 w 1052649"/>
                  <a:gd name="connsiteY13" fmla="*/ 479320 h 497839"/>
                  <a:gd name="connsiteX14" fmla="*/ 214407 w 1052649"/>
                  <a:gd name="connsiteY14" fmla="*/ 434076 h 497839"/>
                  <a:gd name="connsiteX15" fmla="*/ 92963 w 1052649"/>
                  <a:gd name="connsiteY15" fmla="*/ 369782 h 497839"/>
                  <a:gd name="connsiteX16" fmla="*/ 12001 w 1052649"/>
                  <a:gd name="connsiteY16" fmla="*/ 291201 h 497839"/>
                  <a:gd name="connsiteX17" fmla="*/ 2476 w 1052649"/>
                  <a:gd name="connsiteY17" fmla="*/ 231670 h 497839"/>
                  <a:gd name="connsiteX0" fmla="*/ 2476 w 1052649"/>
                  <a:gd name="connsiteY0" fmla="*/ 231670 h 497839"/>
                  <a:gd name="connsiteX1" fmla="*/ 31051 w 1052649"/>
                  <a:gd name="connsiteY1" fmla="*/ 174520 h 497839"/>
                  <a:gd name="connsiteX2" fmla="*/ 135826 w 1052649"/>
                  <a:gd name="connsiteY2" fmla="*/ 95938 h 497839"/>
                  <a:gd name="connsiteX3" fmla="*/ 269176 w 1052649"/>
                  <a:gd name="connsiteY3" fmla="*/ 48313 h 497839"/>
                  <a:gd name="connsiteX4" fmla="*/ 516826 w 1052649"/>
                  <a:gd name="connsiteY4" fmla="*/ 688 h 497839"/>
                  <a:gd name="connsiteX5" fmla="*/ 690657 w 1052649"/>
                  <a:gd name="connsiteY5" fmla="*/ 24501 h 497839"/>
                  <a:gd name="connsiteX6" fmla="*/ 793051 w 1052649"/>
                  <a:gd name="connsiteY6" fmla="*/ 84032 h 497839"/>
                  <a:gd name="connsiteX7" fmla="*/ 874013 w 1052649"/>
                  <a:gd name="connsiteY7" fmla="*/ 148326 h 497839"/>
                  <a:gd name="connsiteX8" fmla="*/ 1007363 w 1052649"/>
                  <a:gd name="connsiteY8" fmla="*/ 212620 h 497839"/>
                  <a:gd name="connsiteX9" fmla="*/ 1052607 w 1052649"/>
                  <a:gd name="connsiteY9" fmla="*/ 288820 h 497839"/>
                  <a:gd name="connsiteX10" fmla="*/ 1012126 w 1052649"/>
                  <a:gd name="connsiteY10" fmla="*/ 360257 h 497839"/>
                  <a:gd name="connsiteX11" fmla="*/ 866870 w 1052649"/>
                  <a:gd name="connsiteY11" fmla="*/ 438838 h 497839"/>
                  <a:gd name="connsiteX12" fmla="*/ 609695 w 1052649"/>
                  <a:gd name="connsiteY12" fmla="*/ 495988 h 497839"/>
                  <a:gd name="connsiteX13" fmla="*/ 376332 w 1052649"/>
                  <a:gd name="connsiteY13" fmla="*/ 479320 h 497839"/>
                  <a:gd name="connsiteX14" fmla="*/ 214407 w 1052649"/>
                  <a:gd name="connsiteY14" fmla="*/ 434076 h 497839"/>
                  <a:gd name="connsiteX15" fmla="*/ 92963 w 1052649"/>
                  <a:gd name="connsiteY15" fmla="*/ 369782 h 497839"/>
                  <a:gd name="connsiteX16" fmla="*/ 12001 w 1052649"/>
                  <a:gd name="connsiteY16" fmla="*/ 291201 h 497839"/>
                  <a:gd name="connsiteX17" fmla="*/ 2476 w 1052649"/>
                  <a:gd name="connsiteY17" fmla="*/ 231670 h 497839"/>
                  <a:gd name="connsiteX0" fmla="*/ 2476 w 1052649"/>
                  <a:gd name="connsiteY0" fmla="*/ 231279 h 497448"/>
                  <a:gd name="connsiteX1" fmla="*/ 31051 w 1052649"/>
                  <a:gd name="connsiteY1" fmla="*/ 174129 h 497448"/>
                  <a:gd name="connsiteX2" fmla="*/ 135826 w 1052649"/>
                  <a:gd name="connsiteY2" fmla="*/ 95547 h 497448"/>
                  <a:gd name="connsiteX3" fmla="*/ 273938 w 1052649"/>
                  <a:gd name="connsiteY3" fmla="*/ 38397 h 497448"/>
                  <a:gd name="connsiteX4" fmla="*/ 516826 w 1052649"/>
                  <a:gd name="connsiteY4" fmla="*/ 297 h 497448"/>
                  <a:gd name="connsiteX5" fmla="*/ 690657 w 1052649"/>
                  <a:gd name="connsiteY5" fmla="*/ 24110 h 497448"/>
                  <a:gd name="connsiteX6" fmla="*/ 793051 w 1052649"/>
                  <a:gd name="connsiteY6" fmla="*/ 83641 h 497448"/>
                  <a:gd name="connsiteX7" fmla="*/ 874013 w 1052649"/>
                  <a:gd name="connsiteY7" fmla="*/ 147935 h 497448"/>
                  <a:gd name="connsiteX8" fmla="*/ 1007363 w 1052649"/>
                  <a:gd name="connsiteY8" fmla="*/ 212229 h 497448"/>
                  <a:gd name="connsiteX9" fmla="*/ 1052607 w 1052649"/>
                  <a:gd name="connsiteY9" fmla="*/ 288429 h 497448"/>
                  <a:gd name="connsiteX10" fmla="*/ 1012126 w 1052649"/>
                  <a:gd name="connsiteY10" fmla="*/ 359866 h 497448"/>
                  <a:gd name="connsiteX11" fmla="*/ 866870 w 1052649"/>
                  <a:gd name="connsiteY11" fmla="*/ 438447 h 497448"/>
                  <a:gd name="connsiteX12" fmla="*/ 609695 w 1052649"/>
                  <a:gd name="connsiteY12" fmla="*/ 495597 h 497448"/>
                  <a:gd name="connsiteX13" fmla="*/ 376332 w 1052649"/>
                  <a:gd name="connsiteY13" fmla="*/ 478929 h 497448"/>
                  <a:gd name="connsiteX14" fmla="*/ 214407 w 1052649"/>
                  <a:gd name="connsiteY14" fmla="*/ 433685 h 497448"/>
                  <a:gd name="connsiteX15" fmla="*/ 92963 w 1052649"/>
                  <a:gd name="connsiteY15" fmla="*/ 369391 h 497448"/>
                  <a:gd name="connsiteX16" fmla="*/ 12001 w 1052649"/>
                  <a:gd name="connsiteY16" fmla="*/ 290810 h 497448"/>
                  <a:gd name="connsiteX17" fmla="*/ 2476 w 1052649"/>
                  <a:gd name="connsiteY17" fmla="*/ 231279 h 4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2649" h="497448">
                    <a:moveTo>
                      <a:pt x="2476" y="231279"/>
                    </a:moveTo>
                    <a:cubicBezTo>
                      <a:pt x="5651" y="211832"/>
                      <a:pt x="8826" y="196751"/>
                      <a:pt x="31051" y="174129"/>
                    </a:cubicBezTo>
                    <a:cubicBezTo>
                      <a:pt x="53276" y="151507"/>
                      <a:pt x="95345" y="118169"/>
                      <a:pt x="135826" y="95547"/>
                    </a:cubicBezTo>
                    <a:cubicBezTo>
                      <a:pt x="176307" y="72925"/>
                      <a:pt x="210438" y="54272"/>
                      <a:pt x="273938" y="38397"/>
                    </a:cubicBezTo>
                    <a:cubicBezTo>
                      <a:pt x="337438" y="22522"/>
                      <a:pt x="447373" y="2678"/>
                      <a:pt x="516826" y="297"/>
                    </a:cubicBezTo>
                    <a:cubicBezTo>
                      <a:pt x="586279" y="-2084"/>
                      <a:pt x="644620" y="10219"/>
                      <a:pt x="690657" y="24110"/>
                    </a:cubicBezTo>
                    <a:cubicBezTo>
                      <a:pt x="736694" y="38001"/>
                      <a:pt x="762492" y="63004"/>
                      <a:pt x="793051" y="83641"/>
                    </a:cubicBezTo>
                    <a:cubicBezTo>
                      <a:pt x="823610" y="104278"/>
                      <a:pt x="838294" y="126504"/>
                      <a:pt x="874013" y="147935"/>
                    </a:cubicBezTo>
                    <a:cubicBezTo>
                      <a:pt x="909732" y="169366"/>
                      <a:pt x="977598" y="188813"/>
                      <a:pt x="1007363" y="212229"/>
                    </a:cubicBezTo>
                    <a:cubicBezTo>
                      <a:pt x="1037128" y="235645"/>
                      <a:pt x="1051813" y="263823"/>
                      <a:pt x="1052607" y="288429"/>
                    </a:cubicBezTo>
                    <a:cubicBezTo>
                      <a:pt x="1053401" y="313035"/>
                      <a:pt x="1043082" y="334863"/>
                      <a:pt x="1012126" y="359866"/>
                    </a:cubicBezTo>
                    <a:cubicBezTo>
                      <a:pt x="981170" y="384869"/>
                      <a:pt x="933942" y="415825"/>
                      <a:pt x="866870" y="438447"/>
                    </a:cubicBezTo>
                    <a:cubicBezTo>
                      <a:pt x="799798" y="461069"/>
                      <a:pt x="691451" y="488850"/>
                      <a:pt x="609695" y="495597"/>
                    </a:cubicBezTo>
                    <a:cubicBezTo>
                      <a:pt x="527939" y="502344"/>
                      <a:pt x="442213" y="489248"/>
                      <a:pt x="376332" y="478929"/>
                    </a:cubicBezTo>
                    <a:cubicBezTo>
                      <a:pt x="310451" y="468610"/>
                      <a:pt x="261635" y="451941"/>
                      <a:pt x="214407" y="433685"/>
                    </a:cubicBezTo>
                    <a:cubicBezTo>
                      <a:pt x="167179" y="415429"/>
                      <a:pt x="126697" y="393203"/>
                      <a:pt x="92963" y="369391"/>
                    </a:cubicBezTo>
                    <a:cubicBezTo>
                      <a:pt x="59229" y="345579"/>
                      <a:pt x="27479" y="312241"/>
                      <a:pt x="12001" y="290810"/>
                    </a:cubicBezTo>
                    <a:cubicBezTo>
                      <a:pt x="-3477" y="269379"/>
                      <a:pt x="-699" y="250726"/>
                      <a:pt x="2476" y="231279"/>
                    </a:cubicBezTo>
                    <a:close/>
                  </a:path>
                </a:pathLst>
              </a:custGeom>
              <a:solidFill>
                <a:srgbClr val="6C57A6"/>
              </a:solidFill>
              <a:ln w="6350" cap="sq" cmpd="sng" algn="ctr">
                <a:solidFill>
                  <a:srgbClr val="26335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04AA132-E949-A256-E941-D996D1930548}"/>
                  </a:ext>
                </a:extLst>
              </p:cNvPr>
              <p:cNvSpPr/>
              <p:nvPr/>
            </p:nvSpPr>
            <p:spPr bwMode="auto">
              <a:xfrm>
                <a:off x="4801070" y="1562556"/>
                <a:ext cx="851413" cy="688484"/>
              </a:xfrm>
              <a:custGeom>
                <a:avLst/>
                <a:gdLst>
                  <a:gd name="connsiteX0" fmla="*/ 1244 w 986579"/>
                  <a:gd name="connsiteY0" fmla="*/ 275971 h 491138"/>
                  <a:gd name="connsiteX1" fmla="*/ 10769 w 986579"/>
                  <a:gd name="connsiteY1" fmla="*/ 211677 h 491138"/>
                  <a:gd name="connsiteX2" fmla="*/ 72682 w 986579"/>
                  <a:gd name="connsiteY2" fmla="*/ 135477 h 491138"/>
                  <a:gd name="connsiteX3" fmla="*/ 175076 w 986579"/>
                  <a:gd name="connsiteY3" fmla="*/ 75946 h 491138"/>
                  <a:gd name="connsiteX4" fmla="*/ 298901 w 986579"/>
                  <a:gd name="connsiteY4" fmla="*/ 33083 h 491138"/>
                  <a:gd name="connsiteX5" fmla="*/ 467969 w 986579"/>
                  <a:gd name="connsiteY5" fmla="*/ 4508 h 491138"/>
                  <a:gd name="connsiteX6" fmla="*/ 651326 w 986579"/>
                  <a:gd name="connsiteY6" fmla="*/ 4508 h 491138"/>
                  <a:gd name="connsiteX7" fmla="*/ 801344 w 986579"/>
                  <a:gd name="connsiteY7" fmla="*/ 47371 h 491138"/>
                  <a:gd name="connsiteX8" fmla="*/ 918026 w 986579"/>
                  <a:gd name="connsiteY8" fmla="*/ 130714 h 491138"/>
                  <a:gd name="connsiteX9" fmla="*/ 972794 w 986579"/>
                  <a:gd name="connsiteY9" fmla="*/ 192627 h 491138"/>
                  <a:gd name="connsiteX10" fmla="*/ 984701 w 986579"/>
                  <a:gd name="connsiteY10" fmla="*/ 283114 h 491138"/>
                  <a:gd name="connsiteX11" fmla="*/ 941838 w 986579"/>
                  <a:gd name="connsiteY11" fmla="*/ 356933 h 491138"/>
                  <a:gd name="connsiteX12" fmla="*/ 848969 w 986579"/>
                  <a:gd name="connsiteY12" fmla="*/ 406939 h 491138"/>
                  <a:gd name="connsiteX13" fmla="*/ 713238 w 986579"/>
                  <a:gd name="connsiteY13" fmla="*/ 435514 h 491138"/>
                  <a:gd name="connsiteX14" fmla="*/ 572744 w 986579"/>
                  <a:gd name="connsiteY14" fmla="*/ 445039 h 491138"/>
                  <a:gd name="connsiteX15" fmla="*/ 437013 w 986579"/>
                  <a:gd name="connsiteY15" fmla="*/ 475996 h 491138"/>
                  <a:gd name="connsiteX16" fmla="*/ 296519 w 986579"/>
                  <a:gd name="connsiteY16" fmla="*/ 490283 h 491138"/>
                  <a:gd name="connsiteX17" fmla="*/ 141738 w 986579"/>
                  <a:gd name="connsiteY17" fmla="*/ 452183 h 491138"/>
                  <a:gd name="connsiteX18" fmla="*/ 63157 w 986579"/>
                  <a:gd name="connsiteY18" fmla="*/ 385508 h 491138"/>
                  <a:gd name="connsiteX19" fmla="*/ 25057 w 986579"/>
                  <a:gd name="connsiteY19" fmla="*/ 335502 h 491138"/>
                  <a:gd name="connsiteX20" fmla="*/ 1244 w 986579"/>
                  <a:gd name="connsiteY20" fmla="*/ 275971 h 4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86579" h="491138">
                    <a:moveTo>
                      <a:pt x="1244" y="275971"/>
                    </a:moveTo>
                    <a:cubicBezTo>
                      <a:pt x="-1137" y="255334"/>
                      <a:pt x="-1137" y="235093"/>
                      <a:pt x="10769" y="211677"/>
                    </a:cubicBezTo>
                    <a:cubicBezTo>
                      <a:pt x="22675" y="188261"/>
                      <a:pt x="45298" y="158099"/>
                      <a:pt x="72682" y="135477"/>
                    </a:cubicBezTo>
                    <a:cubicBezTo>
                      <a:pt x="100067" y="112855"/>
                      <a:pt x="137373" y="93012"/>
                      <a:pt x="175076" y="75946"/>
                    </a:cubicBezTo>
                    <a:cubicBezTo>
                      <a:pt x="212779" y="58880"/>
                      <a:pt x="250086" y="44989"/>
                      <a:pt x="298901" y="33083"/>
                    </a:cubicBezTo>
                    <a:cubicBezTo>
                      <a:pt x="347717" y="21177"/>
                      <a:pt x="409232" y="9270"/>
                      <a:pt x="467969" y="4508"/>
                    </a:cubicBezTo>
                    <a:cubicBezTo>
                      <a:pt x="526707" y="-255"/>
                      <a:pt x="595764" y="-2636"/>
                      <a:pt x="651326" y="4508"/>
                    </a:cubicBezTo>
                    <a:cubicBezTo>
                      <a:pt x="706889" y="11652"/>
                      <a:pt x="756894" y="26337"/>
                      <a:pt x="801344" y="47371"/>
                    </a:cubicBezTo>
                    <a:cubicBezTo>
                      <a:pt x="845794" y="68405"/>
                      <a:pt x="889451" y="106505"/>
                      <a:pt x="918026" y="130714"/>
                    </a:cubicBezTo>
                    <a:cubicBezTo>
                      <a:pt x="946601" y="154923"/>
                      <a:pt x="961682" y="167227"/>
                      <a:pt x="972794" y="192627"/>
                    </a:cubicBezTo>
                    <a:cubicBezTo>
                      <a:pt x="983906" y="218027"/>
                      <a:pt x="989860" y="255730"/>
                      <a:pt x="984701" y="283114"/>
                    </a:cubicBezTo>
                    <a:cubicBezTo>
                      <a:pt x="979542" y="310498"/>
                      <a:pt x="964460" y="336296"/>
                      <a:pt x="941838" y="356933"/>
                    </a:cubicBezTo>
                    <a:cubicBezTo>
                      <a:pt x="919216" y="377570"/>
                      <a:pt x="887069" y="393842"/>
                      <a:pt x="848969" y="406939"/>
                    </a:cubicBezTo>
                    <a:cubicBezTo>
                      <a:pt x="810869" y="420036"/>
                      <a:pt x="759276" y="429164"/>
                      <a:pt x="713238" y="435514"/>
                    </a:cubicBezTo>
                    <a:cubicBezTo>
                      <a:pt x="667200" y="441864"/>
                      <a:pt x="618781" y="438292"/>
                      <a:pt x="572744" y="445039"/>
                    </a:cubicBezTo>
                    <a:cubicBezTo>
                      <a:pt x="526707" y="451786"/>
                      <a:pt x="483050" y="468455"/>
                      <a:pt x="437013" y="475996"/>
                    </a:cubicBezTo>
                    <a:cubicBezTo>
                      <a:pt x="390976" y="483537"/>
                      <a:pt x="345731" y="494252"/>
                      <a:pt x="296519" y="490283"/>
                    </a:cubicBezTo>
                    <a:cubicBezTo>
                      <a:pt x="247307" y="486314"/>
                      <a:pt x="180632" y="469645"/>
                      <a:pt x="141738" y="452183"/>
                    </a:cubicBezTo>
                    <a:cubicBezTo>
                      <a:pt x="102844" y="434721"/>
                      <a:pt x="82604" y="404955"/>
                      <a:pt x="63157" y="385508"/>
                    </a:cubicBezTo>
                    <a:cubicBezTo>
                      <a:pt x="43710" y="366061"/>
                      <a:pt x="35376" y="352568"/>
                      <a:pt x="25057" y="335502"/>
                    </a:cubicBezTo>
                    <a:cubicBezTo>
                      <a:pt x="14738" y="318436"/>
                      <a:pt x="3625" y="296608"/>
                      <a:pt x="1244" y="275971"/>
                    </a:cubicBezTo>
                    <a:close/>
                  </a:path>
                </a:pathLst>
              </a:custGeom>
              <a:solidFill>
                <a:srgbClr val="6C57A6"/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7D800D4-ACC1-B7CF-D6E5-D1137A48686F}"/>
                  </a:ext>
                </a:extLst>
              </p:cNvPr>
              <p:cNvSpPr/>
              <p:nvPr/>
            </p:nvSpPr>
            <p:spPr bwMode="auto">
              <a:xfrm>
                <a:off x="3620078" y="2279140"/>
                <a:ext cx="781540" cy="731515"/>
              </a:xfrm>
              <a:custGeom>
                <a:avLst/>
                <a:gdLst>
                  <a:gd name="connsiteX0" fmla="*/ 1709 w 1040773"/>
                  <a:gd name="connsiteY0" fmla="*/ 239328 h 480945"/>
                  <a:gd name="connsiteX1" fmla="*/ 55684 w 1040773"/>
                  <a:gd name="connsiteY1" fmla="*/ 150428 h 480945"/>
                  <a:gd name="connsiteX2" fmla="*/ 284284 w 1040773"/>
                  <a:gd name="connsiteY2" fmla="*/ 36128 h 480945"/>
                  <a:gd name="connsiteX3" fmla="*/ 592259 w 1040773"/>
                  <a:gd name="connsiteY3" fmla="*/ 1203 h 480945"/>
                  <a:gd name="connsiteX4" fmla="*/ 760534 w 1040773"/>
                  <a:gd name="connsiteY4" fmla="*/ 71053 h 480945"/>
                  <a:gd name="connsiteX5" fmla="*/ 878009 w 1040773"/>
                  <a:gd name="connsiteY5" fmla="*/ 147253 h 480945"/>
                  <a:gd name="connsiteX6" fmla="*/ 1001834 w 1040773"/>
                  <a:gd name="connsiteY6" fmla="*/ 198053 h 480945"/>
                  <a:gd name="connsiteX7" fmla="*/ 1039934 w 1040773"/>
                  <a:gd name="connsiteY7" fmla="*/ 290128 h 480945"/>
                  <a:gd name="connsiteX8" fmla="*/ 973259 w 1040773"/>
                  <a:gd name="connsiteY8" fmla="*/ 366328 h 480945"/>
                  <a:gd name="connsiteX9" fmla="*/ 773234 w 1040773"/>
                  <a:gd name="connsiteY9" fmla="*/ 455228 h 480945"/>
                  <a:gd name="connsiteX10" fmla="*/ 509709 w 1040773"/>
                  <a:gd name="connsiteY10" fmla="*/ 480628 h 480945"/>
                  <a:gd name="connsiteX11" fmla="*/ 293809 w 1040773"/>
                  <a:gd name="connsiteY11" fmla="*/ 442528 h 480945"/>
                  <a:gd name="connsiteX12" fmla="*/ 122359 w 1040773"/>
                  <a:gd name="connsiteY12" fmla="*/ 375853 h 480945"/>
                  <a:gd name="connsiteX13" fmla="*/ 23934 w 1040773"/>
                  <a:gd name="connsiteY13" fmla="*/ 306003 h 480945"/>
                  <a:gd name="connsiteX14" fmla="*/ 1709 w 1040773"/>
                  <a:gd name="connsiteY14" fmla="*/ 239328 h 480945"/>
                  <a:gd name="connsiteX0" fmla="*/ 2034 w 1041098"/>
                  <a:gd name="connsiteY0" fmla="*/ 239328 h 480945"/>
                  <a:gd name="connsiteX1" fmla="*/ 56009 w 1041098"/>
                  <a:gd name="connsiteY1" fmla="*/ 150428 h 480945"/>
                  <a:gd name="connsiteX2" fmla="*/ 284609 w 1041098"/>
                  <a:gd name="connsiteY2" fmla="*/ 36128 h 480945"/>
                  <a:gd name="connsiteX3" fmla="*/ 592584 w 1041098"/>
                  <a:gd name="connsiteY3" fmla="*/ 1203 h 480945"/>
                  <a:gd name="connsiteX4" fmla="*/ 760859 w 1041098"/>
                  <a:gd name="connsiteY4" fmla="*/ 71053 h 480945"/>
                  <a:gd name="connsiteX5" fmla="*/ 878334 w 1041098"/>
                  <a:gd name="connsiteY5" fmla="*/ 147253 h 480945"/>
                  <a:gd name="connsiteX6" fmla="*/ 1002159 w 1041098"/>
                  <a:gd name="connsiteY6" fmla="*/ 198053 h 480945"/>
                  <a:gd name="connsiteX7" fmla="*/ 1040259 w 1041098"/>
                  <a:gd name="connsiteY7" fmla="*/ 290128 h 480945"/>
                  <a:gd name="connsiteX8" fmla="*/ 973584 w 1041098"/>
                  <a:gd name="connsiteY8" fmla="*/ 366328 h 480945"/>
                  <a:gd name="connsiteX9" fmla="*/ 773559 w 1041098"/>
                  <a:gd name="connsiteY9" fmla="*/ 455228 h 480945"/>
                  <a:gd name="connsiteX10" fmla="*/ 510034 w 1041098"/>
                  <a:gd name="connsiteY10" fmla="*/ 480628 h 480945"/>
                  <a:gd name="connsiteX11" fmla="*/ 294134 w 1041098"/>
                  <a:gd name="connsiteY11" fmla="*/ 442528 h 480945"/>
                  <a:gd name="connsiteX12" fmla="*/ 141734 w 1041098"/>
                  <a:gd name="connsiteY12" fmla="*/ 397285 h 480945"/>
                  <a:gd name="connsiteX13" fmla="*/ 24259 w 1041098"/>
                  <a:gd name="connsiteY13" fmla="*/ 306003 h 480945"/>
                  <a:gd name="connsiteX14" fmla="*/ 2034 w 1041098"/>
                  <a:gd name="connsiteY14" fmla="*/ 239328 h 480945"/>
                  <a:gd name="connsiteX0" fmla="*/ 2034 w 1041098"/>
                  <a:gd name="connsiteY0" fmla="*/ 239328 h 480899"/>
                  <a:gd name="connsiteX1" fmla="*/ 56009 w 1041098"/>
                  <a:gd name="connsiteY1" fmla="*/ 150428 h 480899"/>
                  <a:gd name="connsiteX2" fmla="*/ 284609 w 1041098"/>
                  <a:gd name="connsiteY2" fmla="*/ 36128 h 480899"/>
                  <a:gd name="connsiteX3" fmla="*/ 592584 w 1041098"/>
                  <a:gd name="connsiteY3" fmla="*/ 1203 h 480899"/>
                  <a:gd name="connsiteX4" fmla="*/ 760859 w 1041098"/>
                  <a:gd name="connsiteY4" fmla="*/ 71053 h 480899"/>
                  <a:gd name="connsiteX5" fmla="*/ 878334 w 1041098"/>
                  <a:gd name="connsiteY5" fmla="*/ 147253 h 480899"/>
                  <a:gd name="connsiteX6" fmla="*/ 1002159 w 1041098"/>
                  <a:gd name="connsiteY6" fmla="*/ 198053 h 480899"/>
                  <a:gd name="connsiteX7" fmla="*/ 1040259 w 1041098"/>
                  <a:gd name="connsiteY7" fmla="*/ 290128 h 480899"/>
                  <a:gd name="connsiteX8" fmla="*/ 973584 w 1041098"/>
                  <a:gd name="connsiteY8" fmla="*/ 366328 h 480899"/>
                  <a:gd name="connsiteX9" fmla="*/ 773559 w 1041098"/>
                  <a:gd name="connsiteY9" fmla="*/ 455228 h 480899"/>
                  <a:gd name="connsiteX10" fmla="*/ 510034 w 1041098"/>
                  <a:gd name="connsiteY10" fmla="*/ 480628 h 480899"/>
                  <a:gd name="connsiteX11" fmla="*/ 315565 w 1041098"/>
                  <a:gd name="connsiteY11" fmla="*/ 463959 h 480899"/>
                  <a:gd name="connsiteX12" fmla="*/ 141734 w 1041098"/>
                  <a:gd name="connsiteY12" fmla="*/ 397285 h 480899"/>
                  <a:gd name="connsiteX13" fmla="*/ 24259 w 1041098"/>
                  <a:gd name="connsiteY13" fmla="*/ 306003 h 480899"/>
                  <a:gd name="connsiteX14" fmla="*/ 2034 w 1041098"/>
                  <a:gd name="connsiteY14" fmla="*/ 239328 h 480899"/>
                  <a:gd name="connsiteX0" fmla="*/ 2034 w 1041098"/>
                  <a:gd name="connsiteY0" fmla="*/ 239328 h 485556"/>
                  <a:gd name="connsiteX1" fmla="*/ 56009 w 1041098"/>
                  <a:gd name="connsiteY1" fmla="*/ 150428 h 485556"/>
                  <a:gd name="connsiteX2" fmla="*/ 284609 w 1041098"/>
                  <a:gd name="connsiteY2" fmla="*/ 36128 h 485556"/>
                  <a:gd name="connsiteX3" fmla="*/ 592584 w 1041098"/>
                  <a:gd name="connsiteY3" fmla="*/ 1203 h 485556"/>
                  <a:gd name="connsiteX4" fmla="*/ 760859 w 1041098"/>
                  <a:gd name="connsiteY4" fmla="*/ 71053 h 485556"/>
                  <a:gd name="connsiteX5" fmla="*/ 878334 w 1041098"/>
                  <a:gd name="connsiteY5" fmla="*/ 147253 h 485556"/>
                  <a:gd name="connsiteX6" fmla="*/ 1002159 w 1041098"/>
                  <a:gd name="connsiteY6" fmla="*/ 198053 h 485556"/>
                  <a:gd name="connsiteX7" fmla="*/ 1040259 w 1041098"/>
                  <a:gd name="connsiteY7" fmla="*/ 290128 h 485556"/>
                  <a:gd name="connsiteX8" fmla="*/ 973584 w 1041098"/>
                  <a:gd name="connsiteY8" fmla="*/ 366328 h 485556"/>
                  <a:gd name="connsiteX9" fmla="*/ 773559 w 1041098"/>
                  <a:gd name="connsiteY9" fmla="*/ 455228 h 485556"/>
                  <a:gd name="connsiteX10" fmla="*/ 545752 w 1041098"/>
                  <a:gd name="connsiteY10" fmla="*/ 485391 h 485556"/>
                  <a:gd name="connsiteX11" fmla="*/ 315565 w 1041098"/>
                  <a:gd name="connsiteY11" fmla="*/ 463959 h 485556"/>
                  <a:gd name="connsiteX12" fmla="*/ 141734 w 1041098"/>
                  <a:gd name="connsiteY12" fmla="*/ 397285 h 485556"/>
                  <a:gd name="connsiteX13" fmla="*/ 24259 w 1041098"/>
                  <a:gd name="connsiteY13" fmla="*/ 306003 h 485556"/>
                  <a:gd name="connsiteX14" fmla="*/ 2034 w 1041098"/>
                  <a:gd name="connsiteY14" fmla="*/ 239328 h 485556"/>
                  <a:gd name="connsiteX0" fmla="*/ 2034 w 1041098"/>
                  <a:gd name="connsiteY0" fmla="*/ 239328 h 485640"/>
                  <a:gd name="connsiteX1" fmla="*/ 56009 w 1041098"/>
                  <a:gd name="connsiteY1" fmla="*/ 150428 h 485640"/>
                  <a:gd name="connsiteX2" fmla="*/ 284609 w 1041098"/>
                  <a:gd name="connsiteY2" fmla="*/ 36128 h 485640"/>
                  <a:gd name="connsiteX3" fmla="*/ 592584 w 1041098"/>
                  <a:gd name="connsiteY3" fmla="*/ 1203 h 485640"/>
                  <a:gd name="connsiteX4" fmla="*/ 760859 w 1041098"/>
                  <a:gd name="connsiteY4" fmla="*/ 71053 h 485640"/>
                  <a:gd name="connsiteX5" fmla="*/ 878334 w 1041098"/>
                  <a:gd name="connsiteY5" fmla="*/ 147253 h 485640"/>
                  <a:gd name="connsiteX6" fmla="*/ 1002159 w 1041098"/>
                  <a:gd name="connsiteY6" fmla="*/ 198053 h 485640"/>
                  <a:gd name="connsiteX7" fmla="*/ 1040259 w 1041098"/>
                  <a:gd name="connsiteY7" fmla="*/ 290128 h 485640"/>
                  <a:gd name="connsiteX8" fmla="*/ 973584 w 1041098"/>
                  <a:gd name="connsiteY8" fmla="*/ 366328 h 485640"/>
                  <a:gd name="connsiteX9" fmla="*/ 783084 w 1041098"/>
                  <a:gd name="connsiteY9" fmla="*/ 452847 h 485640"/>
                  <a:gd name="connsiteX10" fmla="*/ 545752 w 1041098"/>
                  <a:gd name="connsiteY10" fmla="*/ 485391 h 485640"/>
                  <a:gd name="connsiteX11" fmla="*/ 315565 w 1041098"/>
                  <a:gd name="connsiteY11" fmla="*/ 463959 h 485640"/>
                  <a:gd name="connsiteX12" fmla="*/ 141734 w 1041098"/>
                  <a:gd name="connsiteY12" fmla="*/ 397285 h 485640"/>
                  <a:gd name="connsiteX13" fmla="*/ 24259 w 1041098"/>
                  <a:gd name="connsiteY13" fmla="*/ 306003 h 485640"/>
                  <a:gd name="connsiteX14" fmla="*/ 2034 w 1041098"/>
                  <a:gd name="connsiteY14" fmla="*/ 239328 h 485640"/>
                  <a:gd name="connsiteX0" fmla="*/ 2034 w 1041098"/>
                  <a:gd name="connsiteY0" fmla="*/ 239328 h 492694"/>
                  <a:gd name="connsiteX1" fmla="*/ 56009 w 1041098"/>
                  <a:gd name="connsiteY1" fmla="*/ 150428 h 492694"/>
                  <a:gd name="connsiteX2" fmla="*/ 284609 w 1041098"/>
                  <a:gd name="connsiteY2" fmla="*/ 36128 h 492694"/>
                  <a:gd name="connsiteX3" fmla="*/ 592584 w 1041098"/>
                  <a:gd name="connsiteY3" fmla="*/ 1203 h 492694"/>
                  <a:gd name="connsiteX4" fmla="*/ 760859 w 1041098"/>
                  <a:gd name="connsiteY4" fmla="*/ 71053 h 492694"/>
                  <a:gd name="connsiteX5" fmla="*/ 878334 w 1041098"/>
                  <a:gd name="connsiteY5" fmla="*/ 147253 h 492694"/>
                  <a:gd name="connsiteX6" fmla="*/ 1002159 w 1041098"/>
                  <a:gd name="connsiteY6" fmla="*/ 198053 h 492694"/>
                  <a:gd name="connsiteX7" fmla="*/ 1040259 w 1041098"/>
                  <a:gd name="connsiteY7" fmla="*/ 290128 h 492694"/>
                  <a:gd name="connsiteX8" fmla="*/ 973584 w 1041098"/>
                  <a:gd name="connsiteY8" fmla="*/ 366328 h 492694"/>
                  <a:gd name="connsiteX9" fmla="*/ 783084 w 1041098"/>
                  <a:gd name="connsiteY9" fmla="*/ 452847 h 492694"/>
                  <a:gd name="connsiteX10" fmla="*/ 557658 w 1041098"/>
                  <a:gd name="connsiteY10" fmla="*/ 492535 h 492694"/>
                  <a:gd name="connsiteX11" fmla="*/ 315565 w 1041098"/>
                  <a:gd name="connsiteY11" fmla="*/ 463959 h 492694"/>
                  <a:gd name="connsiteX12" fmla="*/ 141734 w 1041098"/>
                  <a:gd name="connsiteY12" fmla="*/ 397285 h 492694"/>
                  <a:gd name="connsiteX13" fmla="*/ 24259 w 1041098"/>
                  <a:gd name="connsiteY13" fmla="*/ 306003 h 492694"/>
                  <a:gd name="connsiteX14" fmla="*/ 2034 w 1041098"/>
                  <a:gd name="connsiteY14" fmla="*/ 239328 h 492694"/>
                  <a:gd name="connsiteX0" fmla="*/ 2034 w 1048057"/>
                  <a:gd name="connsiteY0" fmla="*/ 239328 h 492694"/>
                  <a:gd name="connsiteX1" fmla="*/ 56009 w 1048057"/>
                  <a:gd name="connsiteY1" fmla="*/ 150428 h 492694"/>
                  <a:gd name="connsiteX2" fmla="*/ 284609 w 1048057"/>
                  <a:gd name="connsiteY2" fmla="*/ 36128 h 492694"/>
                  <a:gd name="connsiteX3" fmla="*/ 592584 w 1048057"/>
                  <a:gd name="connsiteY3" fmla="*/ 1203 h 492694"/>
                  <a:gd name="connsiteX4" fmla="*/ 760859 w 1048057"/>
                  <a:gd name="connsiteY4" fmla="*/ 71053 h 492694"/>
                  <a:gd name="connsiteX5" fmla="*/ 878334 w 1048057"/>
                  <a:gd name="connsiteY5" fmla="*/ 147253 h 492694"/>
                  <a:gd name="connsiteX6" fmla="*/ 1002159 w 1048057"/>
                  <a:gd name="connsiteY6" fmla="*/ 198053 h 492694"/>
                  <a:gd name="connsiteX7" fmla="*/ 1047403 w 1048057"/>
                  <a:gd name="connsiteY7" fmla="*/ 287747 h 492694"/>
                  <a:gd name="connsiteX8" fmla="*/ 973584 w 1048057"/>
                  <a:gd name="connsiteY8" fmla="*/ 366328 h 492694"/>
                  <a:gd name="connsiteX9" fmla="*/ 783084 w 1048057"/>
                  <a:gd name="connsiteY9" fmla="*/ 452847 h 492694"/>
                  <a:gd name="connsiteX10" fmla="*/ 557658 w 1048057"/>
                  <a:gd name="connsiteY10" fmla="*/ 492535 h 492694"/>
                  <a:gd name="connsiteX11" fmla="*/ 315565 w 1048057"/>
                  <a:gd name="connsiteY11" fmla="*/ 463959 h 492694"/>
                  <a:gd name="connsiteX12" fmla="*/ 141734 w 1048057"/>
                  <a:gd name="connsiteY12" fmla="*/ 397285 h 492694"/>
                  <a:gd name="connsiteX13" fmla="*/ 24259 w 1048057"/>
                  <a:gd name="connsiteY13" fmla="*/ 306003 h 492694"/>
                  <a:gd name="connsiteX14" fmla="*/ 2034 w 1048057"/>
                  <a:gd name="connsiteY14" fmla="*/ 239328 h 492694"/>
                  <a:gd name="connsiteX0" fmla="*/ 2034 w 1048057"/>
                  <a:gd name="connsiteY0" fmla="*/ 239328 h 492694"/>
                  <a:gd name="connsiteX1" fmla="*/ 56009 w 1048057"/>
                  <a:gd name="connsiteY1" fmla="*/ 150428 h 492694"/>
                  <a:gd name="connsiteX2" fmla="*/ 284609 w 1048057"/>
                  <a:gd name="connsiteY2" fmla="*/ 36128 h 492694"/>
                  <a:gd name="connsiteX3" fmla="*/ 592584 w 1048057"/>
                  <a:gd name="connsiteY3" fmla="*/ 1203 h 492694"/>
                  <a:gd name="connsiteX4" fmla="*/ 760859 w 1048057"/>
                  <a:gd name="connsiteY4" fmla="*/ 71053 h 492694"/>
                  <a:gd name="connsiteX5" fmla="*/ 878334 w 1048057"/>
                  <a:gd name="connsiteY5" fmla="*/ 147253 h 492694"/>
                  <a:gd name="connsiteX6" fmla="*/ 1002159 w 1048057"/>
                  <a:gd name="connsiteY6" fmla="*/ 198053 h 492694"/>
                  <a:gd name="connsiteX7" fmla="*/ 1047403 w 1048057"/>
                  <a:gd name="connsiteY7" fmla="*/ 287747 h 492694"/>
                  <a:gd name="connsiteX8" fmla="*/ 973584 w 1048057"/>
                  <a:gd name="connsiteY8" fmla="*/ 366328 h 492694"/>
                  <a:gd name="connsiteX9" fmla="*/ 792609 w 1048057"/>
                  <a:gd name="connsiteY9" fmla="*/ 452847 h 492694"/>
                  <a:gd name="connsiteX10" fmla="*/ 557658 w 1048057"/>
                  <a:gd name="connsiteY10" fmla="*/ 492535 h 492694"/>
                  <a:gd name="connsiteX11" fmla="*/ 315565 w 1048057"/>
                  <a:gd name="connsiteY11" fmla="*/ 463959 h 492694"/>
                  <a:gd name="connsiteX12" fmla="*/ 141734 w 1048057"/>
                  <a:gd name="connsiteY12" fmla="*/ 397285 h 492694"/>
                  <a:gd name="connsiteX13" fmla="*/ 24259 w 1048057"/>
                  <a:gd name="connsiteY13" fmla="*/ 306003 h 492694"/>
                  <a:gd name="connsiteX14" fmla="*/ 2034 w 1048057"/>
                  <a:gd name="connsiteY14" fmla="*/ 239328 h 49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8057" h="492694">
                    <a:moveTo>
                      <a:pt x="2034" y="239328"/>
                    </a:moveTo>
                    <a:cubicBezTo>
                      <a:pt x="7326" y="213399"/>
                      <a:pt x="8913" y="184295"/>
                      <a:pt x="56009" y="150428"/>
                    </a:cubicBezTo>
                    <a:cubicBezTo>
                      <a:pt x="103105" y="116561"/>
                      <a:pt x="195180" y="60999"/>
                      <a:pt x="284609" y="36128"/>
                    </a:cubicBezTo>
                    <a:cubicBezTo>
                      <a:pt x="374038" y="11257"/>
                      <a:pt x="513209" y="-4618"/>
                      <a:pt x="592584" y="1203"/>
                    </a:cubicBezTo>
                    <a:cubicBezTo>
                      <a:pt x="671959" y="7024"/>
                      <a:pt x="713234" y="46711"/>
                      <a:pt x="760859" y="71053"/>
                    </a:cubicBezTo>
                    <a:cubicBezTo>
                      <a:pt x="808484" y="95395"/>
                      <a:pt x="838117" y="126086"/>
                      <a:pt x="878334" y="147253"/>
                    </a:cubicBezTo>
                    <a:cubicBezTo>
                      <a:pt x="918551" y="168420"/>
                      <a:pt x="973981" y="174637"/>
                      <a:pt x="1002159" y="198053"/>
                    </a:cubicBezTo>
                    <a:cubicBezTo>
                      <a:pt x="1030337" y="221469"/>
                      <a:pt x="1052165" y="259701"/>
                      <a:pt x="1047403" y="287747"/>
                    </a:cubicBezTo>
                    <a:cubicBezTo>
                      <a:pt x="1042641" y="315793"/>
                      <a:pt x="1016050" y="338811"/>
                      <a:pt x="973584" y="366328"/>
                    </a:cubicBezTo>
                    <a:cubicBezTo>
                      <a:pt x="931118" y="393845"/>
                      <a:pt x="861930" y="431813"/>
                      <a:pt x="792609" y="452847"/>
                    </a:cubicBezTo>
                    <a:cubicBezTo>
                      <a:pt x="723288" y="473882"/>
                      <a:pt x="637165" y="490683"/>
                      <a:pt x="557658" y="492535"/>
                    </a:cubicBezTo>
                    <a:cubicBezTo>
                      <a:pt x="478151" y="494387"/>
                      <a:pt x="384886" y="479834"/>
                      <a:pt x="315565" y="463959"/>
                    </a:cubicBezTo>
                    <a:cubicBezTo>
                      <a:pt x="246244" y="448084"/>
                      <a:pt x="186713" y="420039"/>
                      <a:pt x="141734" y="397285"/>
                    </a:cubicBezTo>
                    <a:cubicBezTo>
                      <a:pt x="96755" y="374531"/>
                      <a:pt x="47542" y="332329"/>
                      <a:pt x="24259" y="306003"/>
                    </a:cubicBezTo>
                    <a:cubicBezTo>
                      <a:pt x="976" y="279677"/>
                      <a:pt x="-3258" y="265257"/>
                      <a:pt x="2034" y="239328"/>
                    </a:cubicBezTo>
                    <a:close/>
                  </a:path>
                </a:pathLst>
              </a:cu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011FD01-4335-390E-4CF0-88C2FB1F9E8D}"/>
                  </a:ext>
                </a:extLst>
              </p:cNvPr>
              <p:cNvSpPr/>
              <p:nvPr/>
            </p:nvSpPr>
            <p:spPr bwMode="auto">
              <a:xfrm>
                <a:off x="3145412" y="3611348"/>
                <a:ext cx="806201" cy="699175"/>
              </a:xfrm>
              <a:custGeom>
                <a:avLst/>
                <a:gdLst>
                  <a:gd name="connsiteX0" fmla="*/ 1709 w 1040773"/>
                  <a:gd name="connsiteY0" fmla="*/ 239328 h 480945"/>
                  <a:gd name="connsiteX1" fmla="*/ 55684 w 1040773"/>
                  <a:gd name="connsiteY1" fmla="*/ 150428 h 480945"/>
                  <a:gd name="connsiteX2" fmla="*/ 284284 w 1040773"/>
                  <a:gd name="connsiteY2" fmla="*/ 36128 h 480945"/>
                  <a:gd name="connsiteX3" fmla="*/ 592259 w 1040773"/>
                  <a:gd name="connsiteY3" fmla="*/ 1203 h 480945"/>
                  <a:gd name="connsiteX4" fmla="*/ 760534 w 1040773"/>
                  <a:gd name="connsiteY4" fmla="*/ 71053 h 480945"/>
                  <a:gd name="connsiteX5" fmla="*/ 878009 w 1040773"/>
                  <a:gd name="connsiteY5" fmla="*/ 147253 h 480945"/>
                  <a:gd name="connsiteX6" fmla="*/ 1001834 w 1040773"/>
                  <a:gd name="connsiteY6" fmla="*/ 198053 h 480945"/>
                  <a:gd name="connsiteX7" fmla="*/ 1039934 w 1040773"/>
                  <a:gd name="connsiteY7" fmla="*/ 290128 h 480945"/>
                  <a:gd name="connsiteX8" fmla="*/ 973259 w 1040773"/>
                  <a:gd name="connsiteY8" fmla="*/ 366328 h 480945"/>
                  <a:gd name="connsiteX9" fmla="*/ 773234 w 1040773"/>
                  <a:gd name="connsiteY9" fmla="*/ 455228 h 480945"/>
                  <a:gd name="connsiteX10" fmla="*/ 509709 w 1040773"/>
                  <a:gd name="connsiteY10" fmla="*/ 480628 h 480945"/>
                  <a:gd name="connsiteX11" fmla="*/ 293809 w 1040773"/>
                  <a:gd name="connsiteY11" fmla="*/ 442528 h 480945"/>
                  <a:gd name="connsiteX12" fmla="*/ 122359 w 1040773"/>
                  <a:gd name="connsiteY12" fmla="*/ 375853 h 480945"/>
                  <a:gd name="connsiteX13" fmla="*/ 23934 w 1040773"/>
                  <a:gd name="connsiteY13" fmla="*/ 306003 h 480945"/>
                  <a:gd name="connsiteX14" fmla="*/ 1709 w 1040773"/>
                  <a:gd name="connsiteY14" fmla="*/ 239328 h 480945"/>
                  <a:gd name="connsiteX0" fmla="*/ 2034 w 1041098"/>
                  <a:gd name="connsiteY0" fmla="*/ 239328 h 480945"/>
                  <a:gd name="connsiteX1" fmla="*/ 56009 w 1041098"/>
                  <a:gd name="connsiteY1" fmla="*/ 150428 h 480945"/>
                  <a:gd name="connsiteX2" fmla="*/ 284609 w 1041098"/>
                  <a:gd name="connsiteY2" fmla="*/ 36128 h 480945"/>
                  <a:gd name="connsiteX3" fmla="*/ 592584 w 1041098"/>
                  <a:gd name="connsiteY3" fmla="*/ 1203 h 480945"/>
                  <a:gd name="connsiteX4" fmla="*/ 760859 w 1041098"/>
                  <a:gd name="connsiteY4" fmla="*/ 71053 h 480945"/>
                  <a:gd name="connsiteX5" fmla="*/ 878334 w 1041098"/>
                  <a:gd name="connsiteY5" fmla="*/ 147253 h 480945"/>
                  <a:gd name="connsiteX6" fmla="*/ 1002159 w 1041098"/>
                  <a:gd name="connsiteY6" fmla="*/ 198053 h 480945"/>
                  <a:gd name="connsiteX7" fmla="*/ 1040259 w 1041098"/>
                  <a:gd name="connsiteY7" fmla="*/ 290128 h 480945"/>
                  <a:gd name="connsiteX8" fmla="*/ 973584 w 1041098"/>
                  <a:gd name="connsiteY8" fmla="*/ 366328 h 480945"/>
                  <a:gd name="connsiteX9" fmla="*/ 773559 w 1041098"/>
                  <a:gd name="connsiteY9" fmla="*/ 455228 h 480945"/>
                  <a:gd name="connsiteX10" fmla="*/ 510034 w 1041098"/>
                  <a:gd name="connsiteY10" fmla="*/ 480628 h 480945"/>
                  <a:gd name="connsiteX11" fmla="*/ 294134 w 1041098"/>
                  <a:gd name="connsiteY11" fmla="*/ 442528 h 480945"/>
                  <a:gd name="connsiteX12" fmla="*/ 141734 w 1041098"/>
                  <a:gd name="connsiteY12" fmla="*/ 397285 h 480945"/>
                  <a:gd name="connsiteX13" fmla="*/ 24259 w 1041098"/>
                  <a:gd name="connsiteY13" fmla="*/ 306003 h 480945"/>
                  <a:gd name="connsiteX14" fmla="*/ 2034 w 1041098"/>
                  <a:gd name="connsiteY14" fmla="*/ 239328 h 480945"/>
                  <a:gd name="connsiteX0" fmla="*/ 2034 w 1041098"/>
                  <a:gd name="connsiteY0" fmla="*/ 239328 h 480899"/>
                  <a:gd name="connsiteX1" fmla="*/ 56009 w 1041098"/>
                  <a:gd name="connsiteY1" fmla="*/ 150428 h 480899"/>
                  <a:gd name="connsiteX2" fmla="*/ 284609 w 1041098"/>
                  <a:gd name="connsiteY2" fmla="*/ 36128 h 480899"/>
                  <a:gd name="connsiteX3" fmla="*/ 592584 w 1041098"/>
                  <a:gd name="connsiteY3" fmla="*/ 1203 h 480899"/>
                  <a:gd name="connsiteX4" fmla="*/ 760859 w 1041098"/>
                  <a:gd name="connsiteY4" fmla="*/ 71053 h 480899"/>
                  <a:gd name="connsiteX5" fmla="*/ 878334 w 1041098"/>
                  <a:gd name="connsiteY5" fmla="*/ 147253 h 480899"/>
                  <a:gd name="connsiteX6" fmla="*/ 1002159 w 1041098"/>
                  <a:gd name="connsiteY6" fmla="*/ 198053 h 480899"/>
                  <a:gd name="connsiteX7" fmla="*/ 1040259 w 1041098"/>
                  <a:gd name="connsiteY7" fmla="*/ 290128 h 480899"/>
                  <a:gd name="connsiteX8" fmla="*/ 973584 w 1041098"/>
                  <a:gd name="connsiteY8" fmla="*/ 366328 h 480899"/>
                  <a:gd name="connsiteX9" fmla="*/ 773559 w 1041098"/>
                  <a:gd name="connsiteY9" fmla="*/ 455228 h 480899"/>
                  <a:gd name="connsiteX10" fmla="*/ 510034 w 1041098"/>
                  <a:gd name="connsiteY10" fmla="*/ 480628 h 480899"/>
                  <a:gd name="connsiteX11" fmla="*/ 315565 w 1041098"/>
                  <a:gd name="connsiteY11" fmla="*/ 463959 h 480899"/>
                  <a:gd name="connsiteX12" fmla="*/ 141734 w 1041098"/>
                  <a:gd name="connsiteY12" fmla="*/ 397285 h 480899"/>
                  <a:gd name="connsiteX13" fmla="*/ 24259 w 1041098"/>
                  <a:gd name="connsiteY13" fmla="*/ 306003 h 480899"/>
                  <a:gd name="connsiteX14" fmla="*/ 2034 w 1041098"/>
                  <a:gd name="connsiteY14" fmla="*/ 239328 h 480899"/>
                  <a:gd name="connsiteX0" fmla="*/ 2034 w 1041098"/>
                  <a:gd name="connsiteY0" fmla="*/ 239328 h 485556"/>
                  <a:gd name="connsiteX1" fmla="*/ 56009 w 1041098"/>
                  <a:gd name="connsiteY1" fmla="*/ 150428 h 485556"/>
                  <a:gd name="connsiteX2" fmla="*/ 284609 w 1041098"/>
                  <a:gd name="connsiteY2" fmla="*/ 36128 h 485556"/>
                  <a:gd name="connsiteX3" fmla="*/ 592584 w 1041098"/>
                  <a:gd name="connsiteY3" fmla="*/ 1203 h 485556"/>
                  <a:gd name="connsiteX4" fmla="*/ 760859 w 1041098"/>
                  <a:gd name="connsiteY4" fmla="*/ 71053 h 485556"/>
                  <a:gd name="connsiteX5" fmla="*/ 878334 w 1041098"/>
                  <a:gd name="connsiteY5" fmla="*/ 147253 h 485556"/>
                  <a:gd name="connsiteX6" fmla="*/ 1002159 w 1041098"/>
                  <a:gd name="connsiteY6" fmla="*/ 198053 h 485556"/>
                  <a:gd name="connsiteX7" fmla="*/ 1040259 w 1041098"/>
                  <a:gd name="connsiteY7" fmla="*/ 290128 h 485556"/>
                  <a:gd name="connsiteX8" fmla="*/ 973584 w 1041098"/>
                  <a:gd name="connsiteY8" fmla="*/ 366328 h 485556"/>
                  <a:gd name="connsiteX9" fmla="*/ 773559 w 1041098"/>
                  <a:gd name="connsiteY9" fmla="*/ 455228 h 485556"/>
                  <a:gd name="connsiteX10" fmla="*/ 545752 w 1041098"/>
                  <a:gd name="connsiteY10" fmla="*/ 485391 h 485556"/>
                  <a:gd name="connsiteX11" fmla="*/ 315565 w 1041098"/>
                  <a:gd name="connsiteY11" fmla="*/ 463959 h 485556"/>
                  <a:gd name="connsiteX12" fmla="*/ 141734 w 1041098"/>
                  <a:gd name="connsiteY12" fmla="*/ 397285 h 485556"/>
                  <a:gd name="connsiteX13" fmla="*/ 24259 w 1041098"/>
                  <a:gd name="connsiteY13" fmla="*/ 306003 h 485556"/>
                  <a:gd name="connsiteX14" fmla="*/ 2034 w 1041098"/>
                  <a:gd name="connsiteY14" fmla="*/ 239328 h 485556"/>
                  <a:gd name="connsiteX0" fmla="*/ 2034 w 1041098"/>
                  <a:gd name="connsiteY0" fmla="*/ 239328 h 485640"/>
                  <a:gd name="connsiteX1" fmla="*/ 56009 w 1041098"/>
                  <a:gd name="connsiteY1" fmla="*/ 150428 h 485640"/>
                  <a:gd name="connsiteX2" fmla="*/ 284609 w 1041098"/>
                  <a:gd name="connsiteY2" fmla="*/ 36128 h 485640"/>
                  <a:gd name="connsiteX3" fmla="*/ 592584 w 1041098"/>
                  <a:gd name="connsiteY3" fmla="*/ 1203 h 485640"/>
                  <a:gd name="connsiteX4" fmla="*/ 760859 w 1041098"/>
                  <a:gd name="connsiteY4" fmla="*/ 71053 h 485640"/>
                  <a:gd name="connsiteX5" fmla="*/ 878334 w 1041098"/>
                  <a:gd name="connsiteY5" fmla="*/ 147253 h 485640"/>
                  <a:gd name="connsiteX6" fmla="*/ 1002159 w 1041098"/>
                  <a:gd name="connsiteY6" fmla="*/ 198053 h 485640"/>
                  <a:gd name="connsiteX7" fmla="*/ 1040259 w 1041098"/>
                  <a:gd name="connsiteY7" fmla="*/ 290128 h 485640"/>
                  <a:gd name="connsiteX8" fmla="*/ 973584 w 1041098"/>
                  <a:gd name="connsiteY8" fmla="*/ 366328 h 485640"/>
                  <a:gd name="connsiteX9" fmla="*/ 783084 w 1041098"/>
                  <a:gd name="connsiteY9" fmla="*/ 452847 h 485640"/>
                  <a:gd name="connsiteX10" fmla="*/ 545752 w 1041098"/>
                  <a:gd name="connsiteY10" fmla="*/ 485391 h 485640"/>
                  <a:gd name="connsiteX11" fmla="*/ 315565 w 1041098"/>
                  <a:gd name="connsiteY11" fmla="*/ 463959 h 485640"/>
                  <a:gd name="connsiteX12" fmla="*/ 141734 w 1041098"/>
                  <a:gd name="connsiteY12" fmla="*/ 397285 h 485640"/>
                  <a:gd name="connsiteX13" fmla="*/ 24259 w 1041098"/>
                  <a:gd name="connsiteY13" fmla="*/ 306003 h 485640"/>
                  <a:gd name="connsiteX14" fmla="*/ 2034 w 1041098"/>
                  <a:gd name="connsiteY14" fmla="*/ 239328 h 485640"/>
                  <a:gd name="connsiteX0" fmla="*/ 2034 w 1041098"/>
                  <a:gd name="connsiteY0" fmla="*/ 239328 h 492694"/>
                  <a:gd name="connsiteX1" fmla="*/ 56009 w 1041098"/>
                  <a:gd name="connsiteY1" fmla="*/ 150428 h 492694"/>
                  <a:gd name="connsiteX2" fmla="*/ 284609 w 1041098"/>
                  <a:gd name="connsiteY2" fmla="*/ 36128 h 492694"/>
                  <a:gd name="connsiteX3" fmla="*/ 592584 w 1041098"/>
                  <a:gd name="connsiteY3" fmla="*/ 1203 h 492694"/>
                  <a:gd name="connsiteX4" fmla="*/ 760859 w 1041098"/>
                  <a:gd name="connsiteY4" fmla="*/ 71053 h 492694"/>
                  <a:gd name="connsiteX5" fmla="*/ 878334 w 1041098"/>
                  <a:gd name="connsiteY5" fmla="*/ 147253 h 492694"/>
                  <a:gd name="connsiteX6" fmla="*/ 1002159 w 1041098"/>
                  <a:gd name="connsiteY6" fmla="*/ 198053 h 492694"/>
                  <a:gd name="connsiteX7" fmla="*/ 1040259 w 1041098"/>
                  <a:gd name="connsiteY7" fmla="*/ 290128 h 492694"/>
                  <a:gd name="connsiteX8" fmla="*/ 973584 w 1041098"/>
                  <a:gd name="connsiteY8" fmla="*/ 366328 h 492694"/>
                  <a:gd name="connsiteX9" fmla="*/ 783084 w 1041098"/>
                  <a:gd name="connsiteY9" fmla="*/ 452847 h 492694"/>
                  <a:gd name="connsiteX10" fmla="*/ 557658 w 1041098"/>
                  <a:gd name="connsiteY10" fmla="*/ 492535 h 492694"/>
                  <a:gd name="connsiteX11" fmla="*/ 315565 w 1041098"/>
                  <a:gd name="connsiteY11" fmla="*/ 463959 h 492694"/>
                  <a:gd name="connsiteX12" fmla="*/ 141734 w 1041098"/>
                  <a:gd name="connsiteY12" fmla="*/ 397285 h 492694"/>
                  <a:gd name="connsiteX13" fmla="*/ 24259 w 1041098"/>
                  <a:gd name="connsiteY13" fmla="*/ 306003 h 492694"/>
                  <a:gd name="connsiteX14" fmla="*/ 2034 w 1041098"/>
                  <a:gd name="connsiteY14" fmla="*/ 239328 h 492694"/>
                  <a:gd name="connsiteX0" fmla="*/ 2034 w 1048057"/>
                  <a:gd name="connsiteY0" fmla="*/ 239328 h 492694"/>
                  <a:gd name="connsiteX1" fmla="*/ 56009 w 1048057"/>
                  <a:gd name="connsiteY1" fmla="*/ 150428 h 492694"/>
                  <a:gd name="connsiteX2" fmla="*/ 284609 w 1048057"/>
                  <a:gd name="connsiteY2" fmla="*/ 36128 h 492694"/>
                  <a:gd name="connsiteX3" fmla="*/ 592584 w 1048057"/>
                  <a:gd name="connsiteY3" fmla="*/ 1203 h 492694"/>
                  <a:gd name="connsiteX4" fmla="*/ 760859 w 1048057"/>
                  <a:gd name="connsiteY4" fmla="*/ 71053 h 492694"/>
                  <a:gd name="connsiteX5" fmla="*/ 878334 w 1048057"/>
                  <a:gd name="connsiteY5" fmla="*/ 147253 h 492694"/>
                  <a:gd name="connsiteX6" fmla="*/ 1002159 w 1048057"/>
                  <a:gd name="connsiteY6" fmla="*/ 198053 h 492694"/>
                  <a:gd name="connsiteX7" fmla="*/ 1047403 w 1048057"/>
                  <a:gd name="connsiteY7" fmla="*/ 287747 h 492694"/>
                  <a:gd name="connsiteX8" fmla="*/ 973584 w 1048057"/>
                  <a:gd name="connsiteY8" fmla="*/ 366328 h 492694"/>
                  <a:gd name="connsiteX9" fmla="*/ 783084 w 1048057"/>
                  <a:gd name="connsiteY9" fmla="*/ 452847 h 492694"/>
                  <a:gd name="connsiteX10" fmla="*/ 557658 w 1048057"/>
                  <a:gd name="connsiteY10" fmla="*/ 492535 h 492694"/>
                  <a:gd name="connsiteX11" fmla="*/ 315565 w 1048057"/>
                  <a:gd name="connsiteY11" fmla="*/ 463959 h 492694"/>
                  <a:gd name="connsiteX12" fmla="*/ 141734 w 1048057"/>
                  <a:gd name="connsiteY12" fmla="*/ 397285 h 492694"/>
                  <a:gd name="connsiteX13" fmla="*/ 24259 w 1048057"/>
                  <a:gd name="connsiteY13" fmla="*/ 306003 h 492694"/>
                  <a:gd name="connsiteX14" fmla="*/ 2034 w 1048057"/>
                  <a:gd name="connsiteY14" fmla="*/ 239328 h 492694"/>
                  <a:gd name="connsiteX0" fmla="*/ 1559 w 1047582"/>
                  <a:gd name="connsiteY0" fmla="*/ 239328 h 492694"/>
                  <a:gd name="connsiteX1" fmla="*/ 55534 w 1047582"/>
                  <a:gd name="connsiteY1" fmla="*/ 150428 h 492694"/>
                  <a:gd name="connsiteX2" fmla="*/ 284134 w 1047582"/>
                  <a:gd name="connsiteY2" fmla="*/ 36128 h 492694"/>
                  <a:gd name="connsiteX3" fmla="*/ 592109 w 1047582"/>
                  <a:gd name="connsiteY3" fmla="*/ 1203 h 492694"/>
                  <a:gd name="connsiteX4" fmla="*/ 760384 w 1047582"/>
                  <a:gd name="connsiteY4" fmla="*/ 71053 h 492694"/>
                  <a:gd name="connsiteX5" fmla="*/ 877859 w 1047582"/>
                  <a:gd name="connsiteY5" fmla="*/ 147253 h 492694"/>
                  <a:gd name="connsiteX6" fmla="*/ 1001684 w 1047582"/>
                  <a:gd name="connsiteY6" fmla="*/ 198053 h 492694"/>
                  <a:gd name="connsiteX7" fmla="*/ 1046928 w 1047582"/>
                  <a:gd name="connsiteY7" fmla="*/ 287747 h 492694"/>
                  <a:gd name="connsiteX8" fmla="*/ 973109 w 1047582"/>
                  <a:gd name="connsiteY8" fmla="*/ 366328 h 492694"/>
                  <a:gd name="connsiteX9" fmla="*/ 782609 w 1047582"/>
                  <a:gd name="connsiteY9" fmla="*/ 452847 h 492694"/>
                  <a:gd name="connsiteX10" fmla="*/ 557183 w 1047582"/>
                  <a:gd name="connsiteY10" fmla="*/ 492535 h 492694"/>
                  <a:gd name="connsiteX11" fmla="*/ 315090 w 1047582"/>
                  <a:gd name="connsiteY11" fmla="*/ 463959 h 492694"/>
                  <a:gd name="connsiteX12" fmla="*/ 141259 w 1047582"/>
                  <a:gd name="connsiteY12" fmla="*/ 397285 h 492694"/>
                  <a:gd name="connsiteX13" fmla="*/ 26165 w 1047582"/>
                  <a:gd name="connsiteY13" fmla="*/ 320291 h 492694"/>
                  <a:gd name="connsiteX14" fmla="*/ 1559 w 1047582"/>
                  <a:gd name="connsiteY14" fmla="*/ 239328 h 492694"/>
                  <a:gd name="connsiteX0" fmla="*/ 1559 w 1047582"/>
                  <a:gd name="connsiteY0" fmla="*/ 240320 h 493686"/>
                  <a:gd name="connsiteX1" fmla="*/ 55534 w 1047582"/>
                  <a:gd name="connsiteY1" fmla="*/ 151420 h 493686"/>
                  <a:gd name="connsiteX2" fmla="*/ 281752 w 1047582"/>
                  <a:gd name="connsiteY2" fmla="*/ 29977 h 493686"/>
                  <a:gd name="connsiteX3" fmla="*/ 592109 w 1047582"/>
                  <a:gd name="connsiteY3" fmla="*/ 2195 h 493686"/>
                  <a:gd name="connsiteX4" fmla="*/ 760384 w 1047582"/>
                  <a:gd name="connsiteY4" fmla="*/ 72045 h 493686"/>
                  <a:gd name="connsiteX5" fmla="*/ 877859 w 1047582"/>
                  <a:gd name="connsiteY5" fmla="*/ 148245 h 493686"/>
                  <a:gd name="connsiteX6" fmla="*/ 1001684 w 1047582"/>
                  <a:gd name="connsiteY6" fmla="*/ 199045 h 493686"/>
                  <a:gd name="connsiteX7" fmla="*/ 1046928 w 1047582"/>
                  <a:gd name="connsiteY7" fmla="*/ 288739 h 493686"/>
                  <a:gd name="connsiteX8" fmla="*/ 973109 w 1047582"/>
                  <a:gd name="connsiteY8" fmla="*/ 367320 h 493686"/>
                  <a:gd name="connsiteX9" fmla="*/ 782609 w 1047582"/>
                  <a:gd name="connsiteY9" fmla="*/ 453839 h 493686"/>
                  <a:gd name="connsiteX10" fmla="*/ 557183 w 1047582"/>
                  <a:gd name="connsiteY10" fmla="*/ 493527 h 493686"/>
                  <a:gd name="connsiteX11" fmla="*/ 315090 w 1047582"/>
                  <a:gd name="connsiteY11" fmla="*/ 464951 h 493686"/>
                  <a:gd name="connsiteX12" fmla="*/ 141259 w 1047582"/>
                  <a:gd name="connsiteY12" fmla="*/ 398277 h 493686"/>
                  <a:gd name="connsiteX13" fmla="*/ 26165 w 1047582"/>
                  <a:gd name="connsiteY13" fmla="*/ 321283 h 493686"/>
                  <a:gd name="connsiteX14" fmla="*/ 1559 w 1047582"/>
                  <a:gd name="connsiteY14" fmla="*/ 240320 h 493686"/>
                  <a:gd name="connsiteX0" fmla="*/ 1559 w 1047582"/>
                  <a:gd name="connsiteY0" fmla="*/ 240320 h 493686"/>
                  <a:gd name="connsiteX1" fmla="*/ 55534 w 1047582"/>
                  <a:gd name="connsiteY1" fmla="*/ 151420 h 493686"/>
                  <a:gd name="connsiteX2" fmla="*/ 281752 w 1047582"/>
                  <a:gd name="connsiteY2" fmla="*/ 29977 h 493686"/>
                  <a:gd name="connsiteX3" fmla="*/ 592109 w 1047582"/>
                  <a:gd name="connsiteY3" fmla="*/ 2195 h 493686"/>
                  <a:gd name="connsiteX4" fmla="*/ 760384 w 1047582"/>
                  <a:gd name="connsiteY4" fmla="*/ 72045 h 493686"/>
                  <a:gd name="connsiteX5" fmla="*/ 877859 w 1047582"/>
                  <a:gd name="connsiteY5" fmla="*/ 148245 h 493686"/>
                  <a:gd name="connsiteX6" fmla="*/ 1001684 w 1047582"/>
                  <a:gd name="connsiteY6" fmla="*/ 199045 h 493686"/>
                  <a:gd name="connsiteX7" fmla="*/ 1046928 w 1047582"/>
                  <a:gd name="connsiteY7" fmla="*/ 288739 h 493686"/>
                  <a:gd name="connsiteX8" fmla="*/ 973109 w 1047582"/>
                  <a:gd name="connsiteY8" fmla="*/ 367320 h 493686"/>
                  <a:gd name="connsiteX9" fmla="*/ 782609 w 1047582"/>
                  <a:gd name="connsiteY9" fmla="*/ 453839 h 493686"/>
                  <a:gd name="connsiteX10" fmla="*/ 557183 w 1047582"/>
                  <a:gd name="connsiteY10" fmla="*/ 493527 h 493686"/>
                  <a:gd name="connsiteX11" fmla="*/ 315090 w 1047582"/>
                  <a:gd name="connsiteY11" fmla="*/ 464951 h 493686"/>
                  <a:gd name="connsiteX12" fmla="*/ 141259 w 1047582"/>
                  <a:gd name="connsiteY12" fmla="*/ 398277 h 493686"/>
                  <a:gd name="connsiteX13" fmla="*/ 26165 w 1047582"/>
                  <a:gd name="connsiteY13" fmla="*/ 321283 h 493686"/>
                  <a:gd name="connsiteX14" fmla="*/ 1559 w 1047582"/>
                  <a:gd name="connsiteY14" fmla="*/ 240320 h 49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582" h="493686">
                    <a:moveTo>
                      <a:pt x="1559" y="240320"/>
                    </a:moveTo>
                    <a:cubicBezTo>
                      <a:pt x="6454" y="212010"/>
                      <a:pt x="8835" y="186477"/>
                      <a:pt x="55534" y="151420"/>
                    </a:cubicBezTo>
                    <a:cubicBezTo>
                      <a:pt x="102233" y="116363"/>
                      <a:pt x="192323" y="54848"/>
                      <a:pt x="281752" y="29977"/>
                    </a:cubicBezTo>
                    <a:cubicBezTo>
                      <a:pt x="371181" y="5106"/>
                      <a:pt x="512337" y="-4816"/>
                      <a:pt x="592109" y="2195"/>
                    </a:cubicBezTo>
                    <a:cubicBezTo>
                      <a:pt x="671881" y="9206"/>
                      <a:pt x="712759" y="47703"/>
                      <a:pt x="760384" y="72045"/>
                    </a:cubicBezTo>
                    <a:cubicBezTo>
                      <a:pt x="808009" y="96387"/>
                      <a:pt x="837642" y="127078"/>
                      <a:pt x="877859" y="148245"/>
                    </a:cubicBezTo>
                    <a:cubicBezTo>
                      <a:pt x="918076" y="169412"/>
                      <a:pt x="973506" y="175629"/>
                      <a:pt x="1001684" y="199045"/>
                    </a:cubicBezTo>
                    <a:cubicBezTo>
                      <a:pt x="1029862" y="222461"/>
                      <a:pt x="1051690" y="260693"/>
                      <a:pt x="1046928" y="288739"/>
                    </a:cubicBezTo>
                    <a:cubicBezTo>
                      <a:pt x="1042166" y="316785"/>
                      <a:pt x="1017162" y="339803"/>
                      <a:pt x="973109" y="367320"/>
                    </a:cubicBezTo>
                    <a:cubicBezTo>
                      <a:pt x="929056" y="394837"/>
                      <a:pt x="851930" y="432805"/>
                      <a:pt x="782609" y="453839"/>
                    </a:cubicBezTo>
                    <a:cubicBezTo>
                      <a:pt x="713288" y="474874"/>
                      <a:pt x="635103" y="491675"/>
                      <a:pt x="557183" y="493527"/>
                    </a:cubicBezTo>
                    <a:cubicBezTo>
                      <a:pt x="479263" y="495379"/>
                      <a:pt x="384411" y="480826"/>
                      <a:pt x="315090" y="464951"/>
                    </a:cubicBezTo>
                    <a:cubicBezTo>
                      <a:pt x="245769" y="449076"/>
                      <a:pt x="186238" y="421031"/>
                      <a:pt x="141259" y="398277"/>
                    </a:cubicBezTo>
                    <a:cubicBezTo>
                      <a:pt x="96280" y="375523"/>
                      <a:pt x="49448" y="347609"/>
                      <a:pt x="26165" y="321283"/>
                    </a:cubicBezTo>
                    <a:cubicBezTo>
                      <a:pt x="2882" y="294957"/>
                      <a:pt x="-3336" y="268630"/>
                      <a:pt x="1559" y="240320"/>
                    </a:cubicBezTo>
                    <a:close/>
                  </a:path>
                </a:pathLst>
              </a:custGeom>
              <a:solidFill>
                <a:srgbClr val="6C57A6"/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2F96F4-8796-CF25-1EC7-1F32C8750B09}"/>
                  </a:ext>
                </a:extLst>
              </p:cNvPr>
              <p:cNvSpPr/>
              <p:nvPr/>
            </p:nvSpPr>
            <p:spPr bwMode="auto">
              <a:xfrm>
                <a:off x="7539215" y="1395589"/>
                <a:ext cx="882097" cy="710004"/>
              </a:xfrm>
              <a:custGeom>
                <a:avLst/>
                <a:gdLst>
                  <a:gd name="connsiteX0" fmla="*/ 352880 w 1126325"/>
                  <a:gd name="connsiteY0" fmla="*/ 10457 h 720085"/>
                  <a:gd name="connsiteX1" fmla="*/ 162380 w 1126325"/>
                  <a:gd name="connsiteY1" fmla="*/ 77132 h 720085"/>
                  <a:gd name="connsiteX2" fmla="*/ 38555 w 1126325"/>
                  <a:gd name="connsiteY2" fmla="*/ 181907 h 720085"/>
                  <a:gd name="connsiteX3" fmla="*/ 455 w 1126325"/>
                  <a:gd name="connsiteY3" fmla="*/ 334307 h 720085"/>
                  <a:gd name="connsiteX4" fmla="*/ 29030 w 1126325"/>
                  <a:gd name="connsiteY4" fmla="*/ 527982 h 720085"/>
                  <a:gd name="connsiteX5" fmla="*/ 175080 w 1126325"/>
                  <a:gd name="connsiteY5" fmla="*/ 642282 h 720085"/>
                  <a:gd name="connsiteX6" fmla="*/ 479880 w 1126325"/>
                  <a:gd name="connsiteY6" fmla="*/ 718482 h 720085"/>
                  <a:gd name="connsiteX7" fmla="*/ 860880 w 1126325"/>
                  <a:gd name="connsiteY7" fmla="*/ 686732 h 720085"/>
                  <a:gd name="connsiteX8" fmla="*/ 1067255 w 1126325"/>
                  <a:gd name="connsiteY8" fmla="*/ 601007 h 720085"/>
                  <a:gd name="connsiteX9" fmla="*/ 1124405 w 1126325"/>
                  <a:gd name="connsiteY9" fmla="*/ 521632 h 720085"/>
                  <a:gd name="connsiteX10" fmla="*/ 1102180 w 1126325"/>
                  <a:gd name="connsiteY10" fmla="*/ 442257 h 720085"/>
                  <a:gd name="connsiteX11" fmla="*/ 1000580 w 1126325"/>
                  <a:gd name="connsiteY11" fmla="*/ 372407 h 720085"/>
                  <a:gd name="connsiteX12" fmla="*/ 914855 w 1126325"/>
                  <a:gd name="connsiteY12" fmla="*/ 324782 h 720085"/>
                  <a:gd name="connsiteX13" fmla="*/ 832305 w 1126325"/>
                  <a:gd name="connsiteY13" fmla="*/ 232707 h 720085"/>
                  <a:gd name="connsiteX14" fmla="*/ 803730 w 1126325"/>
                  <a:gd name="connsiteY14" fmla="*/ 153332 h 720085"/>
                  <a:gd name="connsiteX15" fmla="*/ 689430 w 1126325"/>
                  <a:gd name="connsiteY15" fmla="*/ 54907 h 720085"/>
                  <a:gd name="connsiteX16" fmla="*/ 483055 w 1126325"/>
                  <a:gd name="connsiteY16" fmla="*/ 932 h 720085"/>
                  <a:gd name="connsiteX17" fmla="*/ 286205 w 1126325"/>
                  <a:gd name="connsiteY17" fmla="*/ 19982 h 720085"/>
                  <a:gd name="connsiteX18" fmla="*/ 352880 w 1126325"/>
                  <a:gd name="connsiteY18" fmla="*/ 10457 h 720085"/>
                  <a:gd name="connsiteX0" fmla="*/ 352880 w 1126325"/>
                  <a:gd name="connsiteY0" fmla="*/ 13170 h 722798"/>
                  <a:gd name="connsiteX1" fmla="*/ 162380 w 1126325"/>
                  <a:gd name="connsiteY1" fmla="*/ 79845 h 722798"/>
                  <a:gd name="connsiteX2" fmla="*/ 38555 w 1126325"/>
                  <a:gd name="connsiteY2" fmla="*/ 184620 h 722798"/>
                  <a:gd name="connsiteX3" fmla="*/ 455 w 1126325"/>
                  <a:gd name="connsiteY3" fmla="*/ 337020 h 722798"/>
                  <a:gd name="connsiteX4" fmla="*/ 29030 w 1126325"/>
                  <a:gd name="connsiteY4" fmla="*/ 530695 h 722798"/>
                  <a:gd name="connsiteX5" fmla="*/ 175080 w 1126325"/>
                  <a:gd name="connsiteY5" fmla="*/ 644995 h 722798"/>
                  <a:gd name="connsiteX6" fmla="*/ 479880 w 1126325"/>
                  <a:gd name="connsiteY6" fmla="*/ 721195 h 722798"/>
                  <a:gd name="connsiteX7" fmla="*/ 860880 w 1126325"/>
                  <a:gd name="connsiteY7" fmla="*/ 689445 h 722798"/>
                  <a:gd name="connsiteX8" fmla="*/ 1067255 w 1126325"/>
                  <a:gd name="connsiteY8" fmla="*/ 603720 h 722798"/>
                  <a:gd name="connsiteX9" fmla="*/ 1124405 w 1126325"/>
                  <a:gd name="connsiteY9" fmla="*/ 524345 h 722798"/>
                  <a:gd name="connsiteX10" fmla="*/ 1102180 w 1126325"/>
                  <a:gd name="connsiteY10" fmla="*/ 444970 h 722798"/>
                  <a:gd name="connsiteX11" fmla="*/ 1000580 w 1126325"/>
                  <a:gd name="connsiteY11" fmla="*/ 375120 h 722798"/>
                  <a:gd name="connsiteX12" fmla="*/ 914855 w 1126325"/>
                  <a:gd name="connsiteY12" fmla="*/ 327495 h 722798"/>
                  <a:gd name="connsiteX13" fmla="*/ 832305 w 1126325"/>
                  <a:gd name="connsiteY13" fmla="*/ 235420 h 722798"/>
                  <a:gd name="connsiteX14" fmla="*/ 803730 w 1126325"/>
                  <a:gd name="connsiteY14" fmla="*/ 156045 h 722798"/>
                  <a:gd name="connsiteX15" fmla="*/ 689430 w 1126325"/>
                  <a:gd name="connsiteY15" fmla="*/ 57620 h 722798"/>
                  <a:gd name="connsiteX16" fmla="*/ 483055 w 1126325"/>
                  <a:gd name="connsiteY16" fmla="*/ 3645 h 722798"/>
                  <a:gd name="connsiteX17" fmla="*/ 352880 w 1126325"/>
                  <a:gd name="connsiteY17" fmla="*/ 13170 h 722798"/>
                  <a:gd name="connsiteX0" fmla="*/ 352880 w 1126325"/>
                  <a:gd name="connsiteY0" fmla="*/ 376 h 710004"/>
                  <a:gd name="connsiteX1" fmla="*/ 162380 w 1126325"/>
                  <a:gd name="connsiteY1" fmla="*/ 67051 h 710004"/>
                  <a:gd name="connsiteX2" fmla="*/ 38555 w 1126325"/>
                  <a:gd name="connsiteY2" fmla="*/ 171826 h 710004"/>
                  <a:gd name="connsiteX3" fmla="*/ 455 w 1126325"/>
                  <a:gd name="connsiteY3" fmla="*/ 324226 h 710004"/>
                  <a:gd name="connsiteX4" fmla="*/ 29030 w 1126325"/>
                  <a:gd name="connsiteY4" fmla="*/ 517901 h 710004"/>
                  <a:gd name="connsiteX5" fmla="*/ 175080 w 1126325"/>
                  <a:gd name="connsiteY5" fmla="*/ 632201 h 710004"/>
                  <a:gd name="connsiteX6" fmla="*/ 479880 w 1126325"/>
                  <a:gd name="connsiteY6" fmla="*/ 708401 h 710004"/>
                  <a:gd name="connsiteX7" fmla="*/ 860880 w 1126325"/>
                  <a:gd name="connsiteY7" fmla="*/ 676651 h 710004"/>
                  <a:gd name="connsiteX8" fmla="*/ 1067255 w 1126325"/>
                  <a:gd name="connsiteY8" fmla="*/ 590926 h 710004"/>
                  <a:gd name="connsiteX9" fmla="*/ 1124405 w 1126325"/>
                  <a:gd name="connsiteY9" fmla="*/ 511551 h 710004"/>
                  <a:gd name="connsiteX10" fmla="*/ 1102180 w 1126325"/>
                  <a:gd name="connsiteY10" fmla="*/ 432176 h 710004"/>
                  <a:gd name="connsiteX11" fmla="*/ 1000580 w 1126325"/>
                  <a:gd name="connsiteY11" fmla="*/ 362326 h 710004"/>
                  <a:gd name="connsiteX12" fmla="*/ 914855 w 1126325"/>
                  <a:gd name="connsiteY12" fmla="*/ 314701 h 710004"/>
                  <a:gd name="connsiteX13" fmla="*/ 832305 w 1126325"/>
                  <a:gd name="connsiteY13" fmla="*/ 222626 h 710004"/>
                  <a:gd name="connsiteX14" fmla="*/ 803730 w 1126325"/>
                  <a:gd name="connsiteY14" fmla="*/ 143251 h 710004"/>
                  <a:gd name="connsiteX15" fmla="*/ 689430 w 1126325"/>
                  <a:gd name="connsiteY15" fmla="*/ 44826 h 710004"/>
                  <a:gd name="connsiteX16" fmla="*/ 352880 w 1126325"/>
                  <a:gd name="connsiteY16" fmla="*/ 376 h 710004"/>
                  <a:gd name="connsiteX0" fmla="*/ 403680 w 1126325"/>
                  <a:gd name="connsiteY0" fmla="*/ 292 h 719445"/>
                  <a:gd name="connsiteX1" fmla="*/ 162380 w 1126325"/>
                  <a:gd name="connsiteY1" fmla="*/ 76492 h 719445"/>
                  <a:gd name="connsiteX2" fmla="*/ 38555 w 1126325"/>
                  <a:gd name="connsiteY2" fmla="*/ 181267 h 719445"/>
                  <a:gd name="connsiteX3" fmla="*/ 455 w 1126325"/>
                  <a:gd name="connsiteY3" fmla="*/ 333667 h 719445"/>
                  <a:gd name="connsiteX4" fmla="*/ 29030 w 1126325"/>
                  <a:gd name="connsiteY4" fmla="*/ 527342 h 719445"/>
                  <a:gd name="connsiteX5" fmla="*/ 175080 w 1126325"/>
                  <a:gd name="connsiteY5" fmla="*/ 641642 h 719445"/>
                  <a:gd name="connsiteX6" fmla="*/ 479880 w 1126325"/>
                  <a:gd name="connsiteY6" fmla="*/ 717842 h 719445"/>
                  <a:gd name="connsiteX7" fmla="*/ 860880 w 1126325"/>
                  <a:gd name="connsiteY7" fmla="*/ 686092 h 719445"/>
                  <a:gd name="connsiteX8" fmla="*/ 1067255 w 1126325"/>
                  <a:gd name="connsiteY8" fmla="*/ 600367 h 719445"/>
                  <a:gd name="connsiteX9" fmla="*/ 1124405 w 1126325"/>
                  <a:gd name="connsiteY9" fmla="*/ 520992 h 719445"/>
                  <a:gd name="connsiteX10" fmla="*/ 1102180 w 1126325"/>
                  <a:gd name="connsiteY10" fmla="*/ 441617 h 719445"/>
                  <a:gd name="connsiteX11" fmla="*/ 1000580 w 1126325"/>
                  <a:gd name="connsiteY11" fmla="*/ 371767 h 719445"/>
                  <a:gd name="connsiteX12" fmla="*/ 914855 w 1126325"/>
                  <a:gd name="connsiteY12" fmla="*/ 324142 h 719445"/>
                  <a:gd name="connsiteX13" fmla="*/ 832305 w 1126325"/>
                  <a:gd name="connsiteY13" fmla="*/ 232067 h 719445"/>
                  <a:gd name="connsiteX14" fmla="*/ 803730 w 1126325"/>
                  <a:gd name="connsiteY14" fmla="*/ 152692 h 719445"/>
                  <a:gd name="connsiteX15" fmla="*/ 689430 w 1126325"/>
                  <a:gd name="connsiteY15" fmla="*/ 54267 h 719445"/>
                  <a:gd name="connsiteX16" fmla="*/ 403680 w 1126325"/>
                  <a:gd name="connsiteY16" fmla="*/ 292 h 719445"/>
                  <a:gd name="connsiteX0" fmla="*/ 410030 w 1126325"/>
                  <a:gd name="connsiteY0" fmla="*/ 376 h 710004"/>
                  <a:gd name="connsiteX1" fmla="*/ 162380 w 1126325"/>
                  <a:gd name="connsiteY1" fmla="*/ 67051 h 710004"/>
                  <a:gd name="connsiteX2" fmla="*/ 38555 w 1126325"/>
                  <a:gd name="connsiteY2" fmla="*/ 171826 h 710004"/>
                  <a:gd name="connsiteX3" fmla="*/ 455 w 1126325"/>
                  <a:gd name="connsiteY3" fmla="*/ 324226 h 710004"/>
                  <a:gd name="connsiteX4" fmla="*/ 29030 w 1126325"/>
                  <a:gd name="connsiteY4" fmla="*/ 517901 h 710004"/>
                  <a:gd name="connsiteX5" fmla="*/ 175080 w 1126325"/>
                  <a:gd name="connsiteY5" fmla="*/ 632201 h 710004"/>
                  <a:gd name="connsiteX6" fmla="*/ 479880 w 1126325"/>
                  <a:gd name="connsiteY6" fmla="*/ 708401 h 710004"/>
                  <a:gd name="connsiteX7" fmla="*/ 860880 w 1126325"/>
                  <a:gd name="connsiteY7" fmla="*/ 676651 h 710004"/>
                  <a:gd name="connsiteX8" fmla="*/ 1067255 w 1126325"/>
                  <a:gd name="connsiteY8" fmla="*/ 590926 h 710004"/>
                  <a:gd name="connsiteX9" fmla="*/ 1124405 w 1126325"/>
                  <a:gd name="connsiteY9" fmla="*/ 511551 h 710004"/>
                  <a:gd name="connsiteX10" fmla="*/ 1102180 w 1126325"/>
                  <a:gd name="connsiteY10" fmla="*/ 432176 h 710004"/>
                  <a:gd name="connsiteX11" fmla="*/ 1000580 w 1126325"/>
                  <a:gd name="connsiteY11" fmla="*/ 362326 h 710004"/>
                  <a:gd name="connsiteX12" fmla="*/ 914855 w 1126325"/>
                  <a:gd name="connsiteY12" fmla="*/ 314701 h 710004"/>
                  <a:gd name="connsiteX13" fmla="*/ 832305 w 1126325"/>
                  <a:gd name="connsiteY13" fmla="*/ 222626 h 710004"/>
                  <a:gd name="connsiteX14" fmla="*/ 803730 w 1126325"/>
                  <a:gd name="connsiteY14" fmla="*/ 143251 h 710004"/>
                  <a:gd name="connsiteX15" fmla="*/ 689430 w 1126325"/>
                  <a:gd name="connsiteY15" fmla="*/ 44826 h 710004"/>
                  <a:gd name="connsiteX16" fmla="*/ 410030 w 1126325"/>
                  <a:gd name="connsiteY16" fmla="*/ 376 h 7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26325" h="710004">
                    <a:moveTo>
                      <a:pt x="410030" y="376"/>
                    </a:moveTo>
                    <a:cubicBezTo>
                      <a:pt x="322188" y="4080"/>
                      <a:pt x="224292" y="38476"/>
                      <a:pt x="162380" y="67051"/>
                    </a:cubicBezTo>
                    <a:cubicBezTo>
                      <a:pt x="100468" y="95626"/>
                      <a:pt x="65542" y="128964"/>
                      <a:pt x="38555" y="171826"/>
                    </a:cubicBezTo>
                    <a:cubicBezTo>
                      <a:pt x="11568" y="214688"/>
                      <a:pt x="2042" y="266547"/>
                      <a:pt x="455" y="324226"/>
                    </a:cubicBezTo>
                    <a:cubicBezTo>
                      <a:pt x="-1132" y="381905"/>
                      <a:pt x="-74" y="466572"/>
                      <a:pt x="29030" y="517901"/>
                    </a:cubicBezTo>
                    <a:cubicBezTo>
                      <a:pt x="58134" y="569230"/>
                      <a:pt x="99938" y="600451"/>
                      <a:pt x="175080" y="632201"/>
                    </a:cubicBezTo>
                    <a:cubicBezTo>
                      <a:pt x="250222" y="663951"/>
                      <a:pt x="365580" y="700993"/>
                      <a:pt x="479880" y="708401"/>
                    </a:cubicBezTo>
                    <a:cubicBezTo>
                      <a:pt x="594180" y="715809"/>
                      <a:pt x="762984" y="696230"/>
                      <a:pt x="860880" y="676651"/>
                    </a:cubicBezTo>
                    <a:cubicBezTo>
                      <a:pt x="958776" y="657072"/>
                      <a:pt x="1023334" y="618443"/>
                      <a:pt x="1067255" y="590926"/>
                    </a:cubicBezTo>
                    <a:cubicBezTo>
                      <a:pt x="1111176" y="563409"/>
                      <a:pt x="1118584" y="538009"/>
                      <a:pt x="1124405" y="511551"/>
                    </a:cubicBezTo>
                    <a:cubicBezTo>
                      <a:pt x="1130226" y="485093"/>
                      <a:pt x="1122817" y="457047"/>
                      <a:pt x="1102180" y="432176"/>
                    </a:cubicBezTo>
                    <a:cubicBezTo>
                      <a:pt x="1081543" y="407305"/>
                      <a:pt x="1031801" y="381905"/>
                      <a:pt x="1000580" y="362326"/>
                    </a:cubicBezTo>
                    <a:cubicBezTo>
                      <a:pt x="969359" y="342747"/>
                      <a:pt x="942901" y="337984"/>
                      <a:pt x="914855" y="314701"/>
                    </a:cubicBezTo>
                    <a:cubicBezTo>
                      <a:pt x="886809" y="291418"/>
                      <a:pt x="850826" y="251201"/>
                      <a:pt x="832305" y="222626"/>
                    </a:cubicBezTo>
                    <a:cubicBezTo>
                      <a:pt x="813784" y="194051"/>
                      <a:pt x="827542" y="172884"/>
                      <a:pt x="803730" y="143251"/>
                    </a:cubicBezTo>
                    <a:cubicBezTo>
                      <a:pt x="779918" y="113618"/>
                      <a:pt x="755047" y="68638"/>
                      <a:pt x="689430" y="44826"/>
                    </a:cubicBezTo>
                    <a:cubicBezTo>
                      <a:pt x="623813" y="21014"/>
                      <a:pt x="497872" y="-3328"/>
                      <a:pt x="410030" y="376"/>
                    </a:cubicBezTo>
                    <a:close/>
                  </a:path>
                </a:pathLst>
              </a:custGeom>
              <a:solidFill>
                <a:srgbClr val="E71D75">
                  <a:lumMod val="40000"/>
                  <a:lumOff val="60000"/>
                </a:srgbClr>
              </a:solidFill>
              <a:ln w="6350" cap="sq" cmpd="sng" algn="ctr">
                <a:solidFill>
                  <a:srgbClr val="E71D75">
                    <a:lumMod val="60000"/>
                    <a:lumOff val="4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19B96B4-81C9-51A2-6F73-89B6C7A1C6A8}"/>
                  </a:ext>
                </a:extLst>
              </p:cNvPr>
              <p:cNvSpPr/>
              <p:nvPr/>
            </p:nvSpPr>
            <p:spPr bwMode="auto">
              <a:xfrm rot="219113">
                <a:off x="5142016" y="5169283"/>
                <a:ext cx="548207" cy="294340"/>
              </a:xfrm>
              <a:custGeom>
                <a:avLst/>
                <a:gdLst>
                  <a:gd name="connsiteX0" fmla="*/ 137702 w 695610"/>
                  <a:gd name="connsiteY0" fmla="*/ 62594 h 285492"/>
                  <a:gd name="connsiteX1" fmla="*/ 442502 w 695610"/>
                  <a:gd name="connsiteY1" fmla="*/ 8619 h 285492"/>
                  <a:gd name="connsiteX2" fmla="*/ 607602 w 695610"/>
                  <a:gd name="connsiteY2" fmla="*/ 2269 h 285492"/>
                  <a:gd name="connsiteX3" fmla="*/ 677452 w 695610"/>
                  <a:gd name="connsiteY3" fmla="*/ 30844 h 285492"/>
                  <a:gd name="connsiteX4" fmla="*/ 690152 w 695610"/>
                  <a:gd name="connsiteY4" fmla="*/ 103869 h 285492"/>
                  <a:gd name="connsiteX5" fmla="*/ 601252 w 695610"/>
                  <a:gd name="connsiteY5" fmla="*/ 189594 h 285492"/>
                  <a:gd name="connsiteX6" fmla="*/ 375827 w 695610"/>
                  <a:gd name="connsiteY6" fmla="*/ 272144 h 285492"/>
                  <a:gd name="connsiteX7" fmla="*/ 159927 w 695610"/>
                  <a:gd name="connsiteY7" fmla="*/ 281669 h 285492"/>
                  <a:gd name="connsiteX8" fmla="*/ 23402 w 695610"/>
                  <a:gd name="connsiteY8" fmla="*/ 234044 h 285492"/>
                  <a:gd name="connsiteX9" fmla="*/ 4352 w 695610"/>
                  <a:gd name="connsiteY9" fmla="*/ 161019 h 285492"/>
                  <a:gd name="connsiteX10" fmla="*/ 71027 w 695610"/>
                  <a:gd name="connsiteY10" fmla="*/ 91169 h 285492"/>
                  <a:gd name="connsiteX11" fmla="*/ 137702 w 695610"/>
                  <a:gd name="connsiteY11" fmla="*/ 62594 h 285492"/>
                  <a:gd name="connsiteX0" fmla="*/ 71027 w 695610"/>
                  <a:gd name="connsiteY0" fmla="*/ 92683 h 287006"/>
                  <a:gd name="connsiteX1" fmla="*/ 442502 w 695610"/>
                  <a:gd name="connsiteY1" fmla="*/ 10133 h 287006"/>
                  <a:gd name="connsiteX2" fmla="*/ 607602 w 695610"/>
                  <a:gd name="connsiteY2" fmla="*/ 3783 h 287006"/>
                  <a:gd name="connsiteX3" fmla="*/ 677452 w 695610"/>
                  <a:gd name="connsiteY3" fmla="*/ 32358 h 287006"/>
                  <a:gd name="connsiteX4" fmla="*/ 690152 w 695610"/>
                  <a:gd name="connsiteY4" fmla="*/ 105383 h 287006"/>
                  <a:gd name="connsiteX5" fmla="*/ 601252 w 695610"/>
                  <a:gd name="connsiteY5" fmla="*/ 191108 h 287006"/>
                  <a:gd name="connsiteX6" fmla="*/ 375827 w 695610"/>
                  <a:gd name="connsiteY6" fmla="*/ 273658 h 287006"/>
                  <a:gd name="connsiteX7" fmla="*/ 159927 w 695610"/>
                  <a:gd name="connsiteY7" fmla="*/ 283183 h 287006"/>
                  <a:gd name="connsiteX8" fmla="*/ 23402 w 695610"/>
                  <a:gd name="connsiteY8" fmla="*/ 235558 h 287006"/>
                  <a:gd name="connsiteX9" fmla="*/ 4352 w 695610"/>
                  <a:gd name="connsiteY9" fmla="*/ 162533 h 287006"/>
                  <a:gd name="connsiteX10" fmla="*/ 71027 w 695610"/>
                  <a:gd name="connsiteY10" fmla="*/ 92683 h 287006"/>
                  <a:gd name="connsiteX0" fmla="*/ 99602 w 695610"/>
                  <a:gd name="connsiteY0" fmla="*/ 72574 h 285947"/>
                  <a:gd name="connsiteX1" fmla="*/ 442502 w 695610"/>
                  <a:gd name="connsiteY1" fmla="*/ 9074 h 285947"/>
                  <a:gd name="connsiteX2" fmla="*/ 607602 w 695610"/>
                  <a:gd name="connsiteY2" fmla="*/ 2724 h 285947"/>
                  <a:gd name="connsiteX3" fmla="*/ 677452 w 695610"/>
                  <a:gd name="connsiteY3" fmla="*/ 31299 h 285947"/>
                  <a:gd name="connsiteX4" fmla="*/ 690152 w 695610"/>
                  <a:gd name="connsiteY4" fmla="*/ 104324 h 285947"/>
                  <a:gd name="connsiteX5" fmla="*/ 601252 w 695610"/>
                  <a:gd name="connsiteY5" fmla="*/ 190049 h 285947"/>
                  <a:gd name="connsiteX6" fmla="*/ 375827 w 695610"/>
                  <a:gd name="connsiteY6" fmla="*/ 272599 h 285947"/>
                  <a:gd name="connsiteX7" fmla="*/ 159927 w 695610"/>
                  <a:gd name="connsiteY7" fmla="*/ 282124 h 285947"/>
                  <a:gd name="connsiteX8" fmla="*/ 23402 w 695610"/>
                  <a:gd name="connsiteY8" fmla="*/ 234499 h 285947"/>
                  <a:gd name="connsiteX9" fmla="*/ 4352 w 695610"/>
                  <a:gd name="connsiteY9" fmla="*/ 161474 h 285947"/>
                  <a:gd name="connsiteX10" fmla="*/ 99602 w 695610"/>
                  <a:gd name="connsiteY10" fmla="*/ 72574 h 285947"/>
                  <a:gd name="connsiteX0" fmla="*/ 118652 w 695610"/>
                  <a:gd name="connsiteY0" fmla="*/ 65915 h 285638"/>
                  <a:gd name="connsiteX1" fmla="*/ 442502 w 695610"/>
                  <a:gd name="connsiteY1" fmla="*/ 8765 h 285638"/>
                  <a:gd name="connsiteX2" fmla="*/ 607602 w 695610"/>
                  <a:gd name="connsiteY2" fmla="*/ 2415 h 285638"/>
                  <a:gd name="connsiteX3" fmla="*/ 677452 w 695610"/>
                  <a:gd name="connsiteY3" fmla="*/ 30990 h 285638"/>
                  <a:gd name="connsiteX4" fmla="*/ 690152 w 695610"/>
                  <a:gd name="connsiteY4" fmla="*/ 104015 h 285638"/>
                  <a:gd name="connsiteX5" fmla="*/ 601252 w 695610"/>
                  <a:gd name="connsiteY5" fmla="*/ 189740 h 285638"/>
                  <a:gd name="connsiteX6" fmla="*/ 375827 w 695610"/>
                  <a:gd name="connsiteY6" fmla="*/ 272290 h 285638"/>
                  <a:gd name="connsiteX7" fmla="*/ 159927 w 695610"/>
                  <a:gd name="connsiteY7" fmla="*/ 281815 h 285638"/>
                  <a:gd name="connsiteX8" fmla="*/ 23402 w 695610"/>
                  <a:gd name="connsiteY8" fmla="*/ 234190 h 285638"/>
                  <a:gd name="connsiteX9" fmla="*/ 4352 w 695610"/>
                  <a:gd name="connsiteY9" fmla="*/ 161165 h 285638"/>
                  <a:gd name="connsiteX10" fmla="*/ 118652 w 695610"/>
                  <a:gd name="connsiteY10" fmla="*/ 65915 h 28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610" h="285638">
                    <a:moveTo>
                      <a:pt x="118652" y="65915"/>
                    </a:moveTo>
                    <a:cubicBezTo>
                      <a:pt x="191677" y="40515"/>
                      <a:pt x="361010" y="19348"/>
                      <a:pt x="442502" y="8765"/>
                    </a:cubicBezTo>
                    <a:cubicBezTo>
                      <a:pt x="523994" y="-1818"/>
                      <a:pt x="568444" y="-1289"/>
                      <a:pt x="607602" y="2415"/>
                    </a:cubicBezTo>
                    <a:cubicBezTo>
                      <a:pt x="646760" y="6119"/>
                      <a:pt x="663694" y="14057"/>
                      <a:pt x="677452" y="30990"/>
                    </a:cubicBezTo>
                    <a:cubicBezTo>
                      <a:pt x="691210" y="47923"/>
                      <a:pt x="702852" y="77557"/>
                      <a:pt x="690152" y="104015"/>
                    </a:cubicBezTo>
                    <a:cubicBezTo>
                      <a:pt x="677452" y="130473"/>
                      <a:pt x="653639" y="161694"/>
                      <a:pt x="601252" y="189740"/>
                    </a:cubicBezTo>
                    <a:cubicBezTo>
                      <a:pt x="548865" y="217786"/>
                      <a:pt x="449381" y="256944"/>
                      <a:pt x="375827" y="272290"/>
                    </a:cubicBezTo>
                    <a:cubicBezTo>
                      <a:pt x="302273" y="287636"/>
                      <a:pt x="218664" y="288165"/>
                      <a:pt x="159927" y="281815"/>
                    </a:cubicBezTo>
                    <a:cubicBezTo>
                      <a:pt x="101190" y="275465"/>
                      <a:pt x="49331" y="254298"/>
                      <a:pt x="23402" y="234190"/>
                    </a:cubicBezTo>
                    <a:cubicBezTo>
                      <a:pt x="-2527" y="214082"/>
                      <a:pt x="-3586" y="184978"/>
                      <a:pt x="4352" y="161165"/>
                    </a:cubicBezTo>
                    <a:cubicBezTo>
                      <a:pt x="12289" y="137353"/>
                      <a:pt x="45627" y="91315"/>
                      <a:pt x="118652" y="65915"/>
                    </a:cubicBezTo>
                    <a:close/>
                  </a:path>
                </a:pathLst>
              </a:cu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7A7F9B-FFEB-8D49-3723-1392E4D44C99}"/>
                  </a:ext>
                </a:extLst>
              </p:cNvPr>
              <p:cNvSpPr txBox="1"/>
              <p:nvPr/>
            </p:nvSpPr>
            <p:spPr>
              <a:xfrm>
                <a:off x="5090737" y="3149640"/>
                <a:ext cx="677519" cy="30853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antigen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FBF2DD-EDF0-3676-CF51-AE2C747D371D}"/>
                  </a:ext>
                </a:extLst>
              </p:cNvPr>
              <p:cNvSpPr txBox="1"/>
              <p:nvPr/>
            </p:nvSpPr>
            <p:spPr>
              <a:xfrm>
                <a:off x="4541768" y="2495874"/>
                <a:ext cx="962722" cy="45425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Lymphoma cell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ABE0E7-B55C-7DF4-7858-8F59A165CCE7}"/>
                  </a:ext>
                </a:extLst>
              </p:cNvPr>
              <p:cNvSpPr txBox="1"/>
              <p:nvPr/>
            </p:nvSpPr>
            <p:spPr>
              <a:xfrm>
                <a:off x="3908195" y="2983459"/>
                <a:ext cx="885476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CD16A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43A250-972E-9711-6BEB-27B3C11447C6}"/>
                  </a:ext>
                </a:extLst>
              </p:cNvPr>
              <p:cNvSpPr txBox="1"/>
              <p:nvPr/>
            </p:nvSpPr>
            <p:spPr>
              <a:xfrm>
                <a:off x="2824152" y="3196882"/>
                <a:ext cx="1448721" cy="24737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wrap="square" lIns="72000" tIns="36000" rIns="72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Bispecific antibodies</a:t>
                </a:r>
                <a:endPara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1F4244-E7F4-6985-AD08-0A462B63910D}"/>
                  </a:ext>
                </a:extLst>
              </p:cNvPr>
              <p:cNvSpPr txBox="1"/>
              <p:nvPr/>
            </p:nvSpPr>
            <p:spPr>
              <a:xfrm>
                <a:off x="3434521" y="1874882"/>
                <a:ext cx="885476" cy="257369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NK-cell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3FA19D-7355-3458-6A64-DF14F6BB05CC}"/>
                  </a:ext>
                </a:extLst>
              </p:cNvPr>
              <p:cNvSpPr txBox="1"/>
              <p:nvPr/>
            </p:nvSpPr>
            <p:spPr>
              <a:xfrm>
                <a:off x="2719919" y="2518280"/>
                <a:ext cx="885476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Anti-4-1BB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455AEA-016F-E9DB-928C-DA75573C892F}"/>
                  </a:ext>
                </a:extLst>
              </p:cNvPr>
              <p:cNvSpPr txBox="1"/>
              <p:nvPr/>
            </p:nvSpPr>
            <p:spPr>
              <a:xfrm>
                <a:off x="1600877" y="3774882"/>
                <a:ext cx="885476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Anti-4-1BB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534378B-67CB-6F2F-7CF6-79B3A99EBC84}"/>
                  </a:ext>
                </a:extLst>
              </p:cNvPr>
              <p:cNvSpPr txBox="1"/>
              <p:nvPr/>
            </p:nvSpPr>
            <p:spPr>
              <a:xfrm>
                <a:off x="2532957" y="3485928"/>
                <a:ext cx="885476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4-1BB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E70B62-F117-35DC-2D7E-0FF818A106AC}"/>
                  </a:ext>
                </a:extLst>
              </p:cNvPr>
              <p:cNvSpPr txBox="1"/>
              <p:nvPr/>
            </p:nvSpPr>
            <p:spPr>
              <a:xfrm>
                <a:off x="2303946" y="4094578"/>
                <a:ext cx="1152079" cy="45425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CD4</a:t>
                </a:r>
                <a:r>
                  <a:rPr kumimoji="0" lang="en-GB" sz="12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 lymphocyte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BCAA521-23D6-B619-6A42-464275F8B966}"/>
                  </a:ext>
                </a:extLst>
              </p:cNvPr>
              <p:cNvSpPr txBox="1"/>
              <p:nvPr/>
            </p:nvSpPr>
            <p:spPr>
              <a:xfrm>
                <a:off x="9078002" y="1780586"/>
                <a:ext cx="885924" cy="355729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MHC II w Tu peptide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261B70-004E-CAF4-1822-DAEA9B4D12E9}"/>
                  </a:ext>
                </a:extLst>
              </p:cNvPr>
              <p:cNvSpPr txBox="1"/>
              <p:nvPr/>
            </p:nvSpPr>
            <p:spPr>
              <a:xfrm>
                <a:off x="4555273" y="3826928"/>
                <a:ext cx="885924" cy="355729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Cytolytic synapse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0265EF8-89BB-938C-0A95-459425E63E17}"/>
                  </a:ext>
                </a:extLst>
              </p:cNvPr>
              <p:cNvSpPr txBox="1"/>
              <p:nvPr/>
            </p:nvSpPr>
            <p:spPr>
              <a:xfrm>
                <a:off x="5352759" y="3986821"/>
                <a:ext cx="467165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bsAb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18FE8B-8632-F090-9744-4F5495E7A488}"/>
                  </a:ext>
                </a:extLst>
              </p:cNvPr>
              <p:cNvSpPr txBox="1"/>
              <p:nvPr/>
            </p:nvSpPr>
            <p:spPr>
              <a:xfrm>
                <a:off x="7426273" y="4084002"/>
                <a:ext cx="1055472" cy="45425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CD8</a:t>
                </a:r>
                <a:r>
                  <a:rPr kumimoji="0" lang="en-GB" sz="12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+</a:t>
                </a: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 lymphocyte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2479D-E7FD-F566-0166-A68A92E34CF9}"/>
                  </a:ext>
                </a:extLst>
              </p:cNvPr>
              <p:cNvSpPr txBox="1"/>
              <p:nvPr/>
            </p:nvSpPr>
            <p:spPr>
              <a:xfrm>
                <a:off x="9091517" y="3379832"/>
                <a:ext cx="1055472" cy="442035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Antigen 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62D895-1722-61FD-CF2A-1FA4F5A0BA40}"/>
                  </a:ext>
                </a:extLst>
              </p:cNvPr>
              <p:cNvSpPr txBox="1"/>
              <p:nvPr/>
            </p:nvSpPr>
            <p:spPr>
              <a:xfrm>
                <a:off x="7880135" y="2816005"/>
                <a:ext cx="1055472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Complement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100C4C9-6908-D6AE-9A45-2F984FB51578}"/>
                  </a:ext>
                </a:extLst>
              </p:cNvPr>
              <p:cNvSpPr txBox="1"/>
              <p:nvPr/>
            </p:nvSpPr>
            <p:spPr>
              <a:xfrm>
                <a:off x="7515054" y="3370695"/>
                <a:ext cx="1055472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Anti-PD-1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7494B8-618F-1B61-8678-1455A20F173A}"/>
                  </a:ext>
                </a:extLst>
              </p:cNvPr>
              <p:cNvSpPr txBox="1"/>
              <p:nvPr/>
            </p:nvSpPr>
            <p:spPr>
              <a:xfrm>
                <a:off x="7117010" y="3139982"/>
                <a:ext cx="1055472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Anti-PD-L1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B7C357-24AE-D2AD-F889-4348AE2C4F02}"/>
                  </a:ext>
                </a:extLst>
              </p:cNvPr>
              <p:cNvSpPr txBox="1"/>
              <p:nvPr/>
            </p:nvSpPr>
            <p:spPr>
              <a:xfrm>
                <a:off x="6717563" y="3439086"/>
                <a:ext cx="426796" cy="38048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PD-1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74DEE43-DC6D-FA19-8E67-4A2D4E5A093F}"/>
                  </a:ext>
                </a:extLst>
              </p:cNvPr>
              <p:cNvSpPr txBox="1"/>
              <p:nvPr/>
            </p:nvSpPr>
            <p:spPr>
              <a:xfrm>
                <a:off x="6468726" y="3143236"/>
                <a:ext cx="468588" cy="38048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PD-L1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C4C8B2-FD30-36EA-DA91-49C501477C92}"/>
                  </a:ext>
                </a:extLst>
              </p:cNvPr>
              <p:cNvSpPr txBox="1"/>
              <p:nvPr/>
            </p:nvSpPr>
            <p:spPr>
              <a:xfrm>
                <a:off x="6548748" y="3734552"/>
                <a:ext cx="372631" cy="38048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TCR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7B6BB4D-7534-5619-A0D3-FB6E148117E8}"/>
                  </a:ext>
                </a:extLst>
              </p:cNvPr>
              <p:cNvSpPr txBox="1"/>
              <p:nvPr/>
            </p:nvSpPr>
            <p:spPr>
              <a:xfrm>
                <a:off x="6822642" y="2568745"/>
                <a:ext cx="472571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mAb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F2DB9A4-B7DF-44B0-3699-D218A1C890FE}"/>
                  </a:ext>
                </a:extLst>
              </p:cNvPr>
              <p:cNvSpPr txBox="1"/>
              <p:nvPr/>
            </p:nvSpPr>
            <p:spPr>
              <a:xfrm>
                <a:off x="6440490" y="2227556"/>
                <a:ext cx="469544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mAb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A8DC5C-6A65-351B-B9F9-2D5D625DCF6B}"/>
                  </a:ext>
                </a:extLst>
              </p:cNvPr>
              <p:cNvSpPr txBox="1"/>
              <p:nvPr/>
            </p:nvSpPr>
            <p:spPr>
              <a:xfrm>
                <a:off x="7548141" y="2089414"/>
                <a:ext cx="432122" cy="38048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FcyR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C1679D2-40BC-364A-7271-BAFA3715F4F4}"/>
                  </a:ext>
                </a:extLst>
              </p:cNvPr>
              <p:cNvSpPr txBox="1"/>
              <p:nvPr/>
            </p:nvSpPr>
            <p:spPr>
              <a:xfrm>
                <a:off x="5883587" y="1775013"/>
                <a:ext cx="1295067" cy="24737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wrap="square" lIns="72000" tIns="36000" rIns="72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CAR T lymphocyte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7CF7D3-A7ED-EE4D-6FF1-4D07E07BAE2E}"/>
                  </a:ext>
                </a:extLst>
              </p:cNvPr>
              <p:cNvSpPr txBox="1"/>
              <p:nvPr/>
            </p:nvSpPr>
            <p:spPr>
              <a:xfrm>
                <a:off x="5518355" y="2205553"/>
                <a:ext cx="436632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CAR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981DB6-E31B-79E0-401B-56AEDEF0C081}"/>
                  </a:ext>
                </a:extLst>
              </p:cNvPr>
              <p:cNvSpPr txBox="1"/>
              <p:nvPr/>
            </p:nvSpPr>
            <p:spPr>
              <a:xfrm>
                <a:off x="8912415" y="1118405"/>
                <a:ext cx="945216" cy="442035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Macrophage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EC18BF-1485-81B8-C409-836746BF0448}"/>
                  </a:ext>
                </a:extLst>
              </p:cNvPr>
              <p:cNvSpPr txBox="1"/>
              <p:nvPr/>
            </p:nvSpPr>
            <p:spPr>
              <a:xfrm>
                <a:off x="6263378" y="5196080"/>
                <a:ext cx="1055472" cy="442035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Dendritic cell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E7894B5-5B0D-2991-5725-97D8AB693065}"/>
                  </a:ext>
                </a:extLst>
              </p:cNvPr>
              <p:cNvSpPr txBox="1"/>
              <p:nvPr/>
            </p:nvSpPr>
            <p:spPr>
              <a:xfrm>
                <a:off x="3280326" y="4570445"/>
                <a:ext cx="885924" cy="442035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MHC II w Tu peptide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F37C16-F9B5-BC7B-530A-97B9156C2759}"/>
                  </a:ext>
                </a:extLst>
              </p:cNvPr>
              <p:cNvSpPr txBox="1"/>
              <p:nvPr/>
            </p:nvSpPr>
            <p:spPr>
              <a:xfrm>
                <a:off x="3086700" y="2936136"/>
                <a:ext cx="885476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4-1BB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E15559E-D755-C19A-32D2-8EC398751841}"/>
                  </a:ext>
                </a:extLst>
              </p:cNvPr>
              <p:cNvSpPr txBox="1"/>
              <p:nvPr/>
            </p:nvSpPr>
            <p:spPr>
              <a:xfrm>
                <a:off x="3599337" y="3608349"/>
                <a:ext cx="431331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TCR</a:t>
                </a:r>
              </a:p>
            </p:txBody>
          </p:sp>
          <p:pic>
            <p:nvPicPr>
              <p:cNvPr id="57" name="Picture 56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2F1C415-6F0A-6463-2DA0-56B7680BD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rgbClr val="1AC9A8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2891015">
                <a:off x="2363041" y="3697016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58" name="Picture 5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E27421C-72C0-1F20-F031-F543077293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rgbClr val="1AC9A8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8087200">
                <a:off x="2872907" y="2733039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59" name="Picture 5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C33C1D81-8C1A-B63C-EB23-34C677C34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3BA01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10018819">
                <a:off x="4290255" y="3248627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60" name="Picture 59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4EA8F4F-B564-9F98-BB48-1CBB0C5F5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3BA01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540646">
                <a:off x="5745112" y="3930979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61" name="Picture 60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145F44B-B6A3-C484-26CC-C292D98B1D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rgbClr val="7F7F7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15108652">
                <a:off x="6553584" y="2419771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62" name="Picture 6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0C03367-8F6F-D8F3-70C1-358D8ACE0B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rgbClr val="7F7F7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17424719">
                <a:off x="6934480" y="2833229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63" name="Picture 6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55629B2-F002-28B0-C6BF-2B0B0E0939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rgbClr val="E71D7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15998317">
                <a:off x="6894065" y="3119310"/>
                <a:ext cx="252840" cy="286140"/>
              </a:xfrm>
              <a:prstGeom prst="rect">
                <a:avLst/>
              </a:prstGeom>
            </p:spPr>
          </p:pic>
          <p:pic>
            <p:nvPicPr>
              <p:cNvPr id="64" name="Picture 6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745D12C-B2E3-5B19-EFD8-79259AAE47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rgbClr val="FFB46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8" t="-1151" r="11500" b="13599"/>
              <a:stretch/>
            </p:blipFill>
            <p:spPr>
              <a:xfrm rot="14773264">
                <a:off x="7279642" y="3380700"/>
                <a:ext cx="252840" cy="286140"/>
              </a:xfrm>
              <a:prstGeom prst="rect">
                <a:avLst/>
              </a:prstGeom>
            </p:spPr>
          </p:pic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6E9AE34-CE4A-E2E5-05C5-7E03B54C5E45}"/>
                  </a:ext>
                </a:extLst>
              </p:cNvPr>
              <p:cNvGrpSpPr/>
              <p:nvPr/>
            </p:nvGrpSpPr>
            <p:grpSpPr>
              <a:xfrm>
                <a:off x="4009188" y="4511904"/>
                <a:ext cx="323105" cy="174857"/>
                <a:chOff x="4538906" y="4426001"/>
                <a:chExt cx="323105" cy="174857"/>
              </a:xfrm>
            </p:grpSpPr>
            <p:sp>
              <p:nvSpPr>
                <p:cNvPr id="66" name="Octagon 101">
                  <a:extLst>
                    <a:ext uri="{FF2B5EF4-FFF2-40B4-BE49-F238E27FC236}">
                      <a16:creationId xmlns:a16="http://schemas.microsoft.com/office/drawing/2014/main" id="{29A976CB-6EAC-BAB6-7278-9379146C1E79}"/>
                    </a:ext>
                  </a:extLst>
                </p:cNvPr>
                <p:cNvSpPr/>
                <p:nvPr/>
              </p:nvSpPr>
              <p:spPr bwMode="auto">
                <a:xfrm rot="18095186">
                  <a:off x="4638862" y="4371474"/>
                  <a:ext cx="123193" cy="323105"/>
                </a:xfrm>
                <a:custGeom>
                  <a:avLst/>
                  <a:gdLst>
                    <a:gd name="connsiteX0" fmla="*/ 0 w 168930"/>
                    <a:gd name="connsiteY0" fmla="*/ 22501 h 265550"/>
                    <a:gd name="connsiteX1" fmla="*/ 22501 w 168930"/>
                    <a:gd name="connsiteY1" fmla="*/ 0 h 265550"/>
                    <a:gd name="connsiteX2" fmla="*/ 146429 w 168930"/>
                    <a:gd name="connsiteY2" fmla="*/ 0 h 265550"/>
                    <a:gd name="connsiteX3" fmla="*/ 168930 w 168930"/>
                    <a:gd name="connsiteY3" fmla="*/ 22501 h 265550"/>
                    <a:gd name="connsiteX4" fmla="*/ 168930 w 168930"/>
                    <a:gd name="connsiteY4" fmla="*/ 243049 h 265550"/>
                    <a:gd name="connsiteX5" fmla="*/ 146429 w 168930"/>
                    <a:gd name="connsiteY5" fmla="*/ 265550 h 265550"/>
                    <a:gd name="connsiteX6" fmla="*/ 22501 w 168930"/>
                    <a:gd name="connsiteY6" fmla="*/ 265550 h 265550"/>
                    <a:gd name="connsiteX7" fmla="*/ 0 w 168930"/>
                    <a:gd name="connsiteY7" fmla="*/ 243049 h 265550"/>
                    <a:gd name="connsiteX8" fmla="*/ 0 w 168930"/>
                    <a:gd name="connsiteY8" fmla="*/ 22501 h 265550"/>
                    <a:gd name="connsiteX0" fmla="*/ 0 w 168930"/>
                    <a:gd name="connsiteY0" fmla="*/ 22501 h 271321"/>
                    <a:gd name="connsiteX1" fmla="*/ 22501 w 168930"/>
                    <a:gd name="connsiteY1" fmla="*/ 0 h 271321"/>
                    <a:gd name="connsiteX2" fmla="*/ 146429 w 168930"/>
                    <a:gd name="connsiteY2" fmla="*/ 0 h 271321"/>
                    <a:gd name="connsiteX3" fmla="*/ 168930 w 168930"/>
                    <a:gd name="connsiteY3" fmla="*/ 22501 h 271321"/>
                    <a:gd name="connsiteX4" fmla="*/ 168930 w 168930"/>
                    <a:gd name="connsiteY4" fmla="*/ 243049 h 271321"/>
                    <a:gd name="connsiteX5" fmla="*/ 146429 w 168930"/>
                    <a:gd name="connsiteY5" fmla="*/ 265550 h 271321"/>
                    <a:gd name="connsiteX6" fmla="*/ 17662 w 168930"/>
                    <a:gd name="connsiteY6" fmla="*/ 271321 h 271321"/>
                    <a:gd name="connsiteX7" fmla="*/ 0 w 168930"/>
                    <a:gd name="connsiteY7" fmla="*/ 243049 h 271321"/>
                    <a:gd name="connsiteX8" fmla="*/ 0 w 168930"/>
                    <a:gd name="connsiteY8" fmla="*/ 22501 h 271321"/>
                    <a:gd name="connsiteX0" fmla="*/ 0 w 168930"/>
                    <a:gd name="connsiteY0" fmla="*/ 22501 h 330120"/>
                    <a:gd name="connsiteX1" fmla="*/ 22501 w 168930"/>
                    <a:gd name="connsiteY1" fmla="*/ 0 h 330120"/>
                    <a:gd name="connsiteX2" fmla="*/ 146429 w 168930"/>
                    <a:gd name="connsiteY2" fmla="*/ 0 h 330120"/>
                    <a:gd name="connsiteX3" fmla="*/ 168930 w 168930"/>
                    <a:gd name="connsiteY3" fmla="*/ 22501 h 330120"/>
                    <a:gd name="connsiteX4" fmla="*/ 168930 w 168930"/>
                    <a:gd name="connsiteY4" fmla="*/ 243049 h 330120"/>
                    <a:gd name="connsiteX5" fmla="*/ 105064 w 168930"/>
                    <a:gd name="connsiteY5" fmla="*/ 330120 h 330120"/>
                    <a:gd name="connsiteX6" fmla="*/ 17662 w 168930"/>
                    <a:gd name="connsiteY6" fmla="*/ 271321 h 330120"/>
                    <a:gd name="connsiteX7" fmla="*/ 0 w 168930"/>
                    <a:gd name="connsiteY7" fmla="*/ 243049 h 330120"/>
                    <a:gd name="connsiteX8" fmla="*/ 0 w 168930"/>
                    <a:gd name="connsiteY8" fmla="*/ 22501 h 330120"/>
                    <a:gd name="connsiteX0" fmla="*/ 0 w 168930"/>
                    <a:gd name="connsiteY0" fmla="*/ 22501 h 330120"/>
                    <a:gd name="connsiteX1" fmla="*/ 22501 w 168930"/>
                    <a:gd name="connsiteY1" fmla="*/ 0 h 330120"/>
                    <a:gd name="connsiteX2" fmla="*/ 146429 w 168930"/>
                    <a:gd name="connsiteY2" fmla="*/ 0 h 330120"/>
                    <a:gd name="connsiteX3" fmla="*/ 168930 w 168930"/>
                    <a:gd name="connsiteY3" fmla="*/ 22501 h 330120"/>
                    <a:gd name="connsiteX4" fmla="*/ 123193 w 168930"/>
                    <a:gd name="connsiteY4" fmla="*/ 318693 h 330120"/>
                    <a:gd name="connsiteX5" fmla="*/ 105064 w 168930"/>
                    <a:gd name="connsiteY5" fmla="*/ 330120 h 330120"/>
                    <a:gd name="connsiteX6" fmla="*/ 17662 w 168930"/>
                    <a:gd name="connsiteY6" fmla="*/ 271321 h 330120"/>
                    <a:gd name="connsiteX7" fmla="*/ 0 w 168930"/>
                    <a:gd name="connsiteY7" fmla="*/ 243049 h 330120"/>
                    <a:gd name="connsiteX8" fmla="*/ 0 w 168930"/>
                    <a:gd name="connsiteY8" fmla="*/ 22501 h 330120"/>
                    <a:gd name="connsiteX0" fmla="*/ 0 w 146429"/>
                    <a:gd name="connsiteY0" fmla="*/ 22501 h 330120"/>
                    <a:gd name="connsiteX1" fmla="*/ 22501 w 146429"/>
                    <a:gd name="connsiteY1" fmla="*/ 0 h 330120"/>
                    <a:gd name="connsiteX2" fmla="*/ 146429 w 146429"/>
                    <a:gd name="connsiteY2" fmla="*/ 0 h 330120"/>
                    <a:gd name="connsiteX3" fmla="*/ 120700 w 146429"/>
                    <a:gd name="connsiteY3" fmla="*/ 94088 h 330120"/>
                    <a:gd name="connsiteX4" fmla="*/ 123193 w 146429"/>
                    <a:gd name="connsiteY4" fmla="*/ 318693 h 330120"/>
                    <a:gd name="connsiteX5" fmla="*/ 105064 w 146429"/>
                    <a:gd name="connsiteY5" fmla="*/ 330120 h 330120"/>
                    <a:gd name="connsiteX6" fmla="*/ 17662 w 146429"/>
                    <a:gd name="connsiteY6" fmla="*/ 271321 h 330120"/>
                    <a:gd name="connsiteX7" fmla="*/ 0 w 146429"/>
                    <a:gd name="connsiteY7" fmla="*/ 243049 h 330120"/>
                    <a:gd name="connsiteX8" fmla="*/ 0 w 146429"/>
                    <a:gd name="connsiteY8" fmla="*/ 22501 h 330120"/>
                    <a:gd name="connsiteX0" fmla="*/ 0 w 123193"/>
                    <a:gd name="connsiteY0" fmla="*/ 22501 h 330120"/>
                    <a:gd name="connsiteX1" fmla="*/ 22501 w 123193"/>
                    <a:gd name="connsiteY1" fmla="*/ 0 h 330120"/>
                    <a:gd name="connsiteX2" fmla="*/ 107559 w 123193"/>
                    <a:gd name="connsiteY2" fmla="*/ 68627 h 330120"/>
                    <a:gd name="connsiteX3" fmla="*/ 120700 w 123193"/>
                    <a:gd name="connsiteY3" fmla="*/ 94088 h 330120"/>
                    <a:gd name="connsiteX4" fmla="*/ 123193 w 123193"/>
                    <a:gd name="connsiteY4" fmla="*/ 318693 h 330120"/>
                    <a:gd name="connsiteX5" fmla="*/ 105064 w 123193"/>
                    <a:gd name="connsiteY5" fmla="*/ 330120 h 330120"/>
                    <a:gd name="connsiteX6" fmla="*/ 17662 w 123193"/>
                    <a:gd name="connsiteY6" fmla="*/ 271321 h 330120"/>
                    <a:gd name="connsiteX7" fmla="*/ 0 w 123193"/>
                    <a:gd name="connsiteY7" fmla="*/ 243049 h 330120"/>
                    <a:gd name="connsiteX8" fmla="*/ 0 w 123193"/>
                    <a:gd name="connsiteY8" fmla="*/ 22501 h 330120"/>
                    <a:gd name="connsiteX0" fmla="*/ 0 w 123193"/>
                    <a:gd name="connsiteY0" fmla="*/ 22037 h 329656"/>
                    <a:gd name="connsiteX1" fmla="*/ 17197 w 123193"/>
                    <a:gd name="connsiteY1" fmla="*/ 0 h 329656"/>
                    <a:gd name="connsiteX2" fmla="*/ 107559 w 123193"/>
                    <a:gd name="connsiteY2" fmla="*/ 68163 h 329656"/>
                    <a:gd name="connsiteX3" fmla="*/ 120700 w 123193"/>
                    <a:gd name="connsiteY3" fmla="*/ 93624 h 329656"/>
                    <a:gd name="connsiteX4" fmla="*/ 123193 w 123193"/>
                    <a:gd name="connsiteY4" fmla="*/ 318229 h 329656"/>
                    <a:gd name="connsiteX5" fmla="*/ 105064 w 123193"/>
                    <a:gd name="connsiteY5" fmla="*/ 329656 h 329656"/>
                    <a:gd name="connsiteX6" fmla="*/ 17662 w 123193"/>
                    <a:gd name="connsiteY6" fmla="*/ 270857 h 329656"/>
                    <a:gd name="connsiteX7" fmla="*/ 0 w 123193"/>
                    <a:gd name="connsiteY7" fmla="*/ 242585 h 329656"/>
                    <a:gd name="connsiteX8" fmla="*/ 0 w 123193"/>
                    <a:gd name="connsiteY8" fmla="*/ 22037 h 329656"/>
                    <a:gd name="connsiteX0" fmla="*/ 315 w 123193"/>
                    <a:gd name="connsiteY0" fmla="*/ 13457 h 329656"/>
                    <a:gd name="connsiteX1" fmla="*/ 17197 w 123193"/>
                    <a:gd name="connsiteY1" fmla="*/ 0 h 329656"/>
                    <a:gd name="connsiteX2" fmla="*/ 107559 w 123193"/>
                    <a:gd name="connsiteY2" fmla="*/ 68163 h 329656"/>
                    <a:gd name="connsiteX3" fmla="*/ 120700 w 123193"/>
                    <a:gd name="connsiteY3" fmla="*/ 93624 h 329656"/>
                    <a:gd name="connsiteX4" fmla="*/ 123193 w 123193"/>
                    <a:gd name="connsiteY4" fmla="*/ 318229 h 329656"/>
                    <a:gd name="connsiteX5" fmla="*/ 105064 w 123193"/>
                    <a:gd name="connsiteY5" fmla="*/ 329656 h 329656"/>
                    <a:gd name="connsiteX6" fmla="*/ 17662 w 123193"/>
                    <a:gd name="connsiteY6" fmla="*/ 270857 h 329656"/>
                    <a:gd name="connsiteX7" fmla="*/ 0 w 123193"/>
                    <a:gd name="connsiteY7" fmla="*/ 242585 h 329656"/>
                    <a:gd name="connsiteX8" fmla="*/ 315 w 123193"/>
                    <a:gd name="connsiteY8" fmla="*/ 13457 h 329656"/>
                    <a:gd name="connsiteX0" fmla="*/ 315 w 123193"/>
                    <a:gd name="connsiteY0" fmla="*/ 6906 h 323105"/>
                    <a:gd name="connsiteX1" fmla="*/ 15633 w 123193"/>
                    <a:gd name="connsiteY1" fmla="*/ 0 h 323105"/>
                    <a:gd name="connsiteX2" fmla="*/ 107559 w 123193"/>
                    <a:gd name="connsiteY2" fmla="*/ 61612 h 323105"/>
                    <a:gd name="connsiteX3" fmla="*/ 120700 w 123193"/>
                    <a:gd name="connsiteY3" fmla="*/ 87073 h 323105"/>
                    <a:gd name="connsiteX4" fmla="*/ 123193 w 123193"/>
                    <a:gd name="connsiteY4" fmla="*/ 311678 h 323105"/>
                    <a:gd name="connsiteX5" fmla="*/ 105064 w 123193"/>
                    <a:gd name="connsiteY5" fmla="*/ 323105 h 323105"/>
                    <a:gd name="connsiteX6" fmla="*/ 17662 w 123193"/>
                    <a:gd name="connsiteY6" fmla="*/ 264306 h 323105"/>
                    <a:gd name="connsiteX7" fmla="*/ 0 w 123193"/>
                    <a:gd name="connsiteY7" fmla="*/ 236034 h 323105"/>
                    <a:gd name="connsiteX8" fmla="*/ 315 w 123193"/>
                    <a:gd name="connsiteY8" fmla="*/ 6906 h 32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93" h="323105">
                      <a:moveTo>
                        <a:pt x="315" y="6906"/>
                      </a:moveTo>
                      <a:lnTo>
                        <a:pt x="15633" y="0"/>
                      </a:lnTo>
                      <a:lnTo>
                        <a:pt x="107559" y="61612"/>
                      </a:lnTo>
                      <a:lnTo>
                        <a:pt x="120700" y="87073"/>
                      </a:lnTo>
                      <a:lnTo>
                        <a:pt x="123193" y="311678"/>
                      </a:lnTo>
                      <a:lnTo>
                        <a:pt x="105064" y="323105"/>
                      </a:lnTo>
                      <a:lnTo>
                        <a:pt x="17662" y="264306"/>
                      </a:lnTo>
                      <a:lnTo>
                        <a:pt x="0" y="236034"/>
                      </a:lnTo>
                      <a:lnTo>
                        <a:pt x="315" y="6906"/>
                      </a:lnTo>
                      <a:close/>
                    </a:path>
                  </a:pathLst>
                </a:custGeom>
                <a:solidFill>
                  <a:srgbClr val="1AC9A8">
                    <a:lumMod val="75000"/>
                  </a:srgbClr>
                </a:solidFill>
                <a:ln w="6350" cap="sq" cmpd="sng" algn="ctr">
                  <a:solidFill>
                    <a:srgbClr val="1AC9A8">
                      <a:lumMod val="5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59E1C4F-CBE9-5797-AC60-88F70FA38B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92366" y="4467796"/>
                  <a:ext cx="217900" cy="133062"/>
                </a:xfrm>
                <a:prstGeom prst="line">
                  <a:avLst/>
                </a:prstGeom>
                <a:solidFill>
                  <a:srgbClr val="263358"/>
                </a:solidFill>
                <a:ln w="6350" cap="flat" cmpd="sng" algn="ctr">
                  <a:solidFill>
                    <a:srgbClr val="1AC9A8">
                      <a:lumMod val="50000"/>
                    </a:srgbClr>
                  </a:solidFill>
                  <a:prstDash val="solid"/>
                  <a:round/>
                  <a:headEnd type="none" w="sm" len="med"/>
                  <a:tailEnd type="none" w="med" len="med"/>
                </a:ln>
                <a:effectLst/>
              </p:spPr>
            </p:cxn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E050963-381C-E1E4-5DCC-83AB7C831C41}"/>
                    </a:ext>
                  </a:extLst>
                </p:cNvPr>
                <p:cNvSpPr/>
                <p:nvPr/>
              </p:nvSpPr>
              <p:spPr bwMode="auto">
                <a:xfrm rot="1567940">
                  <a:off x="4547030" y="4426001"/>
                  <a:ext cx="93600" cy="72000"/>
                </a:xfrm>
                <a:prstGeom prst="ellipse">
                  <a:avLst/>
                </a:prstGeom>
                <a:solidFill>
                  <a:srgbClr val="E71D75">
                    <a:lumMod val="75000"/>
                  </a:srgbClr>
                </a:solidFill>
                <a:ln w="6350" cap="sq" cmpd="sng" algn="ctr">
                  <a:solidFill>
                    <a:srgbClr val="E71D75">
                      <a:lumMod val="5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Octagon 101">
                <a:extLst>
                  <a:ext uri="{FF2B5EF4-FFF2-40B4-BE49-F238E27FC236}">
                    <a16:creationId xmlns:a16="http://schemas.microsoft.com/office/drawing/2014/main" id="{55B67B40-2DA7-8548-B4D6-B9AA1A212914}"/>
                  </a:ext>
                </a:extLst>
              </p:cNvPr>
              <p:cNvSpPr/>
              <p:nvPr/>
            </p:nvSpPr>
            <p:spPr bwMode="auto">
              <a:xfrm rot="7295186">
                <a:off x="6235397" y="3411653"/>
                <a:ext cx="123193" cy="32310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93" h="323105">
                    <a:moveTo>
                      <a:pt x="315" y="6906"/>
                    </a:moveTo>
                    <a:lnTo>
                      <a:pt x="15633" y="0"/>
                    </a:lnTo>
                    <a:lnTo>
                      <a:pt x="107559" y="61612"/>
                    </a:lnTo>
                    <a:lnTo>
                      <a:pt x="120700" y="87073"/>
                    </a:lnTo>
                    <a:lnTo>
                      <a:pt x="123193" y="311678"/>
                    </a:lnTo>
                    <a:lnTo>
                      <a:pt x="105064" y="323105"/>
                    </a:lnTo>
                    <a:lnTo>
                      <a:pt x="17662" y="264306"/>
                    </a:lnTo>
                    <a:lnTo>
                      <a:pt x="0" y="236034"/>
                    </a:lnTo>
                    <a:lnTo>
                      <a:pt x="315" y="6906"/>
                    </a:lnTo>
                    <a:close/>
                  </a:path>
                </a:pathLst>
              </a:custGeom>
              <a:solidFill>
                <a:srgbClr val="FFB46A">
                  <a:lumMod val="50000"/>
                </a:srgbClr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0353202-4AC1-EB6A-AD21-48CFDBC0FA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6184805" y="3502993"/>
                <a:ext cx="217900" cy="133062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43B4CBD-431B-D41C-81C7-9B507051E403}"/>
                  </a:ext>
                </a:extLst>
              </p:cNvPr>
              <p:cNvSpPr/>
              <p:nvPr/>
            </p:nvSpPr>
            <p:spPr bwMode="auto">
              <a:xfrm rot="12367940">
                <a:off x="6356822" y="3608231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64C684F-CFB8-63AC-0414-4B6F66F1A34A}"/>
                  </a:ext>
                </a:extLst>
              </p:cNvPr>
              <p:cNvGrpSpPr/>
              <p:nvPr/>
            </p:nvGrpSpPr>
            <p:grpSpPr>
              <a:xfrm>
                <a:off x="2711264" y="3643511"/>
                <a:ext cx="445966" cy="197783"/>
                <a:chOff x="3146021" y="3622406"/>
                <a:chExt cx="445966" cy="197783"/>
              </a:xfrm>
            </p:grpSpPr>
            <p:sp>
              <p:nvSpPr>
                <p:cNvPr id="73" name="Octagon 101">
                  <a:extLst>
                    <a:ext uri="{FF2B5EF4-FFF2-40B4-BE49-F238E27FC236}">
                      <a16:creationId xmlns:a16="http://schemas.microsoft.com/office/drawing/2014/main" id="{3096D007-8852-E0B8-9B67-F8D39D235567}"/>
                    </a:ext>
                  </a:extLst>
                </p:cNvPr>
                <p:cNvSpPr/>
                <p:nvPr/>
              </p:nvSpPr>
              <p:spPr bwMode="auto">
                <a:xfrm rot="17097577">
                  <a:off x="3332656" y="3560857"/>
                  <a:ext cx="122878" cy="395785"/>
                </a:xfrm>
                <a:custGeom>
                  <a:avLst/>
                  <a:gdLst>
                    <a:gd name="connsiteX0" fmla="*/ 0 w 168930"/>
                    <a:gd name="connsiteY0" fmla="*/ 22501 h 265550"/>
                    <a:gd name="connsiteX1" fmla="*/ 22501 w 168930"/>
                    <a:gd name="connsiteY1" fmla="*/ 0 h 265550"/>
                    <a:gd name="connsiteX2" fmla="*/ 146429 w 168930"/>
                    <a:gd name="connsiteY2" fmla="*/ 0 h 265550"/>
                    <a:gd name="connsiteX3" fmla="*/ 168930 w 168930"/>
                    <a:gd name="connsiteY3" fmla="*/ 22501 h 265550"/>
                    <a:gd name="connsiteX4" fmla="*/ 168930 w 168930"/>
                    <a:gd name="connsiteY4" fmla="*/ 243049 h 265550"/>
                    <a:gd name="connsiteX5" fmla="*/ 146429 w 168930"/>
                    <a:gd name="connsiteY5" fmla="*/ 265550 h 265550"/>
                    <a:gd name="connsiteX6" fmla="*/ 22501 w 168930"/>
                    <a:gd name="connsiteY6" fmla="*/ 265550 h 265550"/>
                    <a:gd name="connsiteX7" fmla="*/ 0 w 168930"/>
                    <a:gd name="connsiteY7" fmla="*/ 243049 h 265550"/>
                    <a:gd name="connsiteX8" fmla="*/ 0 w 168930"/>
                    <a:gd name="connsiteY8" fmla="*/ 22501 h 265550"/>
                    <a:gd name="connsiteX0" fmla="*/ 0 w 168930"/>
                    <a:gd name="connsiteY0" fmla="*/ 22501 h 271321"/>
                    <a:gd name="connsiteX1" fmla="*/ 22501 w 168930"/>
                    <a:gd name="connsiteY1" fmla="*/ 0 h 271321"/>
                    <a:gd name="connsiteX2" fmla="*/ 146429 w 168930"/>
                    <a:gd name="connsiteY2" fmla="*/ 0 h 271321"/>
                    <a:gd name="connsiteX3" fmla="*/ 168930 w 168930"/>
                    <a:gd name="connsiteY3" fmla="*/ 22501 h 271321"/>
                    <a:gd name="connsiteX4" fmla="*/ 168930 w 168930"/>
                    <a:gd name="connsiteY4" fmla="*/ 243049 h 271321"/>
                    <a:gd name="connsiteX5" fmla="*/ 146429 w 168930"/>
                    <a:gd name="connsiteY5" fmla="*/ 265550 h 271321"/>
                    <a:gd name="connsiteX6" fmla="*/ 17662 w 168930"/>
                    <a:gd name="connsiteY6" fmla="*/ 271321 h 271321"/>
                    <a:gd name="connsiteX7" fmla="*/ 0 w 168930"/>
                    <a:gd name="connsiteY7" fmla="*/ 243049 h 271321"/>
                    <a:gd name="connsiteX8" fmla="*/ 0 w 168930"/>
                    <a:gd name="connsiteY8" fmla="*/ 22501 h 271321"/>
                    <a:gd name="connsiteX0" fmla="*/ 0 w 168930"/>
                    <a:gd name="connsiteY0" fmla="*/ 22501 h 330120"/>
                    <a:gd name="connsiteX1" fmla="*/ 22501 w 168930"/>
                    <a:gd name="connsiteY1" fmla="*/ 0 h 330120"/>
                    <a:gd name="connsiteX2" fmla="*/ 146429 w 168930"/>
                    <a:gd name="connsiteY2" fmla="*/ 0 h 330120"/>
                    <a:gd name="connsiteX3" fmla="*/ 168930 w 168930"/>
                    <a:gd name="connsiteY3" fmla="*/ 22501 h 330120"/>
                    <a:gd name="connsiteX4" fmla="*/ 168930 w 168930"/>
                    <a:gd name="connsiteY4" fmla="*/ 243049 h 330120"/>
                    <a:gd name="connsiteX5" fmla="*/ 105064 w 168930"/>
                    <a:gd name="connsiteY5" fmla="*/ 330120 h 330120"/>
                    <a:gd name="connsiteX6" fmla="*/ 17662 w 168930"/>
                    <a:gd name="connsiteY6" fmla="*/ 271321 h 330120"/>
                    <a:gd name="connsiteX7" fmla="*/ 0 w 168930"/>
                    <a:gd name="connsiteY7" fmla="*/ 243049 h 330120"/>
                    <a:gd name="connsiteX8" fmla="*/ 0 w 168930"/>
                    <a:gd name="connsiteY8" fmla="*/ 22501 h 330120"/>
                    <a:gd name="connsiteX0" fmla="*/ 0 w 168930"/>
                    <a:gd name="connsiteY0" fmla="*/ 22501 h 330120"/>
                    <a:gd name="connsiteX1" fmla="*/ 22501 w 168930"/>
                    <a:gd name="connsiteY1" fmla="*/ 0 h 330120"/>
                    <a:gd name="connsiteX2" fmla="*/ 146429 w 168930"/>
                    <a:gd name="connsiteY2" fmla="*/ 0 h 330120"/>
                    <a:gd name="connsiteX3" fmla="*/ 168930 w 168930"/>
                    <a:gd name="connsiteY3" fmla="*/ 22501 h 330120"/>
                    <a:gd name="connsiteX4" fmla="*/ 123193 w 168930"/>
                    <a:gd name="connsiteY4" fmla="*/ 318693 h 330120"/>
                    <a:gd name="connsiteX5" fmla="*/ 105064 w 168930"/>
                    <a:gd name="connsiteY5" fmla="*/ 330120 h 330120"/>
                    <a:gd name="connsiteX6" fmla="*/ 17662 w 168930"/>
                    <a:gd name="connsiteY6" fmla="*/ 271321 h 330120"/>
                    <a:gd name="connsiteX7" fmla="*/ 0 w 168930"/>
                    <a:gd name="connsiteY7" fmla="*/ 243049 h 330120"/>
                    <a:gd name="connsiteX8" fmla="*/ 0 w 168930"/>
                    <a:gd name="connsiteY8" fmla="*/ 22501 h 330120"/>
                    <a:gd name="connsiteX0" fmla="*/ 0 w 146429"/>
                    <a:gd name="connsiteY0" fmla="*/ 22501 h 330120"/>
                    <a:gd name="connsiteX1" fmla="*/ 22501 w 146429"/>
                    <a:gd name="connsiteY1" fmla="*/ 0 h 330120"/>
                    <a:gd name="connsiteX2" fmla="*/ 146429 w 146429"/>
                    <a:gd name="connsiteY2" fmla="*/ 0 h 330120"/>
                    <a:gd name="connsiteX3" fmla="*/ 120700 w 146429"/>
                    <a:gd name="connsiteY3" fmla="*/ 94088 h 330120"/>
                    <a:gd name="connsiteX4" fmla="*/ 123193 w 146429"/>
                    <a:gd name="connsiteY4" fmla="*/ 318693 h 330120"/>
                    <a:gd name="connsiteX5" fmla="*/ 105064 w 146429"/>
                    <a:gd name="connsiteY5" fmla="*/ 330120 h 330120"/>
                    <a:gd name="connsiteX6" fmla="*/ 17662 w 146429"/>
                    <a:gd name="connsiteY6" fmla="*/ 271321 h 330120"/>
                    <a:gd name="connsiteX7" fmla="*/ 0 w 146429"/>
                    <a:gd name="connsiteY7" fmla="*/ 243049 h 330120"/>
                    <a:gd name="connsiteX8" fmla="*/ 0 w 146429"/>
                    <a:gd name="connsiteY8" fmla="*/ 22501 h 330120"/>
                    <a:gd name="connsiteX0" fmla="*/ 0 w 123193"/>
                    <a:gd name="connsiteY0" fmla="*/ 22501 h 330120"/>
                    <a:gd name="connsiteX1" fmla="*/ 22501 w 123193"/>
                    <a:gd name="connsiteY1" fmla="*/ 0 h 330120"/>
                    <a:gd name="connsiteX2" fmla="*/ 107559 w 123193"/>
                    <a:gd name="connsiteY2" fmla="*/ 68627 h 330120"/>
                    <a:gd name="connsiteX3" fmla="*/ 120700 w 123193"/>
                    <a:gd name="connsiteY3" fmla="*/ 94088 h 330120"/>
                    <a:gd name="connsiteX4" fmla="*/ 123193 w 123193"/>
                    <a:gd name="connsiteY4" fmla="*/ 318693 h 330120"/>
                    <a:gd name="connsiteX5" fmla="*/ 105064 w 123193"/>
                    <a:gd name="connsiteY5" fmla="*/ 330120 h 330120"/>
                    <a:gd name="connsiteX6" fmla="*/ 17662 w 123193"/>
                    <a:gd name="connsiteY6" fmla="*/ 271321 h 330120"/>
                    <a:gd name="connsiteX7" fmla="*/ 0 w 123193"/>
                    <a:gd name="connsiteY7" fmla="*/ 243049 h 330120"/>
                    <a:gd name="connsiteX8" fmla="*/ 0 w 123193"/>
                    <a:gd name="connsiteY8" fmla="*/ 22501 h 330120"/>
                    <a:gd name="connsiteX0" fmla="*/ 0 w 123193"/>
                    <a:gd name="connsiteY0" fmla="*/ 22037 h 329656"/>
                    <a:gd name="connsiteX1" fmla="*/ 17197 w 123193"/>
                    <a:gd name="connsiteY1" fmla="*/ 0 h 329656"/>
                    <a:gd name="connsiteX2" fmla="*/ 107559 w 123193"/>
                    <a:gd name="connsiteY2" fmla="*/ 68163 h 329656"/>
                    <a:gd name="connsiteX3" fmla="*/ 120700 w 123193"/>
                    <a:gd name="connsiteY3" fmla="*/ 93624 h 329656"/>
                    <a:gd name="connsiteX4" fmla="*/ 123193 w 123193"/>
                    <a:gd name="connsiteY4" fmla="*/ 318229 h 329656"/>
                    <a:gd name="connsiteX5" fmla="*/ 105064 w 123193"/>
                    <a:gd name="connsiteY5" fmla="*/ 329656 h 329656"/>
                    <a:gd name="connsiteX6" fmla="*/ 17662 w 123193"/>
                    <a:gd name="connsiteY6" fmla="*/ 270857 h 329656"/>
                    <a:gd name="connsiteX7" fmla="*/ 0 w 123193"/>
                    <a:gd name="connsiteY7" fmla="*/ 242585 h 329656"/>
                    <a:gd name="connsiteX8" fmla="*/ 0 w 123193"/>
                    <a:gd name="connsiteY8" fmla="*/ 22037 h 329656"/>
                    <a:gd name="connsiteX0" fmla="*/ 315 w 123193"/>
                    <a:gd name="connsiteY0" fmla="*/ 13457 h 329656"/>
                    <a:gd name="connsiteX1" fmla="*/ 17197 w 123193"/>
                    <a:gd name="connsiteY1" fmla="*/ 0 h 329656"/>
                    <a:gd name="connsiteX2" fmla="*/ 107559 w 123193"/>
                    <a:gd name="connsiteY2" fmla="*/ 68163 h 329656"/>
                    <a:gd name="connsiteX3" fmla="*/ 120700 w 123193"/>
                    <a:gd name="connsiteY3" fmla="*/ 93624 h 329656"/>
                    <a:gd name="connsiteX4" fmla="*/ 123193 w 123193"/>
                    <a:gd name="connsiteY4" fmla="*/ 318229 h 329656"/>
                    <a:gd name="connsiteX5" fmla="*/ 105064 w 123193"/>
                    <a:gd name="connsiteY5" fmla="*/ 329656 h 329656"/>
                    <a:gd name="connsiteX6" fmla="*/ 17662 w 123193"/>
                    <a:gd name="connsiteY6" fmla="*/ 270857 h 329656"/>
                    <a:gd name="connsiteX7" fmla="*/ 0 w 123193"/>
                    <a:gd name="connsiteY7" fmla="*/ 242585 h 329656"/>
                    <a:gd name="connsiteX8" fmla="*/ 315 w 123193"/>
                    <a:gd name="connsiteY8" fmla="*/ 13457 h 329656"/>
                    <a:gd name="connsiteX0" fmla="*/ 315 w 123193"/>
                    <a:gd name="connsiteY0" fmla="*/ 6906 h 323105"/>
                    <a:gd name="connsiteX1" fmla="*/ 15633 w 123193"/>
                    <a:gd name="connsiteY1" fmla="*/ 0 h 323105"/>
                    <a:gd name="connsiteX2" fmla="*/ 107559 w 123193"/>
                    <a:gd name="connsiteY2" fmla="*/ 61612 h 323105"/>
                    <a:gd name="connsiteX3" fmla="*/ 120700 w 123193"/>
                    <a:gd name="connsiteY3" fmla="*/ 87073 h 323105"/>
                    <a:gd name="connsiteX4" fmla="*/ 123193 w 123193"/>
                    <a:gd name="connsiteY4" fmla="*/ 311678 h 323105"/>
                    <a:gd name="connsiteX5" fmla="*/ 105064 w 123193"/>
                    <a:gd name="connsiteY5" fmla="*/ 323105 h 323105"/>
                    <a:gd name="connsiteX6" fmla="*/ 17662 w 123193"/>
                    <a:gd name="connsiteY6" fmla="*/ 264306 h 323105"/>
                    <a:gd name="connsiteX7" fmla="*/ 0 w 123193"/>
                    <a:gd name="connsiteY7" fmla="*/ 236034 h 323105"/>
                    <a:gd name="connsiteX8" fmla="*/ 315 w 123193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7244 w 122878"/>
                    <a:gd name="connsiteY2" fmla="*/ 61612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7347 w 122878"/>
                    <a:gd name="connsiteY6" fmla="*/ 264306 h 323105"/>
                    <a:gd name="connsiteX7" fmla="*/ 5060 w 122878"/>
                    <a:gd name="connsiteY7" fmla="*/ 244923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7244 w 122878"/>
                    <a:gd name="connsiteY2" fmla="*/ 61612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060 w 122878"/>
                    <a:gd name="connsiteY7" fmla="*/ 244923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7244 w 122878"/>
                    <a:gd name="connsiteY2" fmla="*/ 61612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376 w 122878"/>
                    <a:gd name="connsiteY7" fmla="*/ 260952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6471 w 122878"/>
                    <a:gd name="connsiteY2" fmla="*/ 51720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376 w 122878"/>
                    <a:gd name="connsiteY7" fmla="*/ 260952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6471 w 122878"/>
                    <a:gd name="connsiteY2" fmla="*/ 51720 h 323105"/>
                    <a:gd name="connsiteX3" fmla="*/ 118382 w 122878"/>
                    <a:gd name="connsiteY3" fmla="*/ 73424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376 w 122878"/>
                    <a:gd name="connsiteY7" fmla="*/ 260952 h 323105"/>
                    <a:gd name="connsiteX8" fmla="*/ 0 w 122878"/>
                    <a:gd name="connsiteY8" fmla="*/ 6906 h 32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878" h="323105">
                      <a:moveTo>
                        <a:pt x="0" y="6906"/>
                      </a:moveTo>
                      <a:lnTo>
                        <a:pt x="15318" y="0"/>
                      </a:lnTo>
                      <a:lnTo>
                        <a:pt x="106471" y="51720"/>
                      </a:lnTo>
                      <a:lnTo>
                        <a:pt x="118382" y="73424"/>
                      </a:lnTo>
                      <a:cubicBezTo>
                        <a:pt x="119881" y="152842"/>
                        <a:pt x="121379" y="232260"/>
                        <a:pt x="122878" y="311678"/>
                      </a:cubicBezTo>
                      <a:lnTo>
                        <a:pt x="104749" y="323105"/>
                      </a:lnTo>
                      <a:lnTo>
                        <a:pt x="18892" y="284092"/>
                      </a:lnTo>
                      <a:lnTo>
                        <a:pt x="5376" y="260952"/>
                      </a:lnTo>
                      <a:lnTo>
                        <a:pt x="0" y="6906"/>
                      </a:lnTo>
                      <a:close/>
                    </a:path>
                  </a:pathLst>
                </a:custGeom>
                <a:solidFill>
                  <a:srgbClr val="1AC9A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1AC9A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CEF3A8C2-7112-ED4E-9070-5CCA51344A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35512" y="3712542"/>
                  <a:ext cx="324421" cy="90114"/>
                </a:xfrm>
                <a:prstGeom prst="line">
                  <a:avLst/>
                </a:prstGeom>
                <a:solidFill>
                  <a:srgbClr val="263358"/>
                </a:solidFill>
                <a:ln w="6350" cap="flat" cmpd="sng" algn="ctr">
                  <a:solidFill>
                    <a:srgbClr val="1AC9A8">
                      <a:lumMod val="75000"/>
                    </a:srgbClr>
                  </a:solidFill>
                  <a:prstDash val="solid"/>
                  <a:round/>
                  <a:headEnd type="none" w="sm" len="med"/>
                  <a:tailEnd type="none" w="med" len="med"/>
                </a:ln>
                <a:effectLst/>
              </p:spPr>
            </p:cxn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B1A3A76B-08EE-C442-8C89-58721B79028E}"/>
                    </a:ext>
                  </a:extLst>
                </p:cNvPr>
                <p:cNvSpPr/>
                <p:nvPr/>
              </p:nvSpPr>
              <p:spPr bwMode="auto">
                <a:xfrm rot="21303106">
                  <a:off x="3201146" y="3662920"/>
                  <a:ext cx="82535" cy="67607"/>
                </a:xfrm>
                <a:prstGeom prst="triangle">
                  <a:avLst/>
                </a:prstGeom>
                <a:solidFill>
                  <a:srgbClr val="E7E7E9"/>
                </a:solidFill>
                <a:ln w="6350" cap="sq" cmpd="sng" algn="ctr">
                  <a:solidFill>
                    <a:srgbClr val="1AC9A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CA821C5-96CD-3B94-0683-8A534BA8DD62}"/>
                    </a:ext>
                  </a:extLst>
                </p:cNvPr>
                <p:cNvSpPr/>
                <p:nvPr/>
              </p:nvSpPr>
              <p:spPr bwMode="auto">
                <a:xfrm rot="3023346">
                  <a:off x="3156059" y="3612368"/>
                  <a:ext cx="98570" cy="118645"/>
                </a:xfrm>
                <a:prstGeom prst="rect">
                  <a:avLst/>
                </a:prstGeom>
                <a:solidFill>
                  <a:srgbClr val="E7E7E9"/>
                </a:solidFill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9D82D23-30E9-8596-92C1-C8EEBBBE2A96}"/>
                  </a:ext>
                </a:extLst>
              </p:cNvPr>
              <p:cNvGrpSpPr/>
              <p:nvPr/>
            </p:nvGrpSpPr>
            <p:grpSpPr>
              <a:xfrm rot="21143637" flipV="1">
                <a:off x="3193702" y="2816977"/>
                <a:ext cx="463655" cy="195304"/>
                <a:chOff x="3146021" y="3622406"/>
                <a:chExt cx="463655" cy="195304"/>
              </a:xfrm>
            </p:grpSpPr>
            <p:sp>
              <p:nvSpPr>
                <p:cNvPr id="78" name="Octagon 101">
                  <a:extLst>
                    <a:ext uri="{FF2B5EF4-FFF2-40B4-BE49-F238E27FC236}">
                      <a16:creationId xmlns:a16="http://schemas.microsoft.com/office/drawing/2014/main" id="{946C66AC-C6C2-1397-D01D-C0AE61B93695}"/>
                    </a:ext>
                  </a:extLst>
                </p:cNvPr>
                <p:cNvSpPr/>
                <p:nvPr/>
              </p:nvSpPr>
              <p:spPr bwMode="auto">
                <a:xfrm rot="17097577">
                  <a:off x="3350345" y="3558378"/>
                  <a:ext cx="122878" cy="395785"/>
                </a:xfrm>
                <a:custGeom>
                  <a:avLst/>
                  <a:gdLst>
                    <a:gd name="connsiteX0" fmla="*/ 0 w 168930"/>
                    <a:gd name="connsiteY0" fmla="*/ 22501 h 265550"/>
                    <a:gd name="connsiteX1" fmla="*/ 22501 w 168930"/>
                    <a:gd name="connsiteY1" fmla="*/ 0 h 265550"/>
                    <a:gd name="connsiteX2" fmla="*/ 146429 w 168930"/>
                    <a:gd name="connsiteY2" fmla="*/ 0 h 265550"/>
                    <a:gd name="connsiteX3" fmla="*/ 168930 w 168930"/>
                    <a:gd name="connsiteY3" fmla="*/ 22501 h 265550"/>
                    <a:gd name="connsiteX4" fmla="*/ 168930 w 168930"/>
                    <a:gd name="connsiteY4" fmla="*/ 243049 h 265550"/>
                    <a:gd name="connsiteX5" fmla="*/ 146429 w 168930"/>
                    <a:gd name="connsiteY5" fmla="*/ 265550 h 265550"/>
                    <a:gd name="connsiteX6" fmla="*/ 22501 w 168930"/>
                    <a:gd name="connsiteY6" fmla="*/ 265550 h 265550"/>
                    <a:gd name="connsiteX7" fmla="*/ 0 w 168930"/>
                    <a:gd name="connsiteY7" fmla="*/ 243049 h 265550"/>
                    <a:gd name="connsiteX8" fmla="*/ 0 w 168930"/>
                    <a:gd name="connsiteY8" fmla="*/ 22501 h 265550"/>
                    <a:gd name="connsiteX0" fmla="*/ 0 w 168930"/>
                    <a:gd name="connsiteY0" fmla="*/ 22501 h 271321"/>
                    <a:gd name="connsiteX1" fmla="*/ 22501 w 168930"/>
                    <a:gd name="connsiteY1" fmla="*/ 0 h 271321"/>
                    <a:gd name="connsiteX2" fmla="*/ 146429 w 168930"/>
                    <a:gd name="connsiteY2" fmla="*/ 0 h 271321"/>
                    <a:gd name="connsiteX3" fmla="*/ 168930 w 168930"/>
                    <a:gd name="connsiteY3" fmla="*/ 22501 h 271321"/>
                    <a:gd name="connsiteX4" fmla="*/ 168930 w 168930"/>
                    <a:gd name="connsiteY4" fmla="*/ 243049 h 271321"/>
                    <a:gd name="connsiteX5" fmla="*/ 146429 w 168930"/>
                    <a:gd name="connsiteY5" fmla="*/ 265550 h 271321"/>
                    <a:gd name="connsiteX6" fmla="*/ 17662 w 168930"/>
                    <a:gd name="connsiteY6" fmla="*/ 271321 h 271321"/>
                    <a:gd name="connsiteX7" fmla="*/ 0 w 168930"/>
                    <a:gd name="connsiteY7" fmla="*/ 243049 h 271321"/>
                    <a:gd name="connsiteX8" fmla="*/ 0 w 168930"/>
                    <a:gd name="connsiteY8" fmla="*/ 22501 h 271321"/>
                    <a:gd name="connsiteX0" fmla="*/ 0 w 168930"/>
                    <a:gd name="connsiteY0" fmla="*/ 22501 h 330120"/>
                    <a:gd name="connsiteX1" fmla="*/ 22501 w 168930"/>
                    <a:gd name="connsiteY1" fmla="*/ 0 h 330120"/>
                    <a:gd name="connsiteX2" fmla="*/ 146429 w 168930"/>
                    <a:gd name="connsiteY2" fmla="*/ 0 h 330120"/>
                    <a:gd name="connsiteX3" fmla="*/ 168930 w 168930"/>
                    <a:gd name="connsiteY3" fmla="*/ 22501 h 330120"/>
                    <a:gd name="connsiteX4" fmla="*/ 168930 w 168930"/>
                    <a:gd name="connsiteY4" fmla="*/ 243049 h 330120"/>
                    <a:gd name="connsiteX5" fmla="*/ 105064 w 168930"/>
                    <a:gd name="connsiteY5" fmla="*/ 330120 h 330120"/>
                    <a:gd name="connsiteX6" fmla="*/ 17662 w 168930"/>
                    <a:gd name="connsiteY6" fmla="*/ 271321 h 330120"/>
                    <a:gd name="connsiteX7" fmla="*/ 0 w 168930"/>
                    <a:gd name="connsiteY7" fmla="*/ 243049 h 330120"/>
                    <a:gd name="connsiteX8" fmla="*/ 0 w 168930"/>
                    <a:gd name="connsiteY8" fmla="*/ 22501 h 330120"/>
                    <a:gd name="connsiteX0" fmla="*/ 0 w 168930"/>
                    <a:gd name="connsiteY0" fmla="*/ 22501 h 330120"/>
                    <a:gd name="connsiteX1" fmla="*/ 22501 w 168930"/>
                    <a:gd name="connsiteY1" fmla="*/ 0 h 330120"/>
                    <a:gd name="connsiteX2" fmla="*/ 146429 w 168930"/>
                    <a:gd name="connsiteY2" fmla="*/ 0 h 330120"/>
                    <a:gd name="connsiteX3" fmla="*/ 168930 w 168930"/>
                    <a:gd name="connsiteY3" fmla="*/ 22501 h 330120"/>
                    <a:gd name="connsiteX4" fmla="*/ 123193 w 168930"/>
                    <a:gd name="connsiteY4" fmla="*/ 318693 h 330120"/>
                    <a:gd name="connsiteX5" fmla="*/ 105064 w 168930"/>
                    <a:gd name="connsiteY5" fmla="*/ 330120 h 330120"/>
                    <a:gd name="connsiteX6" fmla="*/ 17662 w 168930"/>
                    <a:gd name="connsiteY6" fmla="*/ 271321 h 330120"/>
                    <a:gd name="connsiteX7" fmla="*/ 0 w 168930"/>
                    <a:gd name="connsiteY7" fmla="*/ 243049 h 330120"/>
                    <a:gd name="connsiteX8" fmla="*/ 0 w 168930"/>
                    <a:gd name="connsiteY8" fmla="*/ 22501 h 330120"/>
                    <a:gd name="connsiteX0" fmla="*/ 0 w 146429"/>
                    <a:gd name="connsiteY0" fmla="*/ 22501 h 330120"/>
                    <a:gd name="connsiteX1" fmla="*/ 22501 w 146429"/>
                    <a:gd name="connsiteY1" fmla="*/ 0 h 330120"/>
                    <a:gd name="connsiteX2" fmla="*/ 146429 w 146429"/>
                    <a:gd name="connsiteY2" fmla="*/ 0 h 330120"/>
                    <a:gd name="connsiteX3" fmla="*/ 120700 w 146429"/>
                    <a:gd name="connsiteY3" fmla="*/ 94088 h 330120"/>
                    <a:gd name="connsiteX4" fmla="*/ 123193 w 146429"/>
                    <a:gd name="connsiteY4" fmla="*/ 318693 h 330120"/>
                    <a:gd name="connsiteX5" fmla="*/ 105064 w 146429"/>
                    <a:gd name="connsiteY5" fmla="*/ 330120 h 330120"/>
                    <a:gd name="connsiteX6" fmla="*/ 17662 w 146429"/>
                    <a:gd name="connsiteY6" fmla="*/ 271321 h 330120"/>
                    <a:gd name="connsiteX7" fmla="*/ 0 w 146429"/>
                    <a:gd name="connsiteY7" fmla="*/ 243049 h 330120"/>
                    <a:gd name="connsiteX8" fmla="*/ 0 w 146429"/>
                    <a:gd name="connsiteY8" fmla="*/ 22501 h 330120"/>
                    <a:gd name="connsiteX0" fmla="*/ 0 w 123193"/>
                    <a:gd name="connsiteY0" fmla="*/ 22501 h 330120"/>
                    <a:gd name="connsiteX1" fmla="*/ 22501 w 123193"/>
                    <a:gd name="connsiteY1" fmla="*/ 0 h 330120"/>
                    <a:gd name="connsiteX2" fmla="*/ 107559 w 123193"/>
                    <a:gd name="connsiteY2" fmla="*/ 68627 h 330120"/>
                    <a:gd name="connsiteX3" fmla="*/ 120700 w 123193"/>
                    <a:gd name="connsiteY3" fmla="*/ 94088 h 330120"/>
                    <a:gd name="connsiteX4" fmla="*/ 123193 w 123193"/>
                    <a:gd name="connsiteY4" fmla="*/ 318693 h 330120"/>
                    <a:gd name="connsiteX5" fmla="*/ 105064 w 123193"/>
                    <a:gd name="connsiteY5" fmla="*/ 330120 h 330120"/>
                    <a:gd name="connsiteX6" fmla="*/ 17662 w 123193"/>
                    <a:gd name="connsiteY6" fmla="*/ 271321 h 330120"/>
                    <a:gd name="connsiteX7" fmla="*/ 0 w 123193"/>
                    <a:gd name="connsiteY7" fmla="*/ 243049 h 330120"/>
                    <a:gd name="connsiteX8" fmla="*/ 0 w 123193"/>
                    <a:gd name="connsiteY8" fmla="*/ 22501 h 330120"/>
                    <a:gd name="connsiteX0" fmla="*/ 0 w 123193"/>
                    <a:gd name="connsiteY0" fmla="*/ 22037 h 329656"/>
                    <a:gd name="connsiteX1" fmla="*/ 17197 w 123193"/>
                    <a:gd name="connsiteY1" fmla="*/ 0 h 329656"/>
                    <a:gd name="connsiteX2" fmla="*/ 107559 w 123193"/>
                    <a:gd name="connsiteY2" fmla="*/ 68163 h 329656"/>
                    <a:gd name="connsiteX3" fmla="*/ 120700 w 123193"/>
                    <a:gd name="connsiteY3" fmla="*/ 93624 h 329656"/>
                    <a:gd name="connsiteX4" fmla="*/ 123193 w 123193"/>
                    <a:gd name="connsiteY4" fmla="*/ 318229 h 329656"/>
                    <a:gd name="connsiteX5" fmla="*/ 105064 w 123193"/>
                    <a:gd name="connsiteY5" fmla="*/ 329656 h 329656"/>
                    <a:gd name="connsiteX6" fmla="*/ 17662 w 123193"/>
                    <a:gd name="connsiteY6" fmla="*/ 270857 h 329656"/>
                    <a:gd name="connsiteX7" fmla="*/ 0 w 123193"/>
                    <a:gd name="connsiteY7" fmla="*/ 242585 h 329656"/>
                    <a:gd name="connsiteX8" fmla="*/ 0 w 123193"/>
                    <a:gd name="connsiteY8" fmla="*/ 22037 h 329656"/>
                    <a:gd name="connsiteX0" fmla="*/ 315 w 123193"/>
                    <a:gd name="connsiteY0" fmla="*/ 13457 h 329656"/>
                    <a:gd name="connsiteX1" fmla="*/ 17197 w 123193"/>
                    <a:gd name="connsiteY1" fmla="*/ 0 h 329656"/>
                    <a:gd name="connsiteX2" fmla="*/ 107559 w 123193"/>
                    <a:gd name="connsiteY2" fmla="*/ 68163 h 329656"/>
                    <a:gd name="connsiteX3" fmla="*/ 120700 w 123193"/>
                    <a:gd name="connsiteY3" fmla="*/ 93624 h 329656"/>
                    <a:gd name="connsiteX4" fmla="*/ 123193 w 123193"/>
                    <a:gd name="connsiteY4" fmla="*/ 318229 h 329656"/>
                    <a:gd name="connsiteX5" fmla="*/ 105064 w 123193"/>
                    <a:gd name="connsiteY5" fmla="*/ 329656 h 329656"/>
                    <a:gd name="connsiteX6" fmla="*/ 17662 w 123193"/>
                    <a:gd name="connsiteY6" fmla="*/ 270857 h 329656"/>
                    <a:gd name="connsiteX7" fmla="*/ 0 w 123193"/>
                    <a:gd name="connsiteY7" fmla="*/ 242585 h 329656"/>
                    <a:gd name="connsiteX8" fmla="*/ 315 w 123193"/>
                    <a:gd name="connsiteY8" fmla="*/ 13457 h 329656"/>
                    <a:gd name="connsiteX0" fmla="*/ 315 w 123193"/>
                    <a:gd name="connsiteY0" fmla="*/ 6906 h 323105"/>
                    <a:gd name="connsiteX1" fmla="*/ 15633 w 123193"/>
                    <a:gd name="connsiteY1" fmla="*/ 0 h 323105"/>
                    <a:gd name="connsiteX2" fmla="*/ 107559 w 123193"/>
                    <a:gd name="connsiteY2" fmla="*/ 61612 h 323105"/>
                    <a:gd name="connsiteX3" fmla="*/ 120700 w 123193"/>
                    <a:gd name="connsiteY3" fmla="*/ 87073 h 323105"/>
                    <a:gd name="connsiteX4" fmla="*/ 123193 w 123193"/>
                    <a:gd name="connsiteY4" fmla="*/ 311678 h 323105"/>
                    <a:gd name="connsiteX5" fmla="*/ 105064 w 123193"/>
                    <a:gd name="connsiteY5" fmla="*/ 323105 h 323105"/>
                    <a:gd name="connsiteX6" fmla="*/ 17662 w 123193"/>
                    <a:gd name="connsiteY6" fmla="*/ 264306 h 323105"/>
                    <a:gd name="connsiteX7" fmla="*/ 0 w 123193"/>
                    <a:gd name="connsiteY7" fmla="*/ 236034 h 323105"/>
                    <a:gd name="connsiteX8" fmla="*/ 315 w 123193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7244 w 122878"/>
                    <a:gd name="connsiteY2" fmla="*/ 61612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7347 w 122878"/>
                    <a:gd name="connsiteY6" fmla="*/ 264306 h 323105"/>
                    <a:gd name="connsiteX7" fmla="*/ 5060 w 122878"/>
                    <a:gd name="connsiteY7" fmla="*/ 244923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7244 w 122878"/>
                    <a:gd name="connsiteY2" fmla="*/ 61612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060 w 122878"/>
                    <a:gd name="connsiteY7" fmla="*/ 244923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7244 w 122878"/>
                    <a:gd name="connsiteY2" fmla="*/ 61612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376 w 122878"/>
                    <a:gd name="connsiteY7" fmla="*/ 260952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6471 w 122878"/>
                    <a:gd name="connsiteY2" fmla="*/ 51720 h 323105"/>
                    <a:gd name="connsiteX3" fmla="*/ 120385 w 122878"/>
                    <a:gd name="connsiteY3" fmla="*/ 87073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376 w 122878"/>
                    <a:gd name="connsiteY7" fmla="*/ 260952 h 323105"/>
                    <a:gd name="connsiteX8" fmla="*/ 0 w 122878"/>
                    <a:gd name="connsiteY8" fmla="*/ 6906 h 323105"/>
                    <a:gd name="connsiteX0" fmla="*/ 0 w 122878"/>
                    <a:gd name="connsiteY0" fmla="*/ 6906 h 323105"/>
                    <a:gd name="connsiteX1" fmla="*/ 15318 w 122878"/>
                    <a:gd name="connsiteY1" fmla="*/ 0 h 323105"/>
                    <a:gd name="connsiteX2" fmla="*/ 106471 w 122878"/>
                    <a:gd name="connsiteY2" fmla="*/ 51720 h 323105"/>
                    <a:gd name="connsiteX3" fmla="*/ 118382 w 122878"/>
                    <a:gd name="connsiteY3" fmla="*/ 73424 h 323105"/>
                    <a:gd name="connsiteX4" fmla="*/ 122878 w 122878"/>
                    <a:gd name="connsiteY4" fmla="*/ 311678 h 323105"/>
                    <a:gd name="connsiteX5" fmla="*/ 104749 w 122878"/>
                    <a:gd name="connsiteY5" fmla="*/ 323105 h 323105"/>
                    <a:gd name="connsiteX6" fmla="*/ 18892 w 122878"/>
                    <a:gd name="connsiteY6" fmla="*/ 284092 h 323105"/>
                    <a:gd name="connsiteX7" fmla="*/ 5376 w 122878"/>
                    <a:gd name="connsiteY7" fmla="*/ 260952 h 323105"/>
                    <a:gd name="connsiteX8" fmla="*/ 0 w 122878"/>
                    <a:gd name="connsiteY8" fmla="*/ 6906 h 32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878" h="323105">
                      <a:moveTo>
                        <a:pt x="0" y="6906"/>
                      </a:moveTo>
                      <a:lnTo>
                        <a:pt x="15318" y="0"/>
                      </a:lnTo>
                      <a:lnTo>
                        <a:pt x="106471" y="51720"/>
                      </a:lnTo>
                      <a:lnTo>
                        <a:pt x="118382" y="73424"/>
                      </a:lnTo>
                      <a:cubicBezTo>
                        <a:pt x="119881" y="152842"/>
                        <a:pt x="121379" y="232260"/>
                        <a:pt x="122878" y="311678"/>
                      </a:cubicBezTo>
                      <a:lnTo>
                        <a:pt x="104749" y="323105"/>
                      </a:lnTo>
                      <a:lnTo>
                        <a:pt x="18892" y="284092"/>
                      </a:lnTo>
                      <a:lnTo>
                        <a:pt x="5376" y="260952"/>
                      </a:lnTo>
                      <a:lnTo>
                        <a:pt x="0" y="6906"/>
                      </a:lnTo>
                      <a:close/>
                    </a:path>
                  </a:pathLst>
                </a:custGeom>
                <a:solidFill>
                  <a:srgbClr val="1AC9A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1AC9A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771F2908-11B9-B266-78D9-26C9D1EBC5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35512" y="3712542"/>
                  <a:ext cx="324421" cy="90114"/>
                </a:xfrm>
                <a:prstGeom prst="line">
                  <a:avLst/>
                </a:prstGeom>
                <a:solidFill>
                  <a:srgbClr val="263358"/>
                </a:solidFill>
                <a:ln w="6350" cap="flat" cmpd="sng" algn="ctr">
                  <a:solidFill>
                    <a:srgbClr val="1AC9A8">
                      <a:lumMod val="75000"/>
                    </a:srgbClr>
                  </a:solidFill>
                  <a:prstDash val="solid"/>
                  <a:round/>
                  <a:headEnd type="none" w="sm" len="med"/>
                  <a:tailEnd type="none" w="med" len="med"/>
                </a:ln>
                <a:effectLst/>
              </p:spPr>
            </p:cxn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A63D95F8-5104-28F2-123F-E5641B37B617}"/>
                    </a:ext>
                  </a:extLst>
                </p:cNvPr>
                <p:cNvSpPr/>
                <p:nvPr/>
              </p:nvSpPr>
              <p:spPr bwMode="auto">
                <a:xfrm rot="21303106">
                  <a:off x="3201146" y="3662920"/>
                  <a:ext cx="82535" cy="67607"/>
                </a:xfrm>
                <a:prstGeom prst="triangle">
                  <a:avLst/>
                </a:prstGeom>
                <a:solidFill>
                  <a:srgbClr val="E7E7E9"/>
                </a:solidFill>
                <a:ln w="6350" cap="sq" cmpd="sng" algn="ctr">
                  <a:solidFill>
                    <a:srgbClr val="1AC9A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F5D73ED-CC40-AC79-9D15-ADD85C978749}"/>
                    </a:ext>
                  </a:extLst>
                </p:cNvPr>
                <p:cNvSpPr/>
                <p:nvPr/>
              </p:nvSpPr>
              <p:spPr bwMode="auto">
                <a:xfrm rot="3023346">
                  <a:off x="3156059" y="3612368"/>
                  <a:ext cx="98570" cy="118645"/>
                </a:xfrm>
                <a:prstGeom prst="rect">
                  <a:avLst/>
                </a:prstGeom>
                <a:solidFill>
                  <a:srgbClr val="E7E7E9"/>
                </a:solidFill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326835A-458C-B4FC-87D1-C529CCB0B41D}"/>
                  </a:ext>
                </a:extLst>
              </p:cNvPr>
              <p:cNvSpPr/>
              <p:nvPr/>
            </p:nvSpPr>
            <p:spPr bwMode="auto">
              <a:xfrm rot="178467">
                <a:off x="4361700" y="2879473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solidFill>
                <a:srgbClr val="E71D75">
                  <a:lumMod val="50000"/>
                </a:srgbClr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BC3799-03DF-C196-20C6-2A2F52486CF9}"/>
                  </a:ext>
                </a:extLst>
              </p:cNvPr>
              <p:cNvSpPr/>
              <p:nvPr/>
            </p:nvSpPr>
            <p:spPr bwMode="auto">
              <a:xfrm rot="2635961" flipV="1">
                <a:off x="4321447" y="2924365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solidFill>
                <a:srgbClr val="E71D75">
                  <a:lumMod val="50000"/>
                </a:srgbClr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FBB12BA-74E1-22B9-42F7-886D15196D98}"/>
                  </a:ext>
                </a:extLst>
              </p:cNvPr>
              <p:cNvSpPr/>
              <p:nvPr/>
            </p:nvSpPr>
            <p:spPr bwMode="auto">
              <a:xfrm rot="2065285">
                <a:off x="5423950" y="2317741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solidFill>
                <a:srgbClr val="1AC9A8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2FAB3AD-DEDF-0AEC-624E-F2404B65B2D8}"/>
                  </a:ext>
                </a:extLst>
              </p:cNvPr>
              <p:cNvSpPr/>
              <p:nvPr/>
            </p:nvSpPr>
            <p:spPr bwMode="auto">
              <a:xfrm rot="4522779" flipV="1">
                <a:off x="5369956" y="2346246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solidFill>
                <a:srgbClr val="1AC9A8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E40E949-2CC2-D007-27AE-25052633B40F}"/>
                  </a:ext>
                </a:extLst>
              </p:cNvPr>
              <p:cNvGrpSpPr/>
              <p:nvPr/>
            </p:nvGrpSpPr>
            <p:grpSpPr>
              <a:xfrm rot="19619940">
                <a:off x="5683942" y="2518496"/>
                <a:ext cx="72000" cy="252000"/>
                <a:chOff x="6272976" y="2508522"/>
                <a:chExt cx="72000" cy="345321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D3B6C62-247B-63BA-A8B3-9745EB573437}"/>
                    </a:ext>
                  </a:extLst>
                </p:cNvPr>
                <p:cNvSpPr/>
                <p:nvPr/>
              </p:nvSpPr>
              <p:spPr bwMode="auto">
                <a:xfrm rot="5400000">
                  <a:off x="6174697" y="2701564"/>
                  <a:ext cx="268559" cy="360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Diamond 87">
                  <a:extLst>
                    <a:ext uri="{FF2B5EF4-FFF2-40B4-BE49-F238E27FC236}">
                      <a16:creationId xmlns:a16="http://schemas.microsoft.com/office/drawing/2014/main" id="{0BF167FD-CC16-62EA-C422-01CA3B8DBE81}"/>
                    </a:ext>
                  </a:extLst>
                </p:cNvPr>
                <p:cNvSpPr/>
                <p:nvPr/>
              </p:nvSpPr>
              <p:spPr bwMode="auto">
                <a:xfrm>
                  <a:off x="6272976" y="2549284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Diamond 88">
                  <a:extLst>
                    <a:ext uri="{FF2B5EF4-FFF2-40B4-BE49-F238E27FC236}">
                      <a16:creationId xmlns:a16="http://schemas.microsoft.com/office/drawing/2014/main" id="{153A794C-7722-EA8E-020A-CE28FBFFAA9A}"/>
                    </a:ext>
                  </a:extLst>
                </p:cNvPr>
                <p:cNvSpPr/>
                <p:nvPr/>
              </p:nvSpPr>
              <p:spPr bwMode="auto">
                <a:xfrm>
                  <a:off x="6272976" y="2508522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C7860A56-30A5-C790-2795-775835F39E12}"/>
                    </a:ext>
                  </a:extLst>
                </p:cNvPr>
                <p:cNvSpPr/>
                <p:nvPr/>
              </p:nvSpPr>
              <p:spPr bwMode="auto">
                <a:xfrm rot="5400000">
                  <a:off x="6164432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FAC775B-2E90-E204-BF01-E4B3DBAA6D76}"/>
                    </a:ext>
                  </a:extLst>
                </p:cNvPr>
                <p:cNvSpPr/>
                <p:nvPr/>
              </p:nvSpPr>
              <p:spPr bwMode="auto">
                <a:xfrm rot="5400000">
                  <a:off x="6167357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8243A9F8-FD3F-A92C-ECC4-1DBD250F5DD9}"/>
                  </a:ext>
                </a:extLst>
              </p:cNvPr>
              <p:cNvGrpSpPr/>
              <p:nvPr/>
            </p:nvGrpSpPr>
            <p:grpSpPr>
              <a:xfrm rot="3489117">
                <a:off x="6353098" y="2662083"/>
                <a:ext cx="72000" cy="372980"/>
                <a:chOff x="6272976" y="2508522"/>
                <a:chExt cx="72000" cy="345321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EABC80E-4073-2166-C1E4-91846CA9BCEE}"/>
                    </a:ext>
                  </a:extLst>
                </p:cNvPr>
                <p:cNvSpPr/>
                <p:nvPr/>
              </p:nvSpPr>
              <p:spPr bwMode="auto">
                <a:xfrm rot="5400000">
                  <a:off x="6174697" y="2701564"/>
                  <a:ext cx="268559" cy="360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Diamond 93">
                  <a:extLst>
                    <a:ext uri="{FF2B5EF4-FFF2-40B4-BE49-F238E27FC236}">
                      <a16:creationId xmlns:a16="http://schemas.microsoft.com/office/drawing/2014/main" id="{B9EEF87A-255B-FFEA-F2E3-AE79A85471AC}"/>
                    </a:ext>
                  </a:extLst>
                </p:cNvPr>
                <p:cNvSpPr/>
                <p:nvPr/>
              </p:nvSpPr>
              <p:spPr bwMode="auto">
                <a:xfrm>
                  <a:off x="6272976" y="2549284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Diamond 94">
                  <a:extLst>
                    <a:ext uri="{FF2B5EF4-FFF2-40B4-BE49-F238E27FC236}">
                      <a16:creationId xmlns:a16="http://schemas.microsoft.com/office/drawing/2014/main" id="{08BD3670-C515-5FFA-0EAF-5ED43EFE4C69}"/>
                    </a:ext>
                  </a:extLst>
                </p:cNvPr>
                <p:cNvSpPr/>
                <p:nvPr/>
              </p:nvSpPr>
              <p:spPr bwMode="auto">
                <a:xfrm>
                  <a:off x="6272976" y="2508522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922C893-7A8F-E407-DE44-9301B3E077EC}"/>
                    </a:ext>
                  </a:extLst>
                </p:cNvPr>
                <p:cNvSpPr/>
                <p:nvPr/>
              </p:nvSpPr>
              <p:spPr bwMode="auto">
                <a:xfrm rot="5400000">
                  <a:off x="6164432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872115C-7F19-87BF-86E8-477CDE6EFCF5}"/>
                    </a:ext>
                  </a:extLst>
                </p:cNvPr>
                <p:cNvSpPr/>
                <p:nvPr/>
              </p:nvSpPr>
              <p:spPr bwMode="auto">
                <a:xfrm rot="5400000">
                  <a:off x="6167357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C0577FD-162A-8E2A-2772-C6672D15F18A}"/>
                  </a:ext>
                </a:extLst>
              </p:cNvPr>
              <p:cNvGrpSpPr/>
              <p:nvPr/>
            </p:nvGrpSpPr>
            <p:grpSpPr>
              <a:xfrm rot="4624648">
                <a:off x="6572282" y="2837488"/>
                <a:ext cx="72000" cy="474573"/>
                <a:chOff x="6272976" y="2508522"/>
                <a:chExt cx="72000" cy="345321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22D5CF6-ECA8-7279-6A26-665F733660F3}"/>
                    </a:ext>
                  </a:extLst>
                </p:cNvPr>
                <p:cNvSpPr/>
                <p:nvPr/>
              </p:nvSpPr>
              <p:spPr bwMode="auto">
                <a:xfrm rot="5400000">
                  <a:off x="6174697" y="2701564"/>
                  <a:ext cx="268559" cy="360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Diamond 99">
                  <a:extLst>
                    <a:ext uri="{FF2B5EF4-FFF2-40B4-BE49-F238E27FC236}">
                      <a16:creationId xmlns:a16="http://schemas.microsoft.com/office/drawing/2014/main" id="{58C6C595-2451-DB2F-8381-71A7F4FD1553}"/>
                    </a:ext>
                  </a:extLst>
                </p:cNvPr>
                <p:cNvSpPr/>
                <p:nvPr/>
              </p:nvSpPr>
              <p:spPr bwMode="auto">
                <a:xfrm>
                  <a:off x="6272976" y="2549284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Diamond 100">
                  <a:extLst>
                    <a:ext uri="{FF2B5EF4-FFF2-40B4-BE49-F238E27FC236}">
                      <a16:creationId xmlns:a16="http://schemas.microsoft.com/office/drawing/2014/main" id="{DADA24C2-050D-8977-6336-BEB6358EB4C1}"/>
                    </a:ext>
                  </a:extLst>
                </p:cNvPr>
                <p:cNvSpPr/>
                <p:nvPr/>
              </p:nvSpPr>
              <p:spPr bwMode="auto">
                <a:xfrm>
                  <a:off x="6272976" y="2508522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BCE38B4-EA0A-17D8-87F8-5EB4EA76D971}"/>
                    </a:ext>
                  </a:extLst>
                </p:cNvPr>
                <p:cNvSpPr/>
                <p:nvPr/>
              </p:nvSpPr>
              <p:spPr bwMode="auto">
                <a:xfrm rot="5400000">
                  <a:off x="6164432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61C5BCD3-1476-A1E8-DF60-E63D92662E5B}"/>
                    </a:ext>
                  </a:extLst>
                </p:cNvPr>
                <p:cNvSpPr/>
                <p:nvPr/>
              </p:nvSpPr>
              <p:spPr bwMode="auto">
                <a:xfrm rot="5400000">
                  <a:off x="6167357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145E3DC-BBEF-EBC9-4A69-CFBF5D212DD4}"/>
                  </a:ext>
                </a:extLst>
              </p:cNvPr>
              <p:cNvGrpSpPr/>
              <p:nvPr/>
            </p:nvGrpSpPr>
            <p:grpSpPr>
              <a:xfrm rot="10204475">
                <a:off x="5566048" y="3608327"/>
                <a:ext cx="72000" cy="276705"/>
                <a:chOff x="6272976" y="2508522"/>
                <a:chExt cx="72000" cy="345321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69E6382-CA04-A909-E7E5-160C4F7660D8}"/>
                    </a:ext>
                  </a:extLst>
                </p:cNvPr>
                <p:cNvSpPr/>
                <p:nvPr/>
              </p:nvSpPr>
              <p:spPr bwMode="auto">
                <a:xfrm rot="5400000">
                  <a:off x="6174697" y="2701564"/>
                  <a:ext cx="268559" cy="360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Diamond 105">
                  <a:extLst>
                    <a:ext uri="{FF2B5EF4-FFF2-40B4-BE49-F238E27FC236}">
                      <a16:creationId xmlns:a16="http://schemas.microsoft.com/office/drawing/2014/main" id="{D6C96858-2387-3B3E-06B7-8BC71FB4B762}"/>
                    </a:ext>
                  </a:extLst>
                </p:cNvPr>
                <p:cNvSpPr/>
                <p:nvPr/>
              </p:nvSpPr>
              <p:spPr bwMode="auto">
                <a:xfrm>
                  <a:off x="6272976" y="2549284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Diamond 106">
                  <a:extLst>
                    <a:ext uri="{FF2B5EF4-FFF2-40B4-BE49-F238E27FC236}">
                      <a16:creationId xmlns:a16="http://schemas.microsoft.com/office/drawing/2014/main" id="{0D8C6646-4099-4DCB-43A8-8AD7D091023C}"/>
                    </a:ext>
                  </a:extLst>
                </p:cNvPr>
                <p:cNvSpPr/>
                <p:nvPr/>
              </p:nvSpPr>
              <p:spPr bwMode="auto">
                <a:xfrm>
                  <a:off x="6272976" y="2508522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103E699-D95D-F56C-EF7E-7280CF97174B}"/>
                    </a:ext>
                  </a:extLst>
                </p:cNvPr>
                <p:cNvSpPr/>
                <p:nvPr/>
              </p:nvSpPr>
              <p:spPr bwMode="auto">
                <a:xfrm rot="5400000">
                  <a:off x="6164432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C33A4BB-0CBD-AFC4-5E08-090DE723A9CF}"/>
                    </a:ext>
                  </a:extLst>
                </p:cNvPr>
                <p:cNvSpPr/>
                <p:nvPr/>
              </p:nvSpPr>
              <p:spPr bwMode="auto">
                <a:xfrm rot="5400000">
                  <a:off x="6167357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FCC4D9A-841C-2969-5725-B9B858A80E03}"/>
                  </a:ext>
                </a:extLst>
              </p:cNvPr>
              <p:cNvGrpSpPr/>
              <p:nvPr/>
            </p:nvGrpSpPr>
            <p:grpSpPr>
              <a:xfrm rot="17141840">
                <a:off x="4830851" y="2869971"/>
                <a:ext cx="72000" cy="445945"/>
                <a:chOff x="6272976" y="2508522"/>
                <a:chExt cx="72000" cy="345321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99723D3-516F-543C-BF64-0C0BA834FB5F}"/>
                    </a:ext>
                  </a:extLst>
                </p:cNvPr>
                <p:cNvSpPr/>
                <p:nvPr/>
              </p:nvSpPr>
              <p:spPr bwMode="auto">
                <a:xfrm rot="5400000">
                  <a:off x="6174697" y="2701564"/>
                  <a:ext cx="268559" cy="360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Diamond 111">
                  <a:extLst>
                    <a:ext uri="{FF2B5EF4-FFF2-40B4-BE49-F238E27FC236}">
                      <a16:creationId xmlns:a16="http://schemas.microsoft.com/office/drawing/2014/main" id="{FCA22FA1-882A-CF74-3DF9-195DF8309B14}"/>
                    </a:ext>
                  </a:extLst>
                </p:cNvPr>
                <p:cNvSpPr/>
                <p:nvPr/>
              </p:nvSpPr>
              <p:spPr bwMode="auto">
                <a:xfrm>
                  <a:off x="6272976" y="2549284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Diamond 112">
                  <a:extLst>
                    <a:ext uri="{FF2B5EF4-FFF2-40B4-BE49-F238E27FC236}">
                      <a16:creationId xmlns:a16="http://schemas.microsoft.com/office/drawing/2014/main" id="{ACE5CF52-73DB-7C19-C5EF-6C37B4BA1950}"/>
                    </a:ext>
                  </a:extLst>
                </p:cNvPr>
                <p:cNvSpPr/>
                <p:nvPr/>
              </p:nvSpPr>
              <p:spPr bwMode="auto">
                <a:xfrm>
                  <a:off x="6272976" y="2508522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2AC606D-2F40-A640-70F2-6430E11698CA}"/>
                    </a:ext>
                  </a:extLst>
                </p:cNvPr>
                <p:cNvSpPr/>
                <p:nvPr/>
              </p:nvSpPr>
              <p:spPr bwMode="auto">
                <a:xfrm rot="5400000">
                  <a:off x="6164432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B7C8FC84-03FE-7C45-0E88-3981B6EA9202}"/>
                    </a:ext>
                  </a:extLst>
                </p:cNvPr>
                <p:cNvSpPr/>
                <p:nvPr/>
              </p:nvSpPr>
              <p:spPr bwMode="auto">
                <a:xfrm rot="5400000">
                  <a:off x="6167357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16" name="Picture 115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EC781CD-CED0-01F8-78D7-5F1B6D8EB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rgbClr val="1AC9A8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038"/>
              <a:stretch/>
            </p:blipFill>
            <p:spPr>
              <a:xfrm rot="275356">
                <a:off x="4884344" y="1617141"/>
                <a:ext cx="549311" cy="486887"/>
              </a:xfrm>
              <a:prstGeom prst="rect">
                <a:avLst/>
              </a:prstGeom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C88609C-3A80-1553-FAA1-EEFD6730B5BA}"/>
                  </a:ext>
                </a:extLst>
              </p:cNvPr>
              <p:cNvSpPr txBox="1"/>
              <p:nvPr/>
            </p:nvSpPr>
            <p:spPr>
              <a:xfrm>
                <a:off x="5519816" y="3288652"/>
                <a:ext cx="723713" cy="419273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MHC I w Tu peptide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47E8D66-BA9A-10A0-A30A-57690C401022}"/>
                  </a:ext>
                </a:extLst>
              </p:cNvPr>
              <p:cNvSpPr/>
              <p:nvPr/>
            </p:nvSpPr>
            <p:spPr bwMode="auto">
              <a:xfrm>
                <a:off x="5409549" y="3681194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3857BB1-840A-C0A1-2C2D-1EA88188AE31}"/>
                  </a:ext>
                </a:extLst>
              </p:cNvPr>
              <p:cNvSpPr/>
              <p:nvPr/>
            </p:nvSpPr>
            <p:spPr bwMode="auto">
              <a:xfrm>
                <a:off x="5336932" y="3852069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D38527C-8B8E-A04E-4450-CC1DA1BBBF9A}"/>
                  </a:ext>
                </a:extLst>
              </p:cNvPr>
              <p:cNvSpPr/>
              <p:nvPr/>
            </p:nvSpPr>
            <p:spPr bwMode="auto">
              <a:xfrm>
                <a:off x="5701960" y="3642252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EDA7FBA0-4C3B-D210-210E-917CC6E8580E}"/>
                  </a:ext>
                </a:extLst>
              </p:cNvPr>
              <p:cNvSpPr/>
              <p:nvPr/>
            </p:nvSpPr>
            <p:spPr bwMode="auto">
              <a:xfrm>
                <a:off x="5883587" y="3664812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4CEC32D-C14E-3C7D-5664-A03548002053}"/>
                  </a:ext>
                </a:extLst>
              </p:cNvPr>
              <p:cNvSpPr/>
              <p:nvPr/>
            </p:nvSpPr>
            <p:spPr bwMode="auto">
              <a:xfrm>
                <a:off x="5758563" y="3783578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114A8FC-E9B6-EF24-539C-3EC32A37CEE8}"/>
                  </a:ext>
                </a:extLst>
              </p:cNvPr>
              <p:cNvSpPr/>
              <p:nvPr/>
            </p:nvSpPr>
            <p:spPr bwMode="auto">
              <a:xfrm>
                <a:off x="5949861" y="3780173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105D089-690D-4010-385B-5050F1BD4F61}"/>
                  </a:ext>
                </a:extLst>
              </p:cNvPr>
              <p:cNvSpPr/>
              <p:nvPr/>
            </p:nvSpPr>
            <p:spPr bwMode="auto">
              <a:xfrm>
                <a:off x="6094073" y="3693271"/>
                <a:ext cx="72000" cy="72000"/>
              </a:xfrm>
              <a:prstGeom prst="ellipse">
                <a:avLst/>
              </a:prstGeom>
              <a:solidFill>
                <a:srgbClr val="FFB46A">
                  <a:lumMod val="60000"/>
                  <a:lumOff val="40000"/>
                </a:srgbClr>
              </a:solidFill>
              <a:ln w="6350" cap="sq" cmpd="sng" algn="ctr">
                <a:solidFill>
                  <a:srgbClr val="FFB46A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C841257-D6E8-D374-2002-44DC79106AC4}"/>
                  </a:ext>
                </a:extLst>
              </p:cNvPr>
              <p:cNvGrpSpPr/>
              <p:nvPr/>
            </p:nvGrpSpPr>
            <p:grpSpPr>
              <a:xfrm rot="925302">
                <a:off x="6387220" y="3630710"/>
                <a:ext cx="207789" cy="209439"/>
                <a:chOff x="6578687" y="3769237"/>
                <a:chExt cx="279017" cy="268579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73F77FA-FB13-7FDC-4F12-51C9AA9A2B38}"/>
                    </a:ext>
                  </a:extLst>
                </p:cNvPr>
                <p:cNvSpPr/>
                <p:nvPr/>
              </p:nvSpPr>
              <p:spPr bwMode="auto">
                <a:xfrm>
                  <a:off x="6578687" y="3878523"/>
                  <a:ext cx="279017" cy="159293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F40D14D-29F8-195A-A926-D3E89A1FA28A}"/>
                    </a:ext>
                  </a:extLst>
                </p:cNvPr>
                <p:cNvSpPr/>
                <p:nvPr/>
              </p:nvSpPr>
              <p:spPr bwMode="auto">
                <a:xfrm rot="4320189" flipV="1">
                  <a:off x="6629885" y="3812756"/>
                  <a:ext cx="264726" cy="177687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B40A490-F2E6-07E2-36D7-DD9B43764E54}"/>
                  </a:ext>
                </a:extLst>
              </p:cNvPr>
              <p:cNvGrpSpPr/>
              <p:nvPr/>
            </p:nvGrpSpPr>
            <p:grpSpPr>
              <a:xfrm rot="20700245">
                <a:off x="6119203" y="3760577"/>
                <a:ext cx="279405" cy="265094"/>
                <a:chOff x="6576576" y="3767933"/>
                <a:chExt cx="279017" cy="264726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9545BDE-A747-F23D-0E3D-7EB552513BEC}"/>
                    </a:ext>
                  </a:extLst>
                </p:cNvPr>
                <p:cNvSpPr/>
                <p:nvPr/>
              </p:nvSpPr>
              <p:spPr bwMode="auto">
                <a:xfrm rot="7695">
                  <a:off x="6576576" y="3870867"/>
                  <a:ext cx="279017" cy="159292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DF7A4330-CC42-2C0C-092D-CC5B70884BD9}"/>
                    </a:ext>
                  </a:extLst>
                </p:cNvPr>
                <p:cNvSpPr/>
                <p:nvPr/>
              </p:nvSpPr>
              <p:spPr bwMode="auto">
                <a:xfrm rot="4338503" flipV="1">
                  <a:off x="6625247" y="3811452"/>
                  <a:ext cx="264726" cy="177687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71CB0CAB-A93B-CD23-AD20-BBF6CFD153B9}"/>
                  </a:ext>
                </a:extLst>
              </p:cNvPr>
              <p:cNvSpPr/>
              <p:nvPr/>
            </p:nvSpPr>
            <p:spPr bwMode="auto">
              <a:xfrm rot="1035939">
                <a:off x="6290185" y="3987564"/>
                <a:ext cx="108000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D621DE36-FD00-E9E1-F094-EC683A4342CA}"/>
                  </a:ext>
                </a:extLst>
              </p:cNvPr>
              <p:cNvGrpSpPr/>
              <p:nvPr/>
            </p:nvGrpSpPr>
            <p:grpSpPr>
              <a:xfrm rot="8055943">
                <a:off x="3966348" y="3582904"/>
                <a:ext cx="285827" cy="276143"/>
                <a:chOff x="4601500" y="4041399"/>
                <a:chExt cx="285827" cy="276143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147D902-AEC1-75A3-E97D-4A3EF18B3FE3}"/>
                    </a:ext>
                  </a:extLst>
                </p:cNvPr>
                <p:cNvGrpSpPr/>
                <p:nvPr/>
              </p:nvGrpSpPr>
              <p:grpSpPr>
                <a:xfrm rot="20700245">
                  <a:off x="4601500" y="4041399"/>
                  <a:ext cx="279405" cy="271446"/>
                  <a:chOff x="6579607" y="3760546"/>
                  <a:chExt cx="279017" cy="271069"/>
                </a:xfrm>
              </p:grpSpPr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D6F59883-463F-EEF6-43B6-0C7DEAE363F0}"/>
                      </a:ext>
                    </a:extLst>
                  </p:cNvPr>
                  <p:cNvSpPr/>
                  <p:nvPr/>
                </p:nvSpPr>
                <p:spPr bwMode="auto">
                  <a:xfrm rot="7695">
                    <a:off x="6579607" y="3872323"/>
                    <a:ext cx="279017" cy="159292"/>
                  </a:xfrm>
                  <a:custGeom>
                    <a:avLst/>
                    <a:gdLst>
                      <a:gd name="connsiteX0" fmla="*/ 344146 w 1540065"/>
                      <a:gd name="connsiteY0" fmla="*/ 19098 h 926696"/>
                      <a:gd name="connsiteX1" fmla="*/ 256039 w 1540065"/>
                      <a:gd name="connsiteY1" fmla="*/ 54817 h 926696"/>
                      <a:gd name="connsiteX2" fmla="*/ 170314 w 1540065"/>
                      <a:gd name="connsiteY2" fmla="*/ 50054 h 926696"/>
                      <a:gd name="connsiteX3" fmla="*/ 106021 w 1540065"/>
                      <a:gd name="connsiteY3" fmla="*/ 16717 h 926696"/>
                      <a:gd name="connsiteX4" fmla="*/ 77446 w 1540065"/>
                      <a:gd name="connsiteY4" fmla="*/ 48 h 926696"/>
                      <a:gd name="connsiteX5" fmla="*/ 48871 w 1540065"/>
                      <a:gd name="connsiteY5" fmla="*/ 21479 h 926696"/>
                      <a:gd name="connsiteX6" fmla="*/ 22677 w 1540065"/>
                      <a:gd name="connsiteY6" fmla="*/ 64342 h 926696"/>
                      <a:gd name="connsiteX7" fmla="*/ 1246 w 1540065"/>
                      <a:gd name="connsiteY7" fmla="*/ 123873 h 926696"/>
                      <a:gd name="connsiteX8" fmla="*/ 6008 w 1540065"/>
                      <a:gd name="connsiteY8" fmla="*/ 183404 h 926696"/>
                      <a:gd name="connsiteX9" fmla="*/ 34583 w 1540065"/>
                      <a:gd name="connsiteY9" fmla="*/ 264367 h 926696"/>
                      <a:gd name="connsiteX10" fmla="*/ 82208 w 1540065"/>
                      <a:gd name="connsiteY10" fmla="*/ 302467 h 926696"/>
                      <a:gd name="connsiteX11" fmla="*/ 153646 w 1540065"/>
                      <a:gd name="connsiteY11" fmla="*/ 333423 h 926696"/>
                      <a:gd name="connsiteX12" fmla="*/ 239371 w 1540065"/>
                      <a:gd name="connsiteY12" fmla="*/ 335804 h 926696"/>
                      <a:gd name="connsiteX13" fmla="*/ 320333 w 1540065"/>
                      <a:gd name="connsiteY13" fmla="*/ 314373 h 926696"/>
                      <a:gd name="connsiteX14" fmla="*/ 370339 w 1540065"/>
                      <a:gd name="connsiteY14" fmla="*/ 276273 h 926696"/>
                      <a:gd name="connsiteX15" fmla="*/ 391771 w 1540065"/>
                      <a:gd name="connsiteY15" fmla="*/ 254842 h 926696"/>
                      <a:gd name="connsiteX16" fmla="*/ 439396 w 1540065"/>
                      <a:gd name="connsiteY16" fmla="*/ 281035 h 926696"/>
                      <a:gd name="connsiteX17" fmla="*/ 517977 w 1540065"/>
                      <a:gd name="connsiteY17" fmla="*/ 338185 h 926696"/>
                      <a:gd name="connsiteX18" fmla="*/ 894214 w 1540065"/>
                      <a:gd name="connsiteY18" fmla="*/ 609648 h 926696"/>
                      <a:gd name="connsiteX19" fmla="*/ 1179964 w 1540065"/>
                      <a:gd name="connsiteY19" fmla="*/ 797767 h 926696"/>
                      <a:gd name="connsiteX20" fmla="*/ 1358558 w 1540065"/>
                      <a:gd name="connsiteY20" fmla="*/ 914448 h 926696"/>
                      <a:gd name="connsiteX21" fmla="*/ 1403802 w 1540065"/>
                      <a:gd name="connsiteY21" fmla="*/ 923973 h 926696"/>
                      <a:gd name="connsiteX22" fmla="*/ 1446664 w 1540065"/>
                      <a:gd name="connsiteY22" fmla="*/ 921592 h 926696"/>
                      <a:gd name="connsiteX23" fmla="*/ 1489527 w 1540065"/>
                      <a:gd name="connsiteY23" fmla="*/ 888254 h 926696"/>
                      <a:gd name="connsiteX24" fmla="*/ 1518102 w 1540065"/>
                      <a:gd name="connsiteY24" fmla="*/ 859679 h 926696"/>
                      <a:gd name="connsiteX25" fmla="*/ 1530008 w 1540065"/>
                      <a:gd name="connsiteY25" fmla="*/ 833485 h 926696"/>
                      <a:gd name="connsiteX26" fmla="*/ 1532389 w 1540065"/>
                      <a:gd name="connsiteY26" fmla="*/ 816817 h 926696"/>
                      <a:gd name="connsiteX27" fmla="*/ 1425233 w 1540065"/>
                      <a:gd name="connsiteY27" fmla="*/ 740617 h 926696"/>
                      <a:gd name="connsiteX28" fmla="*/ 1063283 w 1540065"/>
                      <a:gd name="connsiteY28" fmla="*/ 485823 h 926696"/>
                      <a:gd name="connsiteX29" fmla="*/ 765627 w 1540065"/>
                      <a:gd name="connsiteY29" fmla="*/ 278654 h 926696"/>
                      <a:gd name="connsiteX30" fmla="*/ 406058 w 1540065"/>
                      <a:gd name="connsiteY30" fmla="*/ 23860 h 926696"/>
                      <a:gd name="connsiteX31" fmla="*/ 344146 w 1540065"/>
                      <a:gd name="connsiteY31" fmla="*/ 19098 h 926696"/>
                      <a:gd name="connsiteX0" fmla="*/ 346527 w 1540065"/>
                      <a:gd name="connsiteY0" fmla="*/ 16717 h 926696"/>
                      <a:gd name="connsiteX1" fmla="*/ 256039 w 1540065"/>
                      <a:gd name="connsiteY1" fmla="*/ 54817 h 926696"/>
                      <a:gd name="connsiteX2" fmla="*/ 170314 w 1540065"/>
                      <a:gd name="connsiteY2" fmla="*/ 50054 h 926696"/>
                      <a:gd name="connsiteX3" fmla="*/ 106021 w 1540065"/>
                      <a:gd name="connsiteY3" fmla="*/ 16717 h 926696"/>
                      <a:gd name="connsiteX4" fmla="*/ 77446 w 1540065"/>
                      <a:gd name="connsiteY4" fmla="*/ 48 h 926696"/>
                      <a:gd name="connsiteX5" fmla="*/ 48871 w 1540065"/>
                      <a:gd name="connsiteY5" fmla="*/ 21479 h 926696"/>
                      <a:gd name="connsiteX6" fmla="*/ 22677 w 1540065"/>
                      <a:gd name="connsiteY6" fmla="*/ 64342 h 926696"/>
                      <a:gd name="connsiteX7" fmla="*/ 1246 w 1540065"/>
                      <a:gd name="connsiteY7" fmla="*/ 123873 h 926696"/>
                      <a:gd name="connsiteX8" fmla="*/ 6008 w 1540065"/>
                      <a:gd name="connsiteY8" fmla="*/ 183404 h 926696"/>
                      <a:gd name="connsiteX9" fmla="*/ 34583 w 1540065"/>
                      <a:gd name="connsiteY9" fmla="*/ 264367 h 926696"/>
                      <a:gd name="connsiteX10" fmla="*/ 82208 w 1540065"/>
                      <a:gd name="connsiteY10" fmla="*/ 302467 h 926696"/>
                      <a:gd name="connsiteX11" fmla="*/ 153646 w 1540065"/>
                      <a:gd name="connsiteY11" fmla="*/ 333423 h 926696"/>
                      <a:gd name="connsiteX12" fmla="*/ 239371 w 1540065"/>
                      <a:gd name="connsiteY12" fmla="*/ 335804 h 926696"/>
                      <a:gd name="connsiteX13" fmla="*/ 320333 w 1540065"/>
                      <a:gd name="connsiteY13" fmla="*/ 314373 h 926696"/>
                      <a:gd name="connsiteX14" fmla="*/ 370339 w 1540065"/>
                      <a:gd name="connsiteY14" fmla="*/ 276273 h 926696"/>
                      <a:gd name="connsiteX15" fmla="*/ 391771 w 1540065"/>
                      <a:gd name="connsiteY15" fmla="*/ 254842 h 926696"/>
                      <a:gd name="connsiteX16" fmla="*/ 439396 w 1540065"/>
                      <a:gd name="connsiteY16" fmla="*/ 281035 h 926696"/>
                      <a:gd name="connsiteX17" fmla="*/ 517977 w 1540065"/>
                      <a:gd name="connsiteY17" fmla="*/ 338185 h 926696"/>
                      <a:gd name="connsiteX18" fmla="*/ 894214 w 1540065"/>
                      <a:gd name="connsiteY18" fmla="*/ 609648 h 926696"/>
                      <a:gd name="connsiteX19" fmla="*/ 1179964 w 1540065"/>
                      <a:gd name="connsiteY19" fmla="*/ 797767 h 926696"/>
                      <a:gd name="connsiteX20" fmla="*/ 1358558 w 1540065"/>
                      <a:gd name="connsiteY20" fmla="*/ 914448 h 926696"/>
                      <a:gd name="connsiteX21" fmla="*/ 1403802 w 1540065"/>
                      <a:gd name="connsiteY21" fmla="*/ 923973 h 926696"/>
                      <a:gd name="connsiteX22" fmla="*/ 1446664 w 1540065"/>
                      <a:gd name="connsiteY22" fmla="*/ 921592 h 926696"/>
                      <a:gd name="connsiteX23" fmla="*/ 1489527 w 1540065"/>
                      <a:gd name="connsiteY23" fmla="*/ 888254 h 926696"/>
                      <a:gd name="connsiteX24" fmla="*/ 1518102 w 1540065"/>
                      <a:gd name="connsiteY24" fmla="*/ 859679 h 926696"/>
                      <a:gd name="connsiteX25" fmla="*/ 1530008 w 1540065"/>
                      <a:gd name="connsiteY25" fmla="*/ 833485 h 926696"/>
                      <a:gd name="connsiteX26" fmla="*/ 1532389 w 1540065"/>
                      <a:gd name="connsiteY26" fmla="*/ 816817 h 926696"/>
                      <a:gd name="connsiteX27" fmla="*/ 1425233 w 1540065"/>
                      <a:gd name="connsiteY27" fmla="*/ 740617 h 926696"/>
                      <a:gd name="connsiteX28" fmla="*/ 1063283 w 1540065"/>
                      <a:gd name="connsiteY28" fmla="*/ 485823 h 926696"/>
                      <a:gd name="connsiteX29" fmla="*/ 765627 w 1540065"/>
                      <a:gd name="connsiteY29" fmla="*/ 278654 h 926696"/>
                      <a:gd name="connsiteX30" fmla="*/ 406058 w 1540065"/>
                      <a:gd name="connsiteY30" fmla="*/ 23860 h 926696"/>
                      <a:gd name="connsiteX31" fmla="*/ 346527 w 1540065"/>
                      <a:gd name="connsiteY31" fmla="*/ 16717 h 92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540065" h="926696">
                        <a:moveTo>
                          <a:pt x="346527" y="16717"/>
                        </a:moveTo>
                        <a:cubicBezTo>
                          <a:pt x="321524" y="21876"/>
                          <a:pt x="285408" y="49261"/>
                          <a:pt x="256039" y="54817"/>
                        </a:cubicBezTo>
                        <a:cubicBezTo>
                          <a:pt x="226670" y="60373"/>
                          <a:pt x="195317" y="56404"/>
                          <a:pt x="170314" y="50054"/>
                        </a:cubicBezTo>
                        <a:cubicBezTo>
                          <a:pt x="145311" y="43704"/>
                          <a:pt x="121499" y="25051"/>
                          <a:pt x="106021" y="16717"/>
                        </a:cubicBezTo>
                        <a:cubicBezTo>
                          <a:pt x="90543" y="8383"/>
                          <a:pt x="86971" y="-746"/>
                          <a:pt x="77446" y="48"/>
                        </a:cubicBezTo>
                        <a:cubicBezTo>
                          <a:pt x="67921" y="842"/>
                          <a:pt x="57999" y="10763"/>
                          <a:pt x="48871" y="21479"/>
                        </a:cubicBezTo>
                        <a:cubicBezTo>
                          <a:pt x="39743" y="32195"/>
                          <a:pt x="30614" y="47276"/>
                          <a:pt x="22677" y="64342"/>
                        </a:cubicBezTo>
                        <a:cubicBezTo>
                          <a:pt x="14740" y="81408"/>
                          <a:pt x="4024" y="104029"/>
                          <a:pt x="1246" y="123873"/>
                        </a:cubicBezTo>
                        <a:cubicBezTo>
                          <a:pt x="-1532" y="143717"/>
                          <a:pt x="452" y="159988"/>
                          <a:pt x="6008" y="183404"/>
                        </a:cubicBezTo>
                        <a:cubicBezTo>
                          <a:pt x="11564" y="206820"/>
                          <a:pt x="21883" y="244523"/>
                          <a:pt x="34583" y="264367"/>
                        </a:cubicBezTo>
                        <a:cubicBezTo>
                          <a:pt x="47283" y="284211"/>
                          <a:pt x="62364" y="290958"/>
                          <a:pt x="82208" y="302467"/>
                        </a:cubicBezTo>
                        <a:cubicBezTo>
                          <a:pt x="102052" y="313976"/>
                          <a:pt x="127452" y="327867"/>
                          <a:pt x="153646" y="333423"/>
                        </a:cubicBezTo>
                        <a:cubicBezTo>
                          <a:pt x="179840" y="338979"/>
                          <a:pt x="211590" y="338979"/>
                          <a:pt x="239371" y="335804"/>
                        </a:cubicBezTo>
                        <a:cubicBezTo>
                          <a:pt x="267152" y="332629"/>
                          <a:pt x="298505" y="324295"/>
                          <a:pt x="320333" y="314373"/>
                        </a:cubicBezTo>
                        <a:cubicBezTo>
                          <a:pt x="342161" y="304451"/>
                          <a:pt x="358433" y="286195"/>
                          <a:pt x="370339" y="276273"/>
                        </a:cubicBezTo>
                        <a:cubicBezTo>
                          <a:pt x="382245" y="266351"/>
                          <a:pt x="380262" y="254048"/>
                          <a:pt x="391771" y="254842"/>
                        </a:cubicBezTo>
                        <a:cubicBezTo>
                          <a:pt x="403280" y="255636"/>
                          <a:pt x="418362" y="267145"/>
                          <a:pt x="439396" y="281035"/>
                        </a:cubicBezTo>
                        <a:cubicBezTo>
                          <a:pt x="460430" y="294926"/>
                          <a:pt x="517977" y="338185"/>
                          <a:pt x="517977" y="338185"/>
                        </a:cubicBezTo>
                        <a:cubicBezTo>
                          <a:pt x="593780" y="392954"/>
                          <a:pt x="783883" y="533051"/>
                          <a:pt x="894214" y="609648"/>
                        </a:cubicBezTo>
                        <a:cubicBezTo>
                          <a:pt x="1004545" y="686245"/>
                          <a:pt x="1179964" y="797767"/>
                          <a:pt x="1179964" y="797767"/>
                        </a:cubicBezTo>
                        <a:cubicBezTo>
                          <a:pt x="1257355" y="848567"/>
                          <a:pt x="1321252" y="893414"/>
                          <a:pt x="1358558" y="914448"/>
                        </a:cubicBezTo>
                        <a:cubicBezTo>
                          <a:pt x="1395864" y="935482"/>
                          <a:pt x="1389118" y="922782"/>
                          <a:pt x="1403802" y="923973"/>
                        </a:cubicBezTo>
                        <a:cubicBezTo>
                          <a:pt x="1418486" y="925164"/>
                          <a:pt x="1432377" y="927545"/>
                          <a:pt x="1446664" y="921592"/>
                        </a:cubicBezTo>
                        <a:cubicBezTo>
                          <a:pt x="1460951" y="915639"/>
                          <a:pt x="1477621" y="898573"/>
                          <a:pt x="1489527" y="888254"/>
                        </a:cubicBezTo>
                        <a:cubicBezTo>
                          <a:pt x="1501433" y="877935"/>
                          <a:pt x="1511355" y="868807"/>
                          <a:pt x="1518102" y="859679"/>
                        </a:cubicBezTo>
                        <a:cubicBezTo>
                          <a:pt x="1524849" y="850551"/>
                          <a:pt x="1527627" y="840629"/>
                          <a:pt x="1530008" y="833485"/>
                        </a:cubicBezTo>
                        <a:cubicBezTo>
                          <a:pt x="1532389" y="826341"/>
                          <a:pt x="1549852" y="832295"/>
                          <a:pt x="1532389" y="816817"/>
                        </a:cubicBezTo>
                        <a:cubicBezTo>
                          <a:pt x="1514927" y="801339"/>
                          <a:pt x="1425233" y="740617"/>
                          <a:pt x="1425233" y="740617"/>
                        </a:cubicBezTo>
                        <a:lnTo>
                          <a:pt x="1063283" y="485823"/>
                        </a:lnTo>
                        <a:lnTo>
                          <a:pt x="765627" y="278654"/>
                        </a:lnTo>
                        <a:cubicBezTo>
                          <a:pt x="656090" y="201660"/>
                          <a:pt x="475908" y="67516"/>
                          <a:pt x="406058" y="23860"/>
                        </a:cubicBezTo>
                        <a:cubicBezTo>
                          <a:pt x="336208" y="-19796"/>
                          <a:pt x="371530" y="11558"/>
                          <a:pt x="346527" y="16717"/>
                        </a:cubicBezTo>
                        <a:close/>
                      </a:path>
                    </a:pathLst>
                  </a:custGeom>
                  <a:solidFill>
                    <a:srgbClr val="9CA4B6">
                      <a:lumMod val="40000"/>
                      <a:lumOff val="60000"/>
                    </a:srgbClr>
                  </a:solidFill>
                  <a:ln w="6350" cap="sq" cmpd="sng" algn="ctr">
                    <a:solidFill>
                      <a:srgbClr val="9CA4B6">
                        <a:lumMod val="75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2000" tIns="36000" rIns="72000" bIns="36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50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DA09435C-B4AF-5749-07B3-AB84CA0D5B16}"/>
                      </a:ext>
                    </a:extLst>
                  </p:cNvPr>
                  <p:cNvSpPr/>
                  <p:nvPr/>
                </p:nvSpPr>
                <p:spPr bwMode="auto">
                  <a:xfrm rot="4338503" flipV="1">
                    <a:off x="6622442" y="3804065"/>
                    <a:ext cx="264726" cy="177687"/>
                  </a:xfrm>
                  <a:custGeom>
                    <a:avLst/>
                    <a:gdLst>
                      <a:gd name="connsiteX0" fmla="*/ 344146 w 1540065"/>
                      <a:gd name="connsiteY0" fmla="*/ 19098 h 926696"/>
                      <a:gd name="connsiteX1" fmla="*/ 256039 w 1540065"/>
                      <a:gd name="connsiteY1" fmla="*/ 54817 h 926696"/>
                      <a:gd name="connsiteX2" fmla="*/ 170314 w 1540065"/>
                      <a:gd name="connsiteY2" fmla="*/ 50054 h 926696"/>
                      <a:gd name="connsiteX3" fmla="*/ 106021 w 1540065"/>
                      <a:gd name="connsiteY3" fmla="*/ 16717 h 926696"/>
                      <a:gd name="connsiteX4" fmla="*/ 77446 w 1540065"/>
                      <a:gd name="connsiteY4" fmla="*/ 48 h 926696"/>
                      <a:gd name="connsiteX5" fmla="*/ 48871 w 1540065"/>
                      <a:gd name="connsiteY5" fmla="*/ 21479 h 926696"/>
                      <a:gd name="connsiteX6" fmla="*/ 22677 w 1540065"/>
                      <a:gd name="connsiteY6" fmla="*/ 64342 h 926696"/>
                      <a:gd name="connsiteX7" fmla="*/ 1246 w 1540065"/>
                      <a:gd name="connsiteY7" fmla="*/ 123873 h 926696"/>
                      <a:gd name="connsiteX8" fmla="*/ 6008 w 1540065"/>
                      <a:gd name="connsiteY8" fmla="*/ 183404 h 926696"/>
                      <a:gd name="connsiteX9" fmla="*/ 34583 w 1540065"/>
                      <a:gd name="connsiteY9" fmla="*/ 264367 h 926696"/>
                      <a:gd name="connsiteX10" fmla="*/ 82208 w 1540065"/>
                      <a:gd name="connsiteY10" fmla="*/ 302467 h 926696"/>
                      <a:gd name="connsiteX11" fmla="*/ 153646 w 1540065"/>
                      <a:gd name="connsiteY11" fmla="*/ 333423 h 926696"/>
                      <a:gd name="connsiteX12" fmla="*/ 239371 w 1540065"/>
                      <a:gd name="connsiteY12" fmla="*/ 335804 h 926696"/>
                      <a:gd name="connsiteX13" fmla="*/ 320333 w 1540065"/>
                      <a:gd name="connsiteY13" fmla="*/ 314373 h 926696"/>
                      <a:gd name="connsiteX14" fmla="*/ 370339 w 1540065"/>
                      <a:gd name="connsiteY14" fmla="*/ 276273 h 926696"/>
                      <a:gd name="connsiteX15" fmla="*/ 391771 w 1540065"/>
                      <a:gd name="connsiteY15" fmla="*/ 254842 h 926696"/>
                      <a:gd name="connsiteX16" fmla="*/ 439396 w 1540065"/>
                      <a:gd name="connsiteY16" fmla="*/ 281035 h 926696"/>
                      <a:gd name="connsiteX17" fmla="*/ 517977 w 1540065"/>
                      <a:gd name="connsiteY17" fmla="*/ 338185 h 926696"/>
                      <a:gd name="connsiteX18" fmla="*/ 894214 w 1540065"/>
                      <a:gd name="connsiteY18" fmla="*/ 609648 h 926696"/>
                      <a:gd name="connsiteX19" fmla="*/ 1179964 w 1540065"/>
                      <a:gd name="connsiteY19" fmla="*/ 797767 h 926696"/>
                      <a:gd name="connsiteX20" fmla="*/ 1358558 w 1540065"/>
                      <a:gd name="connsiteY20" fmla="*/ 914448 h 926696"/>
                      <a:gd name="connsiteX21" fmla="*/ 1403802 w 1540065"/>
                      <a:gd name="connsiteY21" fmla="*/ 923973 h 926696"/>
                      <a:gd name="connsiteX22" fmla="*/ 1446664 w 1540065"/>
                      <a:gd name="connsiteY22" fmla="*/ 921592 h 926696"/>
                      <a:gd name="connsiteX23" fmla="*/ 1489527 w 1540065"/>
                      <a:gd name="connsiteY23" fmla="*/ 888254 h 926696"/>
                      <a:gd name="connsiteX24" fmla="*/ 1518102 w 1540065"/>
                      <a:gd name="connsiteY24" fmla="*/ 859679 h 926696"/>
                      <a:gd name="connsiteX25" fmla="*/ 1530008 w 1540065"/>
                      <a:gd name="connsiteY25" fmla="*/ 833485 h 926696"/>
                      <a:gd name="connsiteX26" fmla="*/ 1532389 w 1540065"/>
                      <a:gd name="connsiteY26" fmla="*/ 816817 h 926696"/>
                      <a:gd name="connsiteX27" fmla="*/ 1425233 w 1540065"/>
                      <a:gd name="connsiteY27" fmla="*/ 740617 h 926696"/>
                      <a:gd name="connsiteX28" fmla="*/ 1063283 w 1540065"/>
                      <a:gd name="connsiteY28" fmla="*/ 485823 h 926696"/>
                      <a:gd name="connsiteX29" fmla="*/ 765627 w 1540065"/>
                      <a:gd name="connsiteY29" fmla="*/ 278654 h 926696"/>
                      <a:gd name="connsiteX30" fmla="*/ 406058 w 1540065"/>
                      <a:gd name="connsiteY30" fmla="*/ 23860 h 926696"/>
                      <a:gd name="connsiteX31" fmla="*/ 344146 w 1540065"/>
                      <a:gd name="connsiteY31" fmla="*/ 19098 h 926696"/>
                      <a:gd name="connsiteX0" fmla="*/ 346527 w 1540065"/>
                      <a:gd name="connsiteY0" fmla="*/ 16717 h 926696"/>
                      <a:gd name="connsiteX1" fmla="*/ 256039 w 1540065"/>
                      <a:gd name="connsiteY1" fmla="*/ 54817 h 926696"/>
                      <a:gd name="connsiteX2" fmla="*/ 170314 w 1540065"/>
                      <a:gd name="connsiteY2" fmla="*/ 50054 h 926696"/>
                      <a:gd name="connsiteX3" fmla="*/ 106021 w 1540065"/>
                      <a:gd name="connsiteY3" fmla="*/ 16717 h 926696"/>
                      <a:gd name="connsiteX4" fmla="*/ 77446 w 1540065"/>
                      <a:gd name="connsiteY4" fmla="*/ 48 h 926696"/>
                      <a:gd name="connsiteX5" fmla="*/ 48871 w 1540065"/>
                      <a:gd name="connsiteY5" fmla="*/ 21479 h 926696"/>
                      <a:gd name="connsiteX6" fmla="*/ 22677 w 1540065"/>
                      <a:gd name="connsiteY6" fmla="*/ 64342 h 926696"/>
                      <a:gd name="connsiteX7" fmla="*/ 1246 w 1540065"/>
                      <a:gd name="connsiteY7" fmla="*/ 123873 h 926696"/>
                      <a:gd name="connsiteX8" fmla="*/ 6008 w 1540065"/>
                      <a:gd name="connsiteY8" fmla="*/ 183404 h 926696"/>
                      <a:gd name="connsiteX9" fmla="*/ 34583 w 1540065"/>
                      <a:gd name="connsiteY9" fmla="*/ 264367 h 926696"/>
                      <a:gd name="connsiteX10" fmla="*/ 82208 w 1540065"/>
                      <a:gd name="connsiteY10" fmla="*/ 302467 h 926696"/>
                      <a:gd name="connsiteX11" fmla="*/ 153646 w 1540065"/>
                      <a:gd name="connsiteY11" fmla="*/ 333423 h 926696"/>
                      <a:gd name="connsiteX12" fmla="*/ 239371 w 1540065"/>
                      <a:gd name="connsiteY12" fmla="*/ 335804 h 926696"/>
                      <a:gd name="connsiteX13" fmla="*/ 320333 w 1540065"/>
                      <a:gd name="connsiteY13" fmla="*/ 314373 h 926696"/>
                      <a:gd name="connsiteX14" fmla="*/ 370339 w 1540065"/>
                      <a:gd name="connsiteY14" fmla="*/ 276273 h 926696"/>
                      <a:gd name="connsiteX15" fmla="*/ 391771 w 1540065"/>
                      <a:gd name="connsiteY15" fmla="*/ 254842 h 926696"/>
                      <a:gd name="connsiteX16" fmla="*/ 439396 w 1540065"/>
                      <a:gd name="connsiteY16" fmla="*/ 281035 h 926696"/>
                      <a:gd name="connsiteX17" fmla="*/ 517977 w 1540065"/>
                      <a:gd name="connsiteY17" fmla="*/ 338185 h 926696"/>
                      <a:gd name="connsiteX18" fmla="*/ 894214 w 1540065"/>
                      <a:gd name="connsiteY18" fmla="*/ 609648 h 926696"/>
                      <a:gd name="connsiteX19" fmla="*/ 1179964 w 1540065"/>
                      <a:gd name="connsiteY19" fmla="*/ 797767 h 926696"/>
                      <a:gd name="connsiteX20" fmla="*/ 1358558 w 1540065"/>
                      <a:gd name="connsiteY20" fmla="*/ 914448 h 926696"/>
                      <a:gd name="connsiteX21" fmla="*/ 1403802 w 1540065"/>
                      <a:gd name="connsiteY21" fmla="*/ 923973 h 926696"/>
                      <a:gd name="connsiteX22" fmla="*/ 1446664 w 1540065"/>
                      <a:gd name="connsiteY22" fmla="*/ 921592 h 926696"/>
                      <a:gd name="connsiteX23" fmla="*/ 1489527 w 1540065"/>
                      <a:gd name="connsiteY23" fmla="*/ 888254 h 926696"/>
                      <a:gd name="connsiteX24" fmla="*/ 1518102 w 1540065"/>
                      <a:gd name="connsiteY24" fmla="*/ 859679 h 926696"/>
                      <a:gd name="connsiteX25" fmla="*/ 1530008 w 1540065"/>
                      <a:gd name="connsiteY25" fmla="*/ 833485 h 926696"/>
                      <a:gd name="connsiteX26" fmla="*/ 1532389 w 1540065"/>
                      <a:gd name="connsiteY26" fmla="*/ 816817 h 926696"/>
                      <a:gd name="connsiteX27" fmla="*/ 1425233 w 1540065"/>
                      <a:gd name="connsiteY27" fmla="*/ 740617 h 926696"/>
                      <a:gd name="connsiteX28" fmla="*/ 1063283 w 1540065"/>
                      <a:gd name="connsiteY28" fmla="*/ 485823 h 926696"/>
                      <a:gd name="connsiteX29" fmla="*/ 765627 w 1540065"/>
                      <a:gd name="connsiteY29" fmla="*/ 278654 h 926696"/>
                      <a:gd name="connsiteX30" fmla="*/ 406058 w 1540065"/>
                      <a:gd name="connsiteY30" fmla="*/ 23860 h 926696"/>
                      <a:gd name="connsiteX31" fmla="*/ 346527 w 1540065"/>
                      <a:gd name="connsiteY31" fmla="*/ 16717 h 92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540065" h="926696">
                        <a:moveTo>
                          <a:pt x="346527" y="16717"/>
                        </a:moveTo>
                        <a:cubicBezTo>
                          <a:pt x="321524" y="21876"/>
                          <a:pt x="285408" y="49261"/>
                          <a:pt x="256039" y="54817"/>
                        </a:cubicBezTo>
                        <a:cubicBezTo>
                          <a:pt x="226670" y="60373"/>
                          <a:pt x="195317" y="56404"/>
                          <a:pt x="170314" y="50054"/>
                        </a:cubicBezTo>
                        <a:cubicBezTo>
                          <a:pt x="145311" y="43704"/>
                          <a:pt x="121499" y="25051"/>
                          <a:pt x="106021" y="16717"/>
                        </a:cubicBezTo>
                        <a:cubicBezTo>
                          <a:pt x="90543" y="8383"/>
                          <a:pt x="86971" y="-746"/>
                          <a:pt x="77446" y="48"/>
                        </a:cubicBezTo>
                        <a:cubicBezTo>
                          <a:pt x="67921" y="842"/>
                          <a:pt x="57999" y="10763"/>
                          <a:pt x="48871" y="21479"/>
                        </a:cubicBezTo>
                        <a:cubicBezTo>
                          <a:pt x="39743" y="32195"/>
                          <a:pt x="30614" y="47276"/>
                          <a:pt x="22677" y="64342"/>
                        </a:cubicBezTo>
                        <a:cubicBezTo>
                          <a:pt x="14740" y="81408"/>
                          <a:pt x="4024" y="104029"/>
                          <a:pt x="1246" y="123873"/>
                        </a:cubicBezTo>
                        <a:cubicBezTo>
                          <a:pt x="-1532" y="143717"/>
                          <a:pt x="452" y="159988"/>
                          <a:pt x="6008" y="183404"/>
                        </a:cubicBezTo>
                        <a:cubicBezTo>
                          <a:pt x="11564" y="206820"/>
                          <a:pt x="21883" y="244523"/>
                          <a:pt x="34583" y="264367"/>
                        </a:cubicBezTo>
                        <a:cubicBezTo>
                          <a:pt x="47283" y="284211"/>
                          <a:pt x="62364" y="290958"/>
                          <a:pt x="82208" y="302467"/>
                        </a:cubicBezTo>
                        <a:cubicBezTo>
                          <a:pt x="102052" y="313976"/>
                          <a:pt x="127452" y="327867"/>
                          <a:pt x="153646" y="333423"/>
                        </a:cubicBezTo>
                        <a:cubicBezTo>
                          <a:pt x="179840" y="338979"/>
                          <a:pt x="211590" y="338979"/>
                          <a:pt x="239371" y="335804"/>
                        </a:cubicBezTo>
                        <a:cubicBezTo>
                          <a:pt x="267152" y="332629"/>
                          <a:pt x="298505" y="324295"/>
                          <a:pt x="320333" y="314373"/>
                        </a:cubicBezTo>
                        <a:cubicBezTo>
                          <a:pt x="342161" y="304451"/>
                          <a:pt x="358433" y="286195"/>
                          <a:pt x="370339" y="276273"/>
                        </a:cubicBezTo>
                        <a:cubicBezTo>
                          <a:pt x="382245" y="266351"/>
                          <a:pt x="380262" y="254048"/>
                          <a:pt x="391771" y="254842"/>
                        </a:cubicBezTo>
                        <a:cubicBezTo>
                          <a:pt x="403280" y="255636"/>
                          <a:pt x="418362" y="267145"/>
                          <a:pt x="439396" y="281035"/>
                        </a:cubicBezTo>
                        <a:cubicBezTo>
                          <a:pt x="460430" y="294926"/>
                          <a:pt x="517977" y="338185"/>
                          <a:pt x="517977" y="338185"/>
                        </a:cubicBezTo>
                        <a:cubicBezTo>
                          <a:pt x="593780" y="392954"/>
                          <a:pt x="783883" y="533051"/>
                          <a:pt x="894214" y="609648"/>
                        </a:cubicBezTo>
                        <a:cubicBezTo>
                          <a:pt x="1004545" y="686245"/>
                          <a:pt x="1179964" y="797767"/>
                          <a:pt x="1179964" y="797767"/>
                        </a:cubicBezTo>
                        <a:cubicBezTo>
                          <a:pt x="1257355" y="848567"/>
                          <a:pt x="1321252" y="893414"/>
                          <a:pt x="1358558" y="914448"/>
                        </a:cubicBezTo>
                        <a:cubicBezTo>
                          <a:pt x="1395864" y="935482"/>
                          <a:pt x="1389118" y="922782"/>
                          <a:pt x="1403802" y="923973"/>
                        </a:cubicBezTo>
                        <a:cubicBezTo>
                          <a:pt x="1418486" y="925164"/>
                          <a:pt x="1432377" y="927545"/>
                          <a:pt x="1446664" y="921592"/>
                        </a:cubicBezTo>
                        <a:cubicBezTo>
                          <a:pt x="1460951" y="915639"/>
                          <a:pt x="1477621" y="898573"/>
                          <a:pt x="1489527" y="888254"/>
                        </a:cubicBezTo>
                        <a:cubicBezTo>
                          <a:pt x="1501433" y="877935"/>
                          <a:pt x="1511355" y="868807"/>
                          <a:pt x="1518102" y="859679"/>
                        </a:cubicBezTo>
                        <a:cubicBezTo>
                          <a:pt x="1524849" y="850551"/>
                          <a:pt x="1527627" y="840629"/>
                          <a:pt x="1530008" y="833485"/>
                        </a:cubicBezTo>
                        <a:cubicBezTo>
                          <a:pt x="1532389" y="826341"/>
                          <a:pt x="1549852" y="832295"/>
                          <a:pt x="1532389" y="816817"/>
                        </a:cubicBezTo>
                        <a:cubicBezTo>
                          <a:pt x="1514927" y="801339"/>
                          <a:pt x="1425233" y="740617"/>
                          <a:pt x="1425233" y="740617"/>
                        </a:cubicBezTo>
                        <a:lnTo>
                          <a:pt x="1063283" y="485823"/>
                        </a:lnTo>
                        <a:lnTo>
                          <a:pt x="765627" y="278654"/>
                        </a:lnTo>
                        <a:cubicBezTo>
                          <a:pt x="656090" y="201660"/>
                          <a:pt x="475908" y="67516"/>
                          <a:pt x="406058" y="23860"/>
                        </a:cubicBezTo>
                        <a:cubicBezTo>
                          <a:pt x="336208" y="-19796"/>
                          <a:pt x="371530" y="11558"/>
                          <a:pt x="346527" y="16717"/>
                        </a:cubicBezTo>
                        <a:close/>
                      </a:path>
                    </a:pathLst>
                  </a:custGeom>
                  <a:solidFill>
                    <a:srgbClr val="9CA4B6">
                      <a:lumMod val="40000"/>
                      <a:lumOff val="60000"/>
                    </a:srgbClr>
                  </a:solidFill>
                  <a:ln w="6350" cap="sq" cmpd="sng" algn="ctr">
                    <a:solidFill>
                      <a:srgbClr val="9CA4B6">
                        <a:lumMod val="75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2000" tIns="36000" rIns="72000" bIns="36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50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11366D20-3B59-3EDA-0513-6C471E0BDA41}"/>
                    </a:ext>
                  </a:extLst>
                </p:cNvPr>
                <p:cNvSpPr/>
                <p:nvPr/>
              </p:nvSpPr>
              <p:spPr bwMode="auto">
                <a:xfrm rot="1035939">
                  <a:off x="4779327" y="4281542"/>
                  <a:ext cx="108000" cy="36000"/>
                </a:xfrm>
                <a:prstGeom prst="roundRect">
                  <a:avLst/>
                </a:prstGeom>
                <a:solidFill>
                  <a:srgbClr val="E71D75">
                    <a:lumMod val="75000"/>
                  </a:srgbClr>
                </a:solidFill>
                <a:ln w="6350" cap="sq" cmpd="sng" algn="ctr">
                  <a:solidFill>
                    <a:srgbClr val="E71D75">
                      <a:lumMod val="5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solidFill>
                        <a:srgbClr val="E71D75"/>
                      </a:solidFill>
                    </a:ln>
                    <a:solidFill>
                      <a:srgbClr val="E71D7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D8910E59-9BD8-C4B0-7F63-DF07F3F7A220}"/>
                  </a:ext>
                </a:extLst>
              </p:cNvPr>
              <p:cNvGrpSpPr/>
              <p:nvPr/>
            </p:nvGrpSpPr>
            <p:grpSpPr>
              <a:xfrm>
                <a:off x="3768589" y="4270051"/>
                <a:ext cx="323445" cy="284983"/>
                <a:chOff x="4006819" y="4300261"/>
                <a:chExt cx="323445" cy="284983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BD35BE8-F87A-D338-C2BB-F518F585E50C}"/>
                    </a:ext>
                  </a:extLst>
                </p:cNvPr>
                <p:cNvSpPr/>
                <p:nvPr/>
              </p:nvSpPr>
              <p:spPr bwMode="auto">
                <a:xfrm rot="11690998">
                  <a:off x="4016022" y="4327588"/>
                  <a:ext cx="314242" cy="156006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4F2C3B08-0906-13C3-C864-A60FB20E1F30}"/>
                    </a:ext>
                  </a:extLst>
                </p:cNvPr>
                <p:cNvSpPr/>
                <p:nvPr/>
              </p:nvSpPr>
              <p:spPr bwMode="auto">
                <a:xfrm rot="16021806" flipV="1">
                  <a:off x="3975237" y="4339945"/>
                  <a:ext cx="276881" cy="213718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1759DF8C-E3C6-5418-3F0F-C93F15EC3DBA}"/>
                    </a:ext>
                  </a:extLst>
                </p:cNvPr>
                <p:cNvSpPr/>
                <p:nvPr/>
              </p:nvSpPr>
              <p:spPr bwMode="auto">
                <a:xfrm rot="13239997">
                  <a:off x="4082159" y="4300261"/>
                  <a:ext cx="124197" cy="36000"/>
                </a:xfrm>
                <a:prstGeom prst="roundRect">
                  <a:avLst/>
                </a:prstGeom>
                <a:solidFill>
                  <a:srgbClr val="E71D75">
                    <a:lumMod val="75000"/>
                  </a:srgbClr>
                </a:solidFill>
                <a:ln w="6350" cap="sq" cmpd="sng" algn="ctr">
                  <a:solidFill>
                    <a:srgbClr val="E71D75">
                      <a:lumMod val="5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solidFill>
                        <a:srgbClr val="E71D75"/>
                      </a:solidFill>
                    </a:ln>
                    <a:solidFill>
                      <a:srgbClr val="E71D7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2211E81-2774-58EF-48E2-F57784E336AD}"/>
                  </a:ext>
                </a:extLst>
              </p:cNvPr>
              <p:cNvGrpSpPr/>
              <p:nvPr/>
            </p:nvGrpSpPr>
            <p:grpSpPr>
              <a:xfrm>
                <a:off x="8965893" y="1626693"/>
                <a:ext cx="421095" cy="103773"/>
                <a:chOff x="9391333" y="1946995"/>
                <a:chExt cx="421095" cy="103773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D4B16B4F-EE0D-3A4E-D5AB-BABDDF783CF7}"/>
                    </a:ext>
                  </a:extLst>
                </p:cNvPr>
                <p:cNvSpPr/>
                <p:nvPr/>
              </p:nvSpPr>
              <p:spPr bwMode="auto">
                <a:xfrm rot="21289478">
                  <a:off x="9393800" y="1948158"/>
                  <a:ext cx="367951" cy="102610"/>
                </a:xfrm>
                <a:prstGeom prst="roundRect">
                  <a:avLst/>
                </a:prstGeom>
                <a:solidFill>
                  <a:srgbClr val="1AC9A8">
                    <a:lumMod val="75000"/>
                  </a:srgbClr>
                </a:solidFill>
                <a:ln w="6350" cap="sq" cmpd="sng" algn="ctr">
                  <a:solidFill>
                    <a:srgbClr val="1AC9A8">
                      <a:lumMod val="5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04FF1756-C5E8-7998-4B92-C00C7071AD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9391333" y="1986742"/>
                  <a:ext cx="346635" cy="27108"/>
                </a:xfrm>
                <a:prstGeom prst="line">
                  <a:avLst/>
                </a:prstGeom>
                <a:solidFill>
                  <a:srgbClr val="263358"/>
                </a:solidFill>
                <a:ln w="6350" cap="flat" cmpd="sng" algn="ctr">
                  <a:solidFill>
                    <a:srgbClr val="1AC9A8">
                      <a:lumMod val="50000"/>
                    </a:srgbClr>
                  </a:solidFill>
                  <a:prstDash val="solid"/>
                  <a:round/>
                  <a:headEnd type="none" w="sm" len="med"/>
                  <a:tailEnd type="none" w="med" len="med"/>
                </a:ln>
                <a:effectLst/>
              </p:spPr>
            </p:cxn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20E827D7-71AD-38A6-3A6E-9551053937E3}"/>
                    </a:ext>
                  </a:extLst>
                </p:cNvPr>
                <p:cNvSpPr/>
                <p:nvPr/>
              </p:nvSpPr>
              <p:spPr bwMode="auto">
                <a:xfrm rot="10396879">
                  <a:off x="9718828" y="1946995"/>
                  <a:ext cx="93600" cy="72000"/>
                </a:xfrm>
                <a:prstGeom prst="ellipse">
                  <a:avLst/>
                </a:prstGeom>
                <a:solidFill>
                  <a:srgbClr val="E71D75">
                    <a:lumMod val="75000"/>
                  </a:srgbClr>
                </a:solidFill>
                <a:ln w="6350" cap="sq" cmpd="sng" algn="ctr">
                  <a:solidFill>
                    <a:srgbClr val="E71D75">
                      <a:lumMod val="5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4603676-C06B-2A8A-4A4A-419756AA8D35}"/>
                  </a:ext>
                </a:extLst>
              </p:cNvPr>
              <p:cNvSpPr/>
              <p:nvPr/>
            </p:nvSpPr>
            <p:spPr bwMode="auto">
              <a:xfrm rot="1898467">
                <a:off x="7050551" y="3586550"/>
                <a:ext cx="154315" cy="234640"/>
              </a:xfrm>
              <a:custGeom>
                <a:avLst/>
                <a:gdLst>
                  <a:gd name="connsiteX0" fmla="*/ 1640944 w 2398238"/>
                  <a:gd name="connsiteY0" fmla="*/ 1444657 h 2930576"/>
                  <a:gd name="connsiteX1" fmla="*/ 1634594 w 2398238"/>
                  <a:gd name="connsiteY1" fmla="*/ 1711357 h 2930576"/>
                  <a:gd name="connsiteX2" fmla="*/ 1640944 w 2398238"/>
                  <a:gd name="connsiteY2" fmla="*/ 2041557 h 2930576"/>
                  <a:gd name="connsiteX3" fmla="*/ 1736194 w 2398238"/>
                  <a:gd name="connsiteY3" fmla="*/ 2225707 h 2930576"/>
                  <a:gd name="connsiteX4" fmla="*/ 1933044 w 2398238"/>
                  <a:gd name="connsiteY4" fmla="*/ 2435257 h 2930576"/>
                  <a:gd name="connsiteX5" fmla="*/ 1882244 w 2398238"/>
                  <a:gd name="connsiteY5" fmla="*/ 2689257 h 2930576"/>
                  <a:gd name="connsiteX6" fmla="*/ 1583794 w 2398238"/>
                  <a:gd name="connsiteY6" fmla="*/ 2892457 h 2930576"/>
                  <a:gd name="connsiteX7" fmla="*/ 1139294 w 2398238"/>
                  <a:gd name="connsiteY7" fmla="*/ 2930557 h 2930576"/>
                  <a:gd name="connsiteX8" fmla="*/ 694794 w 2398238"/>
                  <a:gd name="connsiteY8" fmla="*/ 2892457 h 2930576"/>
                  <a:gd name="connsiteX9" fmla="*/ 415394 w 2398238"/>
                  <a:gd name="connsiteY9" fmla="*/ 2759107 h 2930576"/>
                  <a:gd name="connsiteX10" fmla="*/ 224894 w 2398238"/>
                  <a:gd name="connsiteY10" fmla="*/ 2594007 h 2930576"/>
                  <a:gd name="connsiteX11" fmla="*/ 199494 w 2398238"/>
                  <a:gd name="connsiteY11" fmla="*/ 2371757 h 2930576"/>
                  <a:gd name="connsiteX12" fmla="*/ 377294 w 2398238"/>
                  <a:gd name="connsiteY12" fmla="*/ 2219357 h 2930576"/>
                  <a:gd name="connsiteX13" fmla="*/ 497944 w 2398238"/>
                  <a:gd name="connsiteY13" fmla="*/ 2105057 h 2930576"/>
                  <a:gd name="connsiteX14" fmla="*/ 561444 w 2398238"/>
                  <a:gd name="connsiteY14" fmla="*/ 1762157 h 2930576"/>
                  <a:gd name="connsiteX15" fmla="*/ 561444 w 2398238"/>
                  <a:gd name="connsiteY15" fmla="*/ 1431957 h 2930576"/>
                  <a:gd name="connsiteX16" fmla="*/ 561444 w 2398238"/>
                  <a:gd name="connsiteY16" fmla="*/ 1082707 h 2930576"/>
                  <a:gd name="connsiteX17" fmla="*/ 542394 w 2398238"/>
                  <a:gd name="connsiteY17" fmla="*/ 917607 h 2930576"/>
                  <a:gd name="connsiteX18" fmla="*/ 358244 w 2398238"/>
                  <a:gd name="connsiteY18" fmla="*/ 727107 h 2930576"/>
                  <a:gd name="connsiteX19" fmla="*/ 193144 w 2398238"/>
                  <a:gd name="connsiteY19" fmla="*/ 619157 h 2930576"/>
                  <a:gd name="connsiteX20" fmla="*/ 34394 w 2398238"/>
                  <a:gd name="connsiteY20" fmla="*/ 479457 h 2930576"/>
                  <a:gd name="connsiteX21" fmla="*/ 2644 w 2398238"/>
                  <a:gd name="connsiteY21" fmla="*/ 269907 h 2930576"/>
                  <a:gd name="connsiteX22" fmla="*/ 78844 w 2398238"/>
                  <a:gd name="connsiteY22" fmla="*/ 123857 h 2930576"/>
                  <a:gd name="connsiteX23" fmla="*/ 231244 w 2398238"/>
                  <a:gd name="connsiteY23" fmla="*/ 15907 h 2930576"/>
                  <a:gd name="connsiteX24" fmla="*/ 282044 w 2398238"/>
                  <a:gd name="connsiteY24" fmla="*/ 22257 h 2930576"/>
                  <a:gd name="connsiteX25" fmla="*/ 288394 w 2398238"/>
                  <a:gd name="connsiteY25" fmla="*/ 219107 h 2930576"/>
                  <a:gd name="connsiteX26" fmla="*/ 383644 w 2398238"/>
                  <a:gd name="connsiteY26" fmla="*/ 365157 h 2930576"/>
                  <a:gd name="connsiteX27" fmla="*/ 656694 w 2398238"/>
                  <a:gd name="connsiteY27" fmla="*/ 504857 h 2930576"/>
                  <a:gd name="connsiteX28" fmla="*/ 910694 w 2398238"/>
                  <a:gd name="connsiteY28" fmla="*/ 562007 h 2930576"/>
                  <a:gd name="connsiteX29" fmla="*/ 1266294 w 2398238"/>
                  <a:gd name="connsiteY29" fmla="*/ 581057 h 2930576"/>
                  <a:gd name="connsiteX30" fmla="*/ 1583794 w 2398238"/>
                  <a:gd name="connsiteY30" fmla="*/ 549307 h 2930576"/>
                  <a:gd name="connsiteX31" fmla="*/ 1818744 w 2398238"/>
                  <a:gd name="connsiteY31" fmla="*/ 435007 h 2930576"/>
                  <a:gd name="connsiteX32" fmla="*/ 2015594 w 2398238"/>
                  <a:gd name="connsiteY32" fmla="*/ 288957 h 2930576"/>
                  <a:gd name="connsiteX33" fmla="*/ 2136244 w 2398238"/>
                  <a:gd name="connsiteY33" fmla="*/ 130207 h 2930576"/>
                  <a:gd name="connsiteX34" fmla="*/ 2155294 w 2398238"/>
                  <a:gd name="connsiteY34" fmla="*/ 22257 h 2930576"/>
                  <a:gd name="connsiteX35" fmla="*/ 2320394 w 2398238"/>
                  <a:gd name="connsiteY35" fmla="*/ 73057 h 2930576"/>
                  <a:gd name="connsiteX36" fmla="*/ 2390244 w 2398238"/>
                  <a:gd name="connsiteY36" fmla="*/ 238157 h 2930576"/>
                  <a:gd name="connsiteX37" fmla="*/ 2383894 w 2398238"/>
                  <a:gd name="connsiteY37" fmla="*/ 441357 h 2930576"/>
                  <a:gd name="connsiteX38" fmla="*/ 2275944 w 2398238"/>
                  <a:gd name="connsiteY38" fmla="*/ 619157 h 2930576"/>
                  <a:gd name="connsiteX39" fmla="*/ 2047344 w 2398238"/>
                  <a:gd name="connsiteY39" fmla="*/ 739807 h 2930576"/>
                  <a:gd name="connsiteX40" fmla="*/ 1825094 w 2398238"/>
                  <a:gd name="connsiteY40" fmla="*/ 904907 h 2930576"/>
                  <a:gd name="connsiteX41" fmla="*/ 1691744 w 2398238"/>
                  <a:gd name="connsiteY41" fmla="*/ 1152557 h 2930576"/>
                  <a:gd name="connsiteX42" fmla="*/ 1640944 w 2398238"/>
                  <a:gd name="connsiteY42" fmla="*/ 1444657 h 293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98238" h="2930576">
                    <a:moveTo>
                      <a:pt x="1640944" y="1444657"/>
                    </a:moveTo>
                    <a:cubicBezTo>
                      <a:pt x="1631419" y="1537790"/>
                      <a:pt x="1634594" y="1611874"/>
                      <a:pt x="1634594" y="1711357"/>
                    </a:cubicBezTo>
                    <a:cubicBezTo>
                      <a:pt x="1634594" y="1810840"/>
                      <a:pt x="1624011" y="1955832"/>
                      <a:pt x="1640944" y="2041557"/>
                    </a:cubicBezTo>
                    <a:cubicBezTo>
                      <a:pt x="1657877" y="2127282"/>
                      <a:pt x="1687511" y="2160090"/>
                      <a:pt x="1736194" y="2225707"/>
                    </a:cubicBezTo>
                    <a:cubicBezTo>
                      <a:pt x="1784877" y="2291324"/>
                      <a:pt x="1908702" y="2357999"/>
                      <a:pt x="1933044" y="2435257"/>
                    </a:cubicBezTo>
                    <a:cubicBezTo>
                      <a:pt x="1957386" y="2512515"/>
                      <a:pt x="1940452" y="2613057"/>
                      <a:pt x="1882244" y="2689257"/>
                    </a:cubicBezTo>
                    <a:cubicBezTo>
                      <a:pt x="1824036" y="2765457"/>
                      <a:pt x="1707619" y="2852240"/>
                      <a:pt x="1583794" y="2892457"/>
                    </a:cubicBezTo>
                    <a:cubicBezTo>
                      <a:pt x="1459969" y="2932674"/>
                      <a:pt x="1287461" y="2930557"/>
                      <a:pt x="1139294" y="2930557"/>
                    </a:cubicBezTo>
                    <a:cubicBezTo>
                      <a:pt x="991127" y="2930557"/>
                      <a:pt x="815444" y="2921032"/>
                      <a:pt x="694794" y="2892457"/>
                    </a:cubicBezTo>
                    <a:cubicBezTo>
                      <a:pt x="574144" y="2863882"/>
                      <a:pt x="493711" y="2808849"/>
                      <a:pt x="415394" y="2759107"/>
                    </a:cubicBezTo>
                    <a:cubicBezTo>
                      <a:pt x="337077" y="2709365"/>
                      <a:pt x="260877" y="2658565"/>
                      <a:pt x="224894" y="2594007"/>
                    </a:cubicBezTo>
                    <a:cubicBezTo>
                      <a:pt x="188911" y="2529449"/>
                      <a:pt x="174094" y="2434199"/>
                      <a:pt x="199494" y="2371757"/>
                    </a:cubicBezTo>
                    <a:cubicBezTo>
                      <a:pt x="224894" y="2309315"/>
                      <a:pt x="327552" y="2263807"/>
                      <a:pt x="377294" y="2219357"/>
                    </a:cubicBezTo>
                    <a:cubicBezTo>
                      <a:pt x="427036" y="2174907"/>
                      <a:pt x="467252" y="2181257"/>
                      <a:pt x="497944" y="2105057"/>
                    </a:cubicBezTo>
                    <a:cubicBezTo>
                      <a:pt x="528636" y="2028857"/>
                      <a:pt x="550861" y="1874340"/>
                      <a:pt x="561444" y="1762157"/>
                    </a:cubicBezTo>
                    <a:cubicBezTo>
                      <a:pt x="572027" y="1649974"/>
                      <a:pt x="561444" y="1431957"/>
                      <a:pt x="561444" y="1431957"/>
                    </a:cubicBezTo>
                    <a:cubicBezTo>
                      <a:pt x="561444" y="1318715"/>
                      <a:pt x="564619" y="1168432"/>
                      <a:pt x="561444" y="1082707"/>
                    </a:cubicBezTo>
                    <a:cubicBezTo>
                      <a:pt x="558269" y="996982"/>
                      <a:pt x="576261" y="976874"/>
                      <a:pt x="542394" y="917607"/>
                    </a:cubicBezTo>
                    <a:cubicBezTo>
                      <a:pt x="508527" y="858340"/>
                      <a:pt x="416452" y="776849"/>
                      <a:pt x="358244" y="727107"/>
                    </a:cubicBezTo>
                    <a:cubicBezTo>
                      <a:pt x="300036" y="677365"/>
                      <a:pt x="247119" y="660432"/>
                      <a:pt x="193144" y="619157"/>
                    </a:cubicBezTo>
                    <a:cubicBezTo>
                      <a:pt x="139169" y="577882"/>
                      <a:pt x="66144" y="537665"/>
                      <a:pt x="34394" y="479457"/>
                    </a:cubicBezTo>
                    <a:cubicBezTo>
                      <a:pt x="2644" y="421249"/>
                      <a:pt x="-4764" y="329174"/>
                      <a:pt x="2644" y="269907"/>
                    </a:cubicBezTo>
                    <a:cubicBezTo>
                      <a:pt x="10052" y="210640"/>
                      <a:pt x="40744" y="166190"/>
                      <a:pt x="78844" y="123857"/>
                    </a:cubicBezTo>
                    <a:cubicBezTo>
                      <a:pt x="116944" y="81524"/>
                      <a:pt x="197377" y="32840"/>
                      <a:pt x="231244" y="15907"/>
                    </a:cubicBezTo>
                    <a:cubicBezTo>
                      <a:pt x="265111" y="-1026"/>
                      <a:pt x="272519" y="-11610"/>
                      <a:pt x="282044" y="22257"/>
                    </a:cubicBezTo>
                    <a:cubicBezTo>
                      <a:pt x="291569" y="56124"/>
                      <a:pt x="271461" y="161957"/>
                      <a:pt x="288394" y="219107"/>
                    </a:cubicBezTo>
                    <a:cubicBezTo>
                      <a:pt x="305327" y="276257"/>
                      <a:pt x="322261" y="317532"/>
                      <a:pt x="383644" y="365157"/>
                    </a:cubicBezTo>
                    <a:cubicBezTo>
                      <a:pt x="445027" y="412782"/>
                      <a:pt x="568852" y="472049"/>
                      <a:pt x="656694" y="504857"/>
                    </a:cubicBezTo>
                    <a:cubicBezTo>
                      <a:pt x="744536" y="537665"/>
                      <a:pt x="809094" y="549307"/>
                      <a:pt x="910694" y="562007"/>
                    </a:cubicBezTo>
                    <a:cubicBezTo>
                      <a:pt x="1012294" y="574707"/>
                      <a:pt x="1154111" y="583174"/>
                      <a:pt x="1266294" y="581057"/>
                    </a:cubicBezTo>
                    <a:cubicBezTo>
                      <a:pt x="1378477" y="578940"/>
                      <a:pt x="1491719" y="573649"/>
                      <a:pt x="1583794" y="549307"/>
                    </a:cubicBezTo>
                    <a:cubicBezTo>
                      <a:pt x="1675869" y="524965"/>
                      <a:pt x="1746777" y="478399"/>
                      <a:pt x="1818744" y="435007"/>
                    </a:cubicBezTo>
                    <a:cubicBezTo>
                      <a:pt x="1890711" y="391615"/>
                      <a:pt x="1962677" y="339757"/>
                      <a:pt x="2015594" y="288957"/>
                    </a:cubicBezTo>
                    <a:cubicBezTo>
                      <a:pt x="2068511" y="238157"/>
                      <a:pt x="2112961" y="174657"/>
                      <a:pt x="2136244" y="130207"/>
                    </a:cubicBezTo>
                    <a:cubicBezTo>
                      <a:pt x="2159527" y="85757"/>
                      <a:pt x="2124602" y="31782"/>
                      <a:pt x="2155294" y="22257"/>
                    </a:cubicBezTo>
                    <a:cubicBezTo>
                      <a:pt x="2185986" y="12732"/>
                      <a:pt x="2281236" y="37074"/>
                      <a:pt x="2320394" y="73057"/>
                    </a:cubicBezTo>
                    <a:cubicBezTo>
                      <a:pt x="2359552" y="109040"/>
                      <a:pt x="2379661" y="176774"/>
                      <a:pt x="2390244" y="238157"/>
                    </a:cubicBezTo>
                    <a:cubicBezTo>
                      <a:pt x="2400827" y="299540"/>
                      <a:pt x="2402944" y="377857"/>
                      <a:pt x="2383894" y="441357"/>
                    </a:cubicBezTo>
                    <a:cubicBezTo>
                      <a:pt x="2364844" y="504857"/>
                      <a:pt x="2332036" y="569415"/>
                      <a:pt x="2275944" y="619157"/>
                    </a:cubicBezTo>
                    <a:cubicBezTo>
                      <a:pt x="2219852" y="668899"/>
                      <a:pt x="2122486" y="692182"/>
                      <a:pt x="2047344" y="739807"/>
                    </a:cubicBezTo>
                    <a:cubicBezTo>
                      <a:pt x="1972202" y="787432"/>
                      <a:pt x="1884361" y="836115"/>
                      <a:pt x="1825094" y="904907"/>
                    </a:cubicBezTo>
                    <a:cubicBezTo>
                      <a:pt x="1765827" y="973699"/>
                      <a:pt x="1722436" y="1061540"/>
                      <a:pt x="1691744" y="1152557"/>
                    </a:cubicBezTo>
                    <a:cubicBezTo>
                      <a:pt x="1661052" y="1243574"/>
                      <a:pt x="1650469" y="1351524"/>
                      <a:pt x="1640944" y="1444657"/>
                    </a:cubicBezTo>
                    <a:close/>
                  </a:path>
                </a:pathLst>
              </a:custGeom>
              <a:solidFill>
                <a:srgbClr val="6C57A6"/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D86065-8A43-680A-AB17-C2D3CB40082F}"/>
                  </a:ext>
                </a:extLst>
              </p:cNvPr>
              <p:cNvSpPr/>
              <p:nvPr/>
            </p:nvSpPr>
            <p:spPr bwMode="auto">
              <a:xfrm rot="14507798">
                <a:off x="7253903" y="2124814"/>
                <a:ext cx="154315" cy="437506"/>
              </a:xfrm>
              <a:custGeom>
                <a:avLst/>
                <a:gdLst>
                  <a:gd name="connsiteX0" fmla="*/ 1640944 w 2398238"/>
                  <a:gd name="connsiteY0" fmla="*/ 1444657 h 2930576"/>
                  <a:gd name="connsiteX1" fmla="*/ 1634594 w 2398238"/>
                  <a:gd name="connsiteY1" fmla="*/ 1711357 h 2930576"/>
                  <a:gd name="connsiteX2" fmla="*/ 1640944 w 2398238"/>
                  <a:gd name="connsiteY2" fmla="*/ 2041557 h 2930576"/>
                  <a:gd name="connsiteX3" fmla="*/ 1736194 w 2398238"/>
                  <a:gd name="connsiteY3" fmla="*/ 2225707 h 2930576"/>
                  <a:gd name="connsiteX4" fmla="*/ 1933044 w 2398238"/>
                  <a:gd name="connsiteY4" fmla="*/ 2435257 h 2930576"/>
                  <a:gd name="connsiteX5" fmla="*/ 1882244 w 2398238"/>
                  <a:gd name="connsiteY5" fmla="*/ 2689257 h 2930576"/>
                  <a:gd name="connsiteX6" fmla="*/ 1583794 w 2398238"/>
                  <a:gd name="connsiteY6" fmla="*/ 2892457 h 2930576"/>
                  <a:gd name="connsiteX7" fmla="*/ 1139294 w 2398238"/>
                  <a:gd name="connsiteY7" fmla="*/ 2930557 h 2930576"/>
                  <a:gd name="connsiteX8" fmla="*/ 694794 w 2398238"/>
                  <a:gd name="connsiteY8" fmla="*/ 2892457 h 2930576"/>
                  <a:gd name="connsiteX9" fmla="*/ 415394 w 2398238"/>
                  <a:gd name="connsiteY9" fmla="*/ 2759107 h 2930576"/>
                  <a:gd name="connsiteX10" fmla="*/ 224894 w 2398238"/>
                  <a:gd name="connsiteY10" fmla="*/ 2594007 h 2930576"/>
                  <a:gd name="connsiteX11" fmla="*/ 199494 w 2398238"/>
                  <a:gd name="connsiteY11" fmla="*/ 2371757 h 2930576"/>
                  <a:gd name="connsiteX12" fmla="*/ 377294 w 2398238"/>
                  <a:gd name="connsiteY12" fmla="*/ 2219357 h 2930576"/>
                  <a:gd name="connsiteX13" fmla="*/ 497944 w 2398238"/>
                  <a:gd name="connsiteY13" fmla="*/ 2105057 h 2930576"/>
                  <a:gd name="connsiteX14" fmla="*/ 561444 w 2398238"/>
                  <a:gd name="connsiteY14" fmla="*/ 1762157 h 2930576"/>
                  <a:gd name="connsiteX15" fmla="*/ 561444 w 2398238"/>
                  <a:gd name="connsiteY15" fmla="*/ 1431957 h 2930576"/>
                  <a:gd name="connsiteX16" fmla="*/ 561444 w 2398238"/>
                  <a:gd name="connsiteY16" fmla="*/ 1082707 h 2930576"/>
                  <a:gd name="connsiteX17" fmla="*/ 542394 w 2398238"/>
                  <a:gd name="connsiteY17" fmla="*/ 917607 h 2930576"/>
                  <a:gd name="connsiteX18" fmla="*/ 358244 w 2398238"/>
                  <a:gd name="connsiteY18" fmla="*/ 727107 h 2930576"/>
                  <a:gd name="connsiteX19" fmla="*/ 193144 w 2398238"/>
                  <a:gd name="connsiteY19" fmla="*/ 619157 h 2930576"/>
                  <a:gd name="connsiteX20" fmla="*/ 34394 w 2398238"/>
                  <a:gd name="connsiteY20" fmla="*/ 479457 h 2930576"/>
                  <a:gd name="connsiteX21" fmla="*/ 2644 w 2398238"/>
                  <a:gd name="connsiteY21" fmla="*/ 269907 h 2930576"/>
                  <a:gd name="connsiteX22" fmla="*/ 78844 w 2398238"/>
                  <a:gd name="connsiteY22" fmla="*/ 123857 h 2930576"/>
                  <a:gd name="connsiteX23" fmla="*/ 231244 w 2398238"/>
                  <a:gd name="connsiteY23" fmla="*/ 15907 h 2930576"/>
                  <a:gd name="connsiteX24" fmla="*/ 282044 w 2398238"/>
                  <a:gd name="connsiteY24" fmla="*/ 22257 h 2930576"/>
                  <a:gd name="connsiteX25" fmla="*/ 288394 w 2398238"/>
                  <a:gd name="connsiteY25" fmla="*/ 219107 h 2930576"/>
                  <a:gd name="connsiteX26" fmla="*/ 383644 w 2398238"/>
                  <a:gd name="connsiteY26" fmla="*/ 365157 h 2930576"/>
                  <a:gd name="connsiteX27" fmla="*/ 656694 w 2398238"/>
                  <a:gd name="connsiteY27" fmla="*/ 504857 h 2930576"/>
                  <a:gd name="connsiteX28" fmla="*/ 910694 w 2398238"/>
                  <a:gd name="connsiteY28" fmla="*/ 562007 h 2930576"/>
                  <a:gd name="connsiteX29" fmla="*/ 1266294 w 2398238"/>
                  <a:gd name="connsiteY29" fmla="*/ 581057 h 2930576"/>
                  <a:gd name="connsiteX30" fmla="*/ 1583794 w 2398238"/>
                  <a:gd name="connsiteY30" fmla="*/ 549307 h 2930576"/>
                  <a:gd name="connsiteX31" fmla="*/ 1818744 w 2398238"/>
                  <a:gd name="connsiteY31" fmla="*/ 435007 h 2930576"/>
                  <a:gd name="connsiteX32" fmla="*/ 2015594 w 2398238"/>
                  <a:gd name="connsiteY32" fmla="*/ 288957 h 2930576"/>
                  <a:gd name="connsiteX33" fmla="*/ 2136244 w 2398238"/>
                  <a:gd name="connsiteY33" fmla="*/ 130207 h 2930576"/>
                  <a:gd name="connsiteX34" fmla="*/ 2155294 w 2398238"/>
                  <a:gd name="connsiteY34" fmla="*/ 22257 h 2930576"/>
                  <a:gd name="connsiteX35" fmla="*/ 2320394 w 2398238"/>
                  <a:gd name="connsiteY35" fmla="*/ 73057 h 2930576"/>
                  <a:gd name="connsiteX36" fmla="*/ 2390244 w 2398238"/>
                  <a:gd name="connsiteY36" fmla="*/ 238157 h 2930576"/>
                  <a:gd name="connsiteX37" fmla="*/ 2383894 w 2398238"/>
                  <a:gd name="connsiteY37" fmla="*/ 441357 h 2930576"/>
                  <a:gd name="connsiteX38" fmla="*/ 2275944 w 2398238"/>
                  <a:gd name="connsiteY38" fmla="*/ 619157 h 2930576"/>
                  <a:gd name="connsiteX39" fmla="*/ 2047344 w 2398238"/>
                  <a:gd name="connsiteY39" fmla="*/ 739807 h 2930576"/>
                  <a:gd name="connsiteX40" fmla="*/ 1825094 w 2398238"/>
                  <a:gd name="connsiteY40" fmla="*/ 904907 h 2930576"/>
                  <a:gd name="connsiteX41" fmla="*/ 1691744 w 2398238"/>
                  <a:gd name="connsiteY41" fmla="*/ 1152557 h 2930576"/>
                  <a:gd name="connsiteX42" fmla="*/ 1640944 w 2398238"/>
                  <a:gd name="connsiteY42" fmla="*/ 1444657 h 2930576"/>
                  <a:gd name="connsiteX0" fmla="*/ 1640944 w 2398238"/>
                  <a:gd name="connsiteY0" fmla="*/ 1444657 h 2930576"/>
                  <a:gd name="connsiteX1" fmla="*/ 1634594 w 2398238"/>
                  <a:gd name="connsiteY1" fmla="*/ 1711357 h 2930576"/>
                  <a:gd name="connsiteX2" fmla="*/ 1640944 w 2398238"/>
                  <a:gd name="connsiteY2" fmla="*/ 2041557 h 2930576"/>
                  <a:gd name="connsiteX3" fmla="*/ 1736194 w 2398238"/>
                  <a:gd name="connsiteY3" fmla="*/ 2225707 h 2930576"/>
                  <a:gd name="connsiteX4" fmla="*/ 1933044 w 2398238"/>
                  <a:gd name="connsiteY4" fmla="*/ 2435257 h 2930576"/>
                  <a:gd name="connsiteX5" fmla="*/ 1882244 w 2398238"/>
                  <a:gd name="connsiteY5" fmla="*/ 2689257 h 2930576"/>
                  <a:gd name="connsiteX6" fmla="*/ 1583794 w 2398238"/>
                  <a:gd name="connsiteY6" fmla="*/ 2892457 h 2930576"/>
                  <a:gd name="connsiteX7" fmla="*/ 1139294 w 2398238"/>
                  <a:gd name="connsiteY7" fmla="*/ 2930557 h 2930576"/>
                  <a:gd name="connsiteX8" fmla="*/ 694794 w 2398238"/>
                  <a:gd name="connsiteY8" fmla="*/ 2892457 h 2930576"/>
                  <a:gd name="connsiteX9" fmla="*/ 415394 w 2398238"/>
                  <a:gd name="connsiteY9" fmla="*/ 2759107 h 2930576"/>
                  <a:gd name="connsiteX10" fmla="*/ 224894 w 2398238"/>
                  <a:gd name="connsiteY10" fmla="*/ 2594007 h 2930576"/>
                  <a:gd name="connsiteX11" fmla="*/ 129528 w 2398238"/>
                  <a:gd name="connsiteY11" fmla="*/ 2428705 h 2930576"/>
                  <a:gd name="connsiteX12" fmla="*/ 377294 w 2398238"/>
                  <a:gd name="connsiteY12" fmla="*/ 2219357 h 2930576"/>
                  <a:gd name="connsiteX13" fmla="*/ 497944 w 2398238"/>
                  <a:gd name="connsiteY13" fmla="*/ 2105057 h 2930576"/>
                  <a:gd name="connsiteX14" fmla="*/ 561444 w 2398238"/>
                  <a:gd name="connsiteY14" fmla="*/ 1762157 h 2930576"/>
                  <a:gd name="connsiteX15" fmla="*/ 561444 w 2398238"/>
                  <a:gd name="connsiteY15" fmla="*/ 1431957 h 2930576"/>
                  <a:gd name="connsiteX16" fmla="*/ 561444 w 2398238"/>
                  <a:gd name="connsiteY16" fmla="*/ 1082707 h 2930576"/>
                  <a:gd name="connsiteX17" fmla="*/ 542394 w 2398238"/>
                  <a:gd name="connsiteY17" fmla="*/ 917607 h 2930576"/>
                  <a:gd name="connsiteX18" fmla="*/ 358244 w 2398238"/>
                  <a:gd name="connsiteY18" fmla="*/ 727107 h 2930576"/>
                  <a:gd name="connsiteX19" fmla="*/ 193144 w 2398238"/>
                  <a:gd name="connsiteY19" fmla="*/ 619157 h 2930576"/>
                  <a:gd name="connsiteX20" fmla="*/ 34394 w 2398238"/>
                  <a:gd name="connsiteY20" fmla="*/ 479457 h 2930576"/>
                  <a:gd name="connsiteX21" fmla="*/ 2644 w 2398238"/>
                  <a:gd name="connsiteY21" fmla="*/ 269907 h 2930576"/>
                  <a:gd name="connsiteX22" fmla="*/ 78844 w 2398238"/>
                  <a:gd name="connsiteY22" fmla="*/ 123857 h 2930576"/>
                  <a:gd name="connsiteX23" fmla="*/ 231244 w 2398238"/>
                  <a:gd name="connsiteY23" fmla="*/ 15907 h 2930576"/>
                  <a:gd name="connsiteX24" fmla="*/ 282044 w 2398238"/>
                  <a:gd name="connsiteY24" fmla="*/ 22257 h 2930576"/>
                  <a:gd name="connsiteX25" fmla="*/ 288394 w 2398238"/>
                  <a:gd name="connsiteY25" fmla="*/ 219107 h 2930576"/>
                  <a:gd name="connsiteX26" fmla="*/ 383644 w 2398238"/>
                  <a:gd name="connsiteY26" fmla="*/ 365157 h 2930576"/>
                  <a:gd name="connsiteX27" fmla="*/ 656694 w 2398238"/>
                  <a:gd name="connsiteY27" fmla="*/ 504857 h 2930576"/>
                  <a:gd name="connsiteX28" fmla="*/ 910694 w 2398238"/>
                  <a:gd name="connsiteY28" fmla="*/ 562007 h 2930576"/>
                  <a:gd name="connsiteX29" fmla="*/ 1266294 w 2398238"/>
                  <a:gd name="connsiteY29" fmla="*/ 581057 h 2930576"/>
                  <a:gd name="connsiteX30" fmla="*/ 1583794 w 2398238"/>
                  <a:gd name="connsiteY30" fmla="*/ 549307 h 2930576"/>
                  <a:gd name="connsiteX31" fmla="*/ 1818744 w 2398238"/>
                  <a:gd name="connsiteY31" fmla="*/ 435007 h 2930576"/>
                  <a:gd name="connsiteX32" fmla="*/ 2015594 w 2398238"/>
                  <a:gd name="connsiteY32" fmla="*/ 288957 h 2930576"/>
                  <a:gd name="connsiteX33" fmla="*/ 2136244 w 2398238"/>
                  <a:gd name="connsiteY33" fmla="*/ 130207 h 2930576"/>
                  <a:gd name="connsiteX34" fmla="*/ 2155294 w 2398238"/>
                  <a:gd name="connsiteY34" fmla="*/ 22257 h 2930576"/>
                  <a:gd name="connsiteX35" fmla="*/ 2320394 w 2398238"/>
                  <a:gd name="connsiteY35" fmla="*/ 73057 h 2930576"/>
                  <a:gd name="connsiteX36" fmla="*/ 2390244 w 2398238"/>
                  <a:gd name="connsiteY36" fmla="*/ 238157 h 2930576"/>
                  <a:gd name="connsiteX37" fmla="*/ 2383894 w 2398238"/>
                  <a:gd name="connsiteY37" fmla="*/ 441357 h 2930576"/>
                  <a:gd name="connsiteX38" fmla="*/ 2275944 w 2398238"/>
                  <a:gd name="connsiteY38" fmla="*/ 619157 h 2930576"/>
                  <a:gd name="connsiteX39" fmla="*/ 2047344 w 2398238"/>
                  <a:gd name="connsiteY39" fmla="*/ 739807 h 2930576"/>
                  <a:gd name="connsiteX40" fmla="*/ 1825094 w 2398238"/>
                  <a:gd name="connsiteY40" fmla="*/ 904907 h 2930576"/>
                  <a:gd name="connsiteX41" fmla="*/ 1691744 w 2398238"/>
                  <a:gd name="connsiteY41" fmla="*/ 1152557 h 2930576"/>
                  <a:gd name="connsiteX42" fmla="*/ 1640944 w 2398238"/>
                  <a:gd name="connsiteY42" fmla="*/ 1444657 h 2930576"/>
                  <a:gd name="connsiteX0" fmla="*/ 1640944 w 2398238"/>
                  <a:gd name="connsiteY0" fmla="*/ 1444657 h 2930576"/>
                  <a:gd name="connsiteX1" fmla="*/ 1634594 w 2398238"/>
                  <a:gd name="connsiteY1" fmla="*/ 1711357 h 2930576"/>
                  <a:gd name="connsiteX2" fmla="*/ 1640944 w 2398238"/>
                  <a:gd name="connsiteY2" fmla="*/ 2041557 h 2930576"/>
                  <a:gd name="connsiteX3" fmla="*/ 1736194 w 2398238"/>
                  <a:gd name="connsiteY3" fmla="*/ 2225707 h 2930576"/>
                  <a:gd name="connsiteX4" fmla="*/ 1933044 w 2398238"/>
                  <a:gd name="connsiteY4" fmla="*/ 2435257 h 2930576"/>
                  <a:gd name="connsiteX5" fmla="*/ 1882244 w 2398238"/>
                  <a:gd name="connsiteY5" fmla="*/ 2689257 h 2930576"/>
                  <a:gd name="connsiteX6" fmla="*/ 1583794 w 2398238"/>
                  <a:gd name="connsiteY6" fmla="*/ 2892457 h 2930576"/>
                  <a:gd name="connsiteX7" fmla="*/ 1139294 w 2398238"/>
                  <a:gd name="connsiteY7" fmla="*/ 2930557 h 2930576"/>
                  <a:gd name="connsiteX8" fmla="*/ 694794 w 2398238"/>
                  <a:gd name="connsiteY8" fmla="*/ 2892457 h 2930576"/>
                  <a:gd name="connsiteX9" fmla="*/ 415394 w 2398238"/>
                  <a:gd name="connsiteY9" fmla="*/ 2759107 h 2930576"/>
                  <a:gd name="connsiteX10" fmla="*/ 205030 w 2398238"/>
                  <a:gd name="connsiteY10" fmla="*/ 2644355 h 2930576"/>
                  <a:gd name="connsiteX11" fmla="*/ 129528 w 2398238"/>
                  <a:gd name="connsiteY11" fmla="*/ 2428705 h 2930576"/>
                  <a:gd name="connsiteX12" fmla="*/ 377294 w 2398238"/>
                  <a:gd name="connsiteY12" fmla="*/ 2219357 h 2930576"/>
                  <a:gd name="connsiteX13" fmla="*/ 497944 w 2398238"/>
                  <a:gd name="connsiteY13" fmla="*/ 2105057 h 2930576"/>
                  <a:gd name="connsiteX14" fmla="*/ 561444 w 2398238"/>
                  <a:gd name="connsiteY14" fmla="*/ 1762157 h 2930576"/>
                  <a:gd name="connsiteX15" fmla="*/ 561444 w 2398238"/>
                  <a:gd name="connsiteY15" fmla="*/ 1431957 h 2930576"/>
                  <a:gd name="connsiteX16" fmla="*/ 561444 w 2398238"/>
                  <a:gd name="connsiteY16" fmla="*/ 1082707 h 2930576"/>
                  <a:gd name="connsiteX17" fmla="*/ 542394 w 2398238"/>
                  <a:gd name="connsiteY17" fmla="*/ 917607 h 2930576"/>
                  <a:gd name="connsiteX18" fmla="*/ 358244 w 2398238"/>
                  <a:gd name="connsiteY18" fmla="*/ 727107 h 2930576"/>
                  <a:gd name="connsiteX19" fmla="*/ 193144 w 2398238"/>
                  <a:gd name="connsiteY19" fmla="*/ 619157 h 2930576"/>
                  <a:gd name="connsiteX20" fmla="*/ 34394 w 2398238"/>
                  <a:gd name="connsiteY20" fmla="*/ 479457 h 2930576"/>
                  <a:gd name="connsiteX21" fmla="*/ 2644 w 2398238"/>
                  <a:gd name="connsiteY21" fmla="*/ 269907 h 2930576"/>
                  <a:gd name="connsiteX22" fmla="*/ 78844 w 2398238"/>
                  <a:gd name="connsiteY22" fmla="*/ 123857 h 2930576"/>
                  <a:gd name="connsiteX23" fmla="*/ 231244 w 2398238"/>
                  <a:gd name="connsiteY23" fmla="*/ 15907 h 2930576"/>
                  <a:gd name="connsiteX24" fmla="*/ 282044 w 2398238"/>
                  <a:gd name="connsiteY24" fmla="*/ 22257 h 2930576"/>
                  <a:gd name="connsiteX25" fmla="*/ 288394 w 2398238"/>
                  <a:gd name="connsiteY25" fmla="*/ 219107 h 2930576"/>
                  <a:gd name="connsiteX26" fmla="*/ 383644 w 2398238"/>
                  <a:gd name="connsiteY26" fmla="*/ 365157 h 2930576"/>
                  <a:gd name="connsiteX27" fmla="*/ 656694 w 2398238"/>
                  <a:gd name="connsiteY27" fmla="*/ 504857 h 2930576"/>
                  <a:gd name="connsiteX28" fmla="*/ 910694 w 2398238"/>
                  <a:gd name="connsiteY28" fmla="*/ 562007 h 2930576"/>
                  <a:gd name="connsiteX29" fmla="*/ 1266294 w 2398238"/>
                  <a:gd name="connsiteY29" fmla="*/ 581057 h 2930576"/>
                  <a:gd name="connsiteX30" fmla="*/ 1583794 w 2398238"/>
                  <a:gd name="connsiteY30" fmla="*/ 549307 h 2930576"/>
                  <a:gd name="connsiteX31" fmla="*/ 1818744 w 2398238"/>
                  <a:gd name="connsiteY31" fmla="*/ 435007 h 2930576"/>
                  <a:gd name="connsiteX32" fmla="*/ 2015594 w 2398238"/>
                  <a:gd name="connsiteY32" fmla="*/ 288957 h 2930576"/>
                  <a:gd name="connsiteX33" fmla="*/ 2136244 w 2398238"/>
                  <a:gd name="connsiteY33" fmla="*/ 130207 h 2930576"/>
                  <a:gd name="connsiteX34" fmla="*/ 2155294 w 2398238"/>
                  <a:gd name="connsiteY34" fmla="*/ 22257 h 2930576"/>
                  <a:gd name="connsiteX35" fmla="*/ 2320394 w 2398238"/>
                  <a:gd name="connsiteY35" fmla="*/ 73057 h 2930576"/>
                  <a:gd name="connsiteX36" fmla="*/ 2390244 w 2398238"/>
                  <a:gd name="connsiteY36" fmla="*/ 238157 h 2930576"/>
                  <a:gd name="connsiteX37" fmla="*/ 2383894 w 2398238"/>
                  <a:gd name="connsiteY37" fmla="*/ 441357 h 2930576"/>
                  <a:gd name="connsiteX38" fmla="*/ 2275944 w 2398238"/>
                  <a:gd name="connsiteY38" fmla="*/ 619157 h 2930576"/>
                  <a:gd name="connsiteX39" fmla="*/ 2047344 w 2398238"/>
                  <a:gd name="connsiteY39" fmla="*/ 739807 h 2930576"/>
                  <a:gd name="connsiteX40" fmla="*/ 1825094 w 2398238"/>
                  <a:gd name="connsiteY40" fmla="*/ 904907 h 2930576"/>
                  <a:gd name="connsiteX41" fmla="*/ 1691744 w 2398238"/>
                  <a:gd name="connsiteY41" fmla="*/ 1152557 h 2930576"/>
                  <a:gd name="connsiteX42" fmla="*/ 1640944 w 2398238"/>
                  <a:gd name="connsiteY42" fmla="*/ 1444657 h 2930576"/>
                  <a:gd name="connsiteX0" fmla="*/ 1640944 w 2398238"/>
                  <a:gd name="connsiteY0" fmla="*/ 1444657 h 2930576"/>
                  <a:gd name="connsiteX1" fmla="*/ 1634594 w 2398238"/>
                  <a:gd name="connsiteY1" fmla="*/ 1711357 h 2930576"/>
                  <a:gd name="connsiteX2" fmla="*/ 1640944 w 2398238"/>
                  <a:gd name="connsiteY2" fmla="*/ 2041557 h 2930576"/>
                  <a:gd name="connsiteX3" fmla="*/ 1736194 w 2398238"/>
                  <a:gd name="connsiteY3" fmla="*/ 2225707 h 2930576"/>
                  <a:gd name="connsiteX4" fmla="*/ 1933044 w 2398238"/>
                  <a:gd name="connsiteY4" fmla="*/ 2435257 h 2930576"/>
                  <a:gd name="connsiteX5" fmla="*/ 1882244 w 2398238"/>
                  <a:gd name="connsiteY5" fmla="*/ 2689257 h 2930576"/>
                  <a:gd name="connsiteX6" fmla="*/ 1583794 w 2398238"/>
                  <a:gd name="connsiteY6" fmla="*/ 2892457 h 2930576"/>
                  <a:gd name="connsiteX7" fmla="*/ 1139294 w 2398238"/>
                  <a:gd name="connsiteY7" fmla="*/ 2930557 h 2930576"/>
                  <a:gd name="connsiteX8" fmla="*/ 694794 w 2398238"/>
                  <a:gd name="connsiteY8" fmla="*/ 2892457 h 2930576"/>
                  <a:gd name="connsiteX9" fmla="*/ 327953 w 2398238"/>
                  <a:gd name="connsiteY9" fmla="*/ 2830290 h 2930576"/>
                  <a:gd name="connsiteX10" fmla="*/ 205030 w 2398238"/>
                  <a:gd name="connsiteY10" fmla="*/ 2644355 h 2930576"/>
                  <a:gd name="connsiteX11" fmla="*/ 129528 w 2398238"/>
                  <a:gd name="connsiteY11" fmla="*/ 2428705 h 2930576"/>
                  <a:gd name="connsiteX12" fmla="*/ 377294 w 2398238"/>
                  <a:gd name="connsiteY12" fmla="*/ 2219357 h 2930576"/>
                  <a:gd name="connsiteX13" fmla="*/ 497944 w 2398238"/>
                  <a:gd name="connsiteY13" fmla="*/ 2105057 h 2930576"/>
                  <a:gd name="connsiteX14" fmla="*/ 561444 w 2398238"/>
                  <a:gd name="connsiteY14" fmla="*/ 1762157 h 2930576"/>
                  <a:gd name="connsiteX15" fmla="*/ 561444 w 2398238"/>
                  <a:gd name="connsiteY15" fmla="*/ 1431957 h 2930576"/>
                  <a:gd name="connsiteX16" fmla="*/ 561444 w 2398238"/>
                  <a:gd name="connsiteY16" fmla="*/ 1082707 h 2930576"/>
                  <a:gd name="connsiteX17" fmla="*/ 542394 w 2398238"/>
                  <a:gd name="connsiteY17" fmla="*/ 917607 h 2930576"/>
                  <a:gd name="connsiteX18" fmla="*/ 358244 w 2398238"/>
                  <a:gd name="connsiteY18" fmla="*/ 727107 h 2930576"/>
                  <a:gd name="connsiteX19" fmla="*/ 193144 w 2398238"/>
                  <a:gd name="connsiteY19" fmla="*/ 619157 h 2930576"/>
                  <a:gd name="connsiteX20" fmla="*/ 34394 w 2398238"/>
                  <a:gd name="connsiteY20" fmla="*/ 479457 h 2930576"/>
                  <a:gd name="connsiteX21" fmla="*/ 2644 w 2398238"/>
                  <a:gd name="connsiteY21" fmla="*/ 269907 h 2930576"/>
                  <a:gd name="connsiteX22" fmla="*/ 78844 w 2398238"/>
                  <a:gd name="connsiteY22" fmla="*/ 123857 h 2930576"/>
                  <a:gd name="connsiteX23" fmla="*/ 231244 w 2398238"/>
                  <a:gd name="connsiteY23" fmla="*/ 15907 h 2930576"/>
                  <a:gd name="connsiteX24" fmla="*/ 282044 w 2398238"/>
                  <a:gd name="connsiteY24" fmla="*/ 22257 h 2930576"/>
                  <a:gd name="connsiteX25" fmla="*/ 288394 w 2398238"/>
                  <a:gd name="connsiteY25" fmla="*/ 219107 h 2930576"/>
                  <a:gd name="connsiteX26" fmla="*/ 383644 w 2398238"/>
                  <a:gd name="connsiteY26" fmla="*/ 365157 h 2930576"/>
                  <a:gd name="connsiteX27" fmla="*/ 656694 w 2398238"/>
                  <a:gd name="connsiteY27" fmla="*/ 504857 h 2930576"/>
                  <a:gd name="connsiteX28" fmla="*/ 910694 w 2398238"/>
                  <a:gd name="connsiteY28" fmla="*/ 562007 h 2930576"/>
                  <a:gd name="connsiteX29" fmla="*/ 1266294 w 2398238"/>
                  <a:gd name="connsiteY29" fmla="*/ 581057 h 2930576"/>
                  <a:gd name="connsiteX30" fmla="*/ 1583794 w 2398238"/>
                  <a:gd name="connsiteY30" fmla="*/ 549307 h 2930576"/>
                  <a:gd name="connsiteX31" fmla="*/ 1818744 w 2398238"/>
                  <a:gd name="connsiteY31" fmla="*/ 435007 h 2930576"/>
                  <a:gd name="connsiteX32" fmla="*/ 2015594 w 2398238"/>
                  <a:gd name="connsiteY32" fmla="*/ 288957 h 2930576"/>
                  <a:gd name="connsiteX33" fmla="*/ 2136244 w 2398238"/>
                  <a:gd name="connsiteY33" fmla="*/ 130207 h 2930576"/>
                  <a:gd name="connsiteX34" fmla="*/ 2155294 w 2398238"/>
                  <a:gd name="connsiteY34" fmla="*/ 22257 h 2930576"/>
                  <a:gd name="connsiteX35" fmla="*/ 2320394 w 2398238"/>
                  <a:gd name="connsiteY35" fmla="*/ 73057 h 2930576"/>
                  <a:gd name="connsiteX36" fmla="*/ 2390244 w 2398238"/>
                  <a:gd name="connsiteY36" fmla="*/ 238157 h 2930576"/>
                  <a:gd name="connsiteX37" fmla="*/ 2383894 w 2398238"/>
                  <a:gd name="connsiteY37" fmla="*/ 441357 h 2930576"/>
                  <a:gd name="connsiteX38" fmla="*/ 2275944 w 2398238"/>
                  <a:gd name="connsiteY38" fmla="*/ 619157 h 2930576"/>
                  <a:gd name="connsiteX39" fmla="*/ 2047344 w 2398238"/>
                  <a:gd name="connsiteY39" fmla="*/ 739807 h 2930576"/>
                  <a:gd name="connsiteX40" fmla="*/ 1825094 w 2398238"/>
                  <a:gd name="connsiteY40" fmla="*/ 904907 h 2930576"/>
                  <a:gd name="connsiteX41" fmla="*/ 1691744 w 2398238"/>
                  <a:gd name="connsiteY41" fmla="*/ 1152557 h 2930576"/>
                  <a:gd name="connsiteX42" fmla="*/ 1640944 w 2398238"/>
                  <a:gd name="connsiteY42" fmla="*/ 1444657 h 2930576"/>
                  <a:gd name="connsiteX0" fmla="*/ 1640944 w 2398238"/>
                  <a:gd name="connsiteY0" fmla="*/ 1444657 h 2950040"/>
                  <a:gd name="connsiteX1" fmla="*/ 1634594 w 2398238"/>
                  <a:gd name="connsiteY1" fmla="*/ 1711357 h 2950040"/>
                  <a:gd name="connsiteX2" fmla="*/ 1640944 w 2398238"/>
                  <a:gd name="connsiteY2" fmla="*/ 2041557 h 2950040"/>
                  <a:gd name="connsiteX3" fmla="*/ 1736194 w 2398238"/>
                  <a:gd name="connsiteY3" fmla="*/ 2225707 h 2950040"/>
                  <a:gd name="connsiteX4" fmla="*/ 1933044 w 2398238"/>
                  <a:gd name="connsiteY4" fmla="*/ 2435257 h 2950040"/>
                  <a:gd name="connsiteX5" fmla="*/ 1882244 w 2398238"/>
                  <a:gd name="connsiteY5" fmla="*/ 2689257 h 2950040"/>
                  <a:gd name="connsiteX6" fmla="*/ 1583794 w 2398238"/>
                  <a:gd name="connsiteY6" fmla="*/ 2892457 h 2950040"/>
                  <a:gd name="connsiteX7" fmla="*/ 1139294 w 2398238"/>
                  <a:gd name="connsiteY7" fmla="*/ 2930557 h 2950040"/>
                  <a:gd name="connsiteX8" fmla="*/ 757660 w 2398238"/>
                  <a:gd name="connsiteY8" fmla="*/ 2943840 h 2950040"/>
                  <a:gd name="connsiteX9" fmla="*/ 327953 w 2398238"/>
                  <a:gd name="connsiteY9" fmla="*/ 2830290 h 2950040"/>
                  <a:gd name="connsiteX10" fmla="*/ 205030 w 2398238"/>
                  <a:gd name="connsiteY10" fmla="*/ 2644355 h 2950040"/>
                  <a:gd name="connsiteX11" fmla="*/ 129528 w 2398238"/>
                  <a:gd name="connsiteY11" fmla="*/ 2428705 h 2950040"/>
                  <a:gd name="connsiteX12" fmla="*/ 377294 w 2398238"/>
                  <a:gd name="connsiteY12" fmla="*/ 2219357 h 2950040"/>
                  <a:gd name="connsiteX13" fmla="*/ 497944 w 2398238"/>
                  <a:gd name="connsiteY13" fmla="*/ 2105057 h 2950040"/>
                  <a:gd name="connsiteX14" fmla="*/ 561444 w 2398238"/>
                  <a:gd name="connsiteY14" fmla="*/ 1762157 h 2950040"/>
                  <a:gd name="connsiteX15" fmla="*/ 561444 w 2398238"/>
                  <a:gd name="connsiteY15" fmla="*/ 1431957 h 2950040"/>
                  <a:gd name="connsiteX16" fmla="*/ 561444 w 2398238"/>
                  <a:gd name="connsiteY16" fmla="*/ 1082707 h 2950040"/>
                  <a:gd name="connsiteX17" fmla="*/ 542394 w 2398238"/>
                  <a:gd name="connsiteY17" fmla="*/ 917607 h 2950040"/>
                  <a:gd name="connsiteX18" fmla="*/ 358244 w 2398238"/>
                  <a:gd name="connsiteY18" fmla="*/ 727107 h 2950040"/>
                  <a:gd name="connsiteX19" fmla="*/ 193144 w 2398238"/>
                  <a:gd name="connsiteY19" fmla="*/ 619157 h 2950040"/>
                  <a:gd name="connsiteX20" fmla="*/ 34394 w 2398238"/>
                  <a:gd name="connsiteY20" fmla="*/ 479457 h 2950040"/>
                  <a:gd name="connsiteX21" fmla="*/ 2644 w 2398238"/>
                  <a:gd name="connsiteY21" fmla="*/ 269907 h 2950040"/>
                  <a:gd name="connsiteX22" fmla="*/ 78844 w 2398238"/>
                  <a:gd name="connsiteY22" fmla="*/ 123857 h 2950040"/>
                  <a:gd name="connsiteX23" fmla="*/ 231244 w 2398238"/>
                  <a:gd name="connsiteY23" fmla="*/ 15907 h 2950040"/>
                  <a:gd name="connsiteX24" fmla="*/ 282044 w 2398238"/>
                  <a:gd name="connsiteY24" fmla="*/ 22257 h 2950040"/>
                  <a:gd name="connsiteX25" fmla="*/ 288394 w 2398238"/>
                  <a:gd name="connsiteY25" fmla="*/ 219107 h 2950040"/>
                  <a:gd name="connsiteX26" fmla="*/ 383644 w 2398238"/>
                  <a:gd name="connsiteY26" fmla="*/ 365157 h 2950040"/>
                  <a:gd name="connsiteX27" fmla="*/ 656694 w 2398238"/>
                  <a:gd name="connsiteY27" fmla="*/ 504857 h 2950040"/>
                  <a:gd name="connsiteX28" fmla="*/ 910694 w 2398238"/>
                  <a:gd name="connsiteY28" fmla="*/ 562007 h 2950040"/>
                  <a:gd name="connsiteX29" fmla="*/ 1266294 w 2398238"/>
                  <a:gd name="connsiteY29" fmla="*/ 581057 h 2950040"/>
                  <a:gd name="connsiteX30" fmla="*/ 1583794 w 2398238"/>
                  <a:gd name="connsiteY30" fmla="*/ 549307 h 2950040"/>
                  <a:gd name="connsiteX31" fmla="*/ 1818744 w 2398238"/>
                  <a:gd name="connsiteY31" fmla="*/ 435007 h 2950040"/>
                  <a:gd name="connsiteX32" fmla="*/ 2015594 w 2398238"/>
                  <a:gd name="connsiteY32" fmla="*/ 288957 h 2950040"/>
                  <a:gd name="connsiteX33" fmla="*/ 2136244 w 2398238"/>
                  <a:gd name="connsiteY33" fmla="*/ 130207 h 2950040"/>
                  <a:gd name="connsiteX34" fmla="*/ 2155294 w 2398238"/>
                  <a:gd name="connsiteY34" fmla="*/ 22257 h 2950040"/>
                  <a:gd name="connsiteX35" fmla="*/ 2320394 w 2398238"/>
                  <a:gd name="connsiteY35" fmla="*/ 73057 h 2950040"/>
                  <a:gd name="connsiteX36" fmla="*/ 2390244 w 2398238"/>
                  <a:gd name="connsiteY36" fmla="*/ 238157 h 2950040"/>
                  <a:gd name="connsiteX37" fmla="*/ 2383894 w 2398238"/>
                  <a:gd name="connsiteY37" fmla="*/ 441357 h 2950040"/>
                  <a:gd name="connsiteX38" fmla="*/ 2275944 w 2398238"/>
                  <a:gd name="connsiteY38" fmla="*/ 619157 h 2950040"/>
                  <a:gd name="connsiteX39" fmla="*/ 2047344 w 2398238"/>
                  <a:gd name="connsiteY39" fmla="*/ 739807 h 2950040"/>
                  <a:gd name="connsiteX40" fmla="*/ 1825094 w 2398238"/>
                  <a:gd name="connsiteY40" fmla="*/ 904907 h 2950040"/>
                  <a:gd name="connsiteX41" fmla="*/ 1691744 w 2398238"/>
                  <a:gd name="connsiteY41" fmla="*/ 1152557 h 2950040"/>
                  <a:gd name="connsiteX42" fmla="*/ 1640944 w 2398238"/>
                  <a:gd name="connsiteY42" fmla="*/ 1444657 h 2950040"/>
                  <a:gd name="connsiteX0" fmla="*/ 1640944 w 2398238"/>
                  <a:gd name="connsiteY0" fmla="*/ 1444657 h 2969904"/>
                  <a:gd name="connsiteX1" fmla="*/ 1634594 w 2398238"/>
                  <a:gd name="connsiteY1" fmla="*/ 1711357 h 2969904"/>
                  <a:gd name="connsiteX2" fmla="*/ 1640944 w 2398238"/>
                  <a:gd name="connsiteY2" fmla="*/ 2041557 h 2969904"/>
                  <a:gd name="connsiteX3" fmla="*/ 1736194 w 2398238"/>
                  <a:gd name="connsiteY3" fmla="*/ 2225707 h 2969904"/>
                  <a:gd name="connsiteX4" fmla="*/ 1933044 w 2398238"/>
                  <a:gd name="connsiteY4" fmla="*/ 2435257 h 2969904"/>
                  <a:gd name="connsiteX5" fmla="*/ 1882244 w 2398238"/>
                  <a:gd name="connsiteY5" fmla="*/ 2689257 h 2969904"/>
                  <a:gd name="connsiteX6" fmla="*/ 1583794 w 2398238"/>
                  <a:gd name="connsiteY6" fmla="*/ 2892457 h 2969904"/>
                  <a:gd name="connsiteX7" fmla="*/ 1136927 w 2398238"/>
                  <a:gd name="connsiteY7" fmla="*/ 2966662 h 2969904"/>
                  <a:gd name="connsiteX8" fmla="*/ 757660 w 2398238"/>
                  <a:gd name="connsiteY8" fmla="*/ 2943840 h 2969904"/>
                  <a:gd name="connsiteX9" fmla="*/ 327953 w 2398238"/>
                  <a:gd name="connsiteY9" fmla="*/ 2830290 h 2969904"/>
                  <a:gd name="connsiteX10" fmla="*/ 205030 w 2398238"/>
                  <a:gd name="connsiteY10" fmla="*/ 2644355 h 2969904"/>
                  <a:gd name="connsiteX11" fmla="*/ 129528 w 2398238"/>
                  <a:gd name="connsiteY11" fmla="*/ 2428705 h 2969904"/>
                  <a:gd name="connsiteX12" fmla="*/ 377294 w 2398238"/>
                  <a:gd name="connsiteY12" fmla="*/ 2219357 h 2969904"/>
                  <a:gd name="connsiteX13" fmla="*/ 497944 w 2398238"/>
                  <a:gd name="connsiteY13" fmla="*/ 2105057 h 2969904"/>
                  <a:gd name="connsiteX14" fmla="*/ 561444 w 2398238"/>
                  <a:gd name="connsiteY14" fmla="*/ 1762157 h 2969904"/>
                  <a:gd name="connsiteX15" fmla="*/ 561444 w 2398238"/>
                  <a:gd name="connsiteY15" fmla="*/ 1431957 h 2969904"/>
                  <a:gd name="connsiteX16" fmla="*/ 561444 w 2398238"/>
                  <a:gd name="connsiteY16" fmla="*/ 1082707 h 2969904"/>
                  <a:gd name="connsiteX17" fmla="*/ 542394 w 2398238"/>
                  <a:gd name="connsiteY17" fmla="*/ 917607 h 2969904"/>
                  <a:gd name="connsiteX18" fmla="*/ 358244 w 2398238"/>
                  <a:gd name="connsiteY18" fmla="*/ 727107 h 2969904"/>
                  <a:gd name="connsiteX19" fmla="*/ 193144 w 2398238"/>
                  <a:gd name="connsiteY19" fmla="*/ 619157 h 2969904"/>
                  <a:gd name="connsiteX20" fmla="*/ 34394 w 2398238"/>
                  <a:gd name="connsiteY20" fmla="*/ 479457 h 2969904"/>
                  <a:gd name="connsiteX21" fmla="*/ 2644 w 2398238"/>
                  <a:gd name="connsiteY21" fmla="*/ 269907 h 2969904"/>
                  <a:gd name="connsiteX22" fmla="*/ 78844 w 2398238"/>
                  <a:gd name="connsiteY22" fmla="*/ 123857 h 2969904"/>
                  <a:gd name="connsiteX23" fmla="*/ 231244 w 2398238"/>
                  <a:gd name="connsiteY23" fmla="*/ 15907 h 2969904"/>
                  <a:gd name="connsiteX24" fmla="*/ 282044 w 2398238"/>
                  <a:gd name="connsiteY24" fmla="*/ 22257 h 2969904"/>
                  <a:gd name="connsiteX25" fmla="*/ 288394 w 2398238"/>
                  <a:gd name="connsiteY25" fmla="*/ 219107 h 2969904"/>
                  <a:gd name="connsiteX26" fmla="*/ 383644 w 2398238"/>
                  <a:gd name="connsiteY26" fmla="*/ 365157 h 2969904"/>
                  <a:gd name="connsiteX27" fmla="*/ 656694 w 2398238"/>
                  <a:gd name="connsiteY27" fmla="*/ 504857 h 2969904"/>
                  <a:gd name="connsiteX28" fmla="*/ 910694 w 2398238"/>
                  <a:gd name="connsiteY28" fmla="*/ 562007 h 2969904"/>
                  <a:gd name="connsiteX29" fmla="*/ 1266294 w 2398238"/>
                  <a:gd name="connsiteY29" fmla="*/ 581057 h 2969904"/>
                  <a:gd name="connsiteX30" fmla="*/ 1583794 w 2398238"/>
                  <a:gd name="connsiteY30" fmla="*/ 549307 h 2969904"/>
                  <a:gd name="connsiteX31" fmla="*/ 1818744 w 2398238"/>
                  <a:gd name="connsiteY31" fmla="*/ 435007 h 2969904"/>
                  <a:gd name="connsiteX32" fmla="*/ 2015594 w 2398238"/>
                  <a:gd name="connsiteY32" fmla="*/ 288957 h 2969904"/>
                  <a:gd name="connsiteX33" fmla="*/ 2136244 w 2398238"/>
                  <a:gd name="connsiteY33" fmla="*/ 130207 h 2969904"/>
                  <a:gd name="connsiteX34" fmla="*/ 2155294 w 2398238"/>
                  <a:gd name="connsiteY34" fmla="*/ 22257 h 2969904"/>
                  <a:gd name="connsiteX35" fmla="*/ 2320394 w 2398238"/>
                  <a:gd name="connsiteY35" fmla="*/ 73057 h 2969904"/>
                  <a:gd name="connsiteX36" fmla="*/ 2390244 w 2398238"/>
                  <a:gd name="connsiteY36" fmla="*/ 238157 h 2969904"/>
                  <a:gd name="connsiteX37" fmla="*/ 2383894 w 2398238"/>
                  <a:gd name="connsiteY37" fmla="*/ 441357 h 2969904"/>
                  <a:gd name="connsiteX38" fmla="*/ 2275944 w 2398238"/>
                  <a:gd name="connsiteY38" fmla="*/ 619157 h 2969904"/>
                  <a:gd name="connsiteX39" fmla="*/ 2047344 w 2398238"/>
                  <a:gd name="connsiteY39" fmla="*/ 739807 h 2969904"/>
                  <a:gd name="connsiteX40" fmla="*/ 1825094 w 2398238"/>
                  <a:gd name="connsiteY40" fmla="*/ 904907 h 2969904"/>
                  <a:gd name="connsiteX41" fmla="*/ 1691744 w 2398238"/>
                  <a:gd name="connsiteY41" fmla="*/ 1152557 h 2969904"/>
                  <a:gd name="connsiteX42" fmla="*/ 1640944 w 2398238"/>
                  <a:gd name="connsiteY42" fmla="*/ 1444657 h 2969904"/>
                  <a:gd name="connsiteX0" fmla="*/ 1640944 w 2398238"/>
                  <a:gd name="connsiteY0" fmla="*/ 1444657 h 2984022"/>
                  <a:gd name="connsiteX1" fmla="*/ 1634594 w 2398238"/>
                  <a:gd name="connsiteY1" fmla="*/ 1711357 h 2984022"/>
                  <a:gd name="connsiteX2" fmla="*/ 1640944 w 2398238"/>
                  <a:gd name="connsiteY2" fmla="*/ 2041557 h 2984022"/>
                  <a:gd name="connsiteX3" fmla="*/ 1736194 w 2398238"/>
                  <a:gd name="connsiteY3" fmla="*/ 2225707 h 2984022"/>
                  <a:gd name="connsiteX4" fmla="*/ 1933044 w 2398238"/>
                  <a:gd name="connsiteY4" fmla="*/ 2435257 h 2984022"/>
                  <a:gd name="connsiteX5" fmla="*/ 1882244 w 2398238"/>
                  <a:gd name="connsiteY5" fmla="*/ 2689257 h 2984022"/>
                  <a:gd name="connsiteX6" fmla="*/ 1583794 w 2398238"/>
                  <a:gd name="connsiteY6" fmla="*/ 2892457 h 2984022"/>
                  <a:gd name="connsiteX7" fmla="*/ 1136927 w 2398238"/>
                  <a:gd name="connsiteY7" fmla="*/ 2966662 h 2984022"/>
                  <a:gd name="connsiteX8" fmla="*/ 722686 w 2398238"/>
                  <a:gd name="connsiteY8" fmla="*/ 2972314 h 2984022"/>
                  <a:gd name="connsiteX9" fmla="*/ 327953 w 2398238"/>
                  <a:gd name="connsiteY9" fmla="*/ 2830290 h 2984022"/>
                  <a:gd name="connsiteX10" fmla="*/ 205030 w 2398238"/>
                  <a:gd name="connsiteY10" fmla="*/ 2644355 h 2984022"/>
                  <a:gd name="connsiteX11" fmla="*/ 129528 w 2398238"/>
                  <a:gd name="connsiteY11" fmla="*/ 2428705 h 2984022"/>
                  <a:gd name="connsiteX12" fmla="*/ 377294 w 2398238"/>
                  <a:gd name="connsiteY12" fmla="*/ 2219357 h 2984022"/>
                  <a:gd name="connsiteX13" fmla="*/ 497944 w 2398238"/>
                  <a:gd name="connsiteY13" fmla="*/ 2105057 h 2984022"/>
                  <a:gd name="connsiteX14" fmla="*/ 561444 w 2398238"/>
                  <a:gd name="connsiteY14" fmla="*/ 1762157 h 2984022"/>
                  <a:gd name="connsiteX15" fmla="*/ 561444 w 2398238"/>
                  <a:gd name="connsiteY15" fmla="*/ 1431957 h 2984022"/>
                  <a:gd name="connsiteX16" fmla="*/ 561444 w 2398238"/>
                  <a:gd name="connsiteY16" fmla="*/ 1082707 h 2984022"/>
                  <a:gd name="connsiteX17" fmla="*/ 542394 w 2398238"/>
                  <a:gd name="connsiteY17" fmla="*/ 917607 h 2984022"/>
                  <a:gd name="connsiteX18" fmla="*/ 358244 w 2398238"/>
                  <a:gd name="connsiteY18" fmla="*/ 727107 h 2984022"/>
                  <a:gd name="connsiteX19" fmla="*/ 193144 w 2398238"/>
                  <a:gd name="connsiteY19" fmla="*/ 619157 h 2984022"/>
                  <a:gd name="connsiteX20" fmla="*/ 34394 w 2398238"/>
                  <a:gd name="connsiteY20" fmla="*/ 479457 h 2984022"/>
                  <a:gd name="connsiteX21" fmla="*/ 2644 w 2398238"/>
                  <a:gd name="connsiteY21" fmla="*/ 269907 h 2984022"/>
                  <a:gd name="connsiteX22" fmla="*/ 78844 w 2398238"/>
                  <a:gd name="connsiteY22" fmla="*/ 123857 h 2984022"/>
                  <a:gd name="connsiteX23" fmla="*/ 231244 w 2398238"/>
                  <a:gd name="connsiteY23" fmla="*/ 15907 h 2984022"/>
                  <a:gd name="connsiteX24" fmla="*/ 282044 w 2398238"/>
                  <a:gd name="connsiteY24" fmla="*/ 22257 h 2984022"/>
                  <a:gd name="connsiteX25" fmla="*/ 288394 w 2398238"/>
                  <a:gd name="connsiteY25" fmla="*/ 219107 h 2984022"/>
                  <a:gd name="connsiteX26" fmla="*/ 383644 w 2398238"/>
                  <a:gd name="connsiteY26" fmla="*/ 365157 h 2984022"/>
                  <a:gd name="connsiteX27" fmla="*/ 656694 w 2398238"/>
                  <a:gd name="connsiteY27" fmla="*/ 504857 h 2984022"/>
                  <a:gd name="connsiteX28" fmla="*/ 910694 w 2398238"/>
                  <a:gd name="connsiteY28" fmla="*/ 562007 h 2984022"/>
                  <a:gd name="connsiteX29" fmla="*/ 1266294 w 2398238"/>
                  <a:gd name="connsiteY29" fmla="*/ 581057 h 2984022"/>
                  <a:gd name="connsiteX30" fmla="*/ 1583794 w 2398238"/>
                  <a:gd name="connsiteY30" fmla="*/ 549307 h 2984022"/>
                  <a:gd name="connsiteX31" fmla="*/ 1818744 w 2398238"/>
                  <a:gd name="connsiteY31" fmla="*/ 435007 h 2984022"/>
                  <a:gd name="connsiteX32" fmla="*/ 2015594 w 2398238"/>
                  <a:gd name="connsiteY32" fmla="*/ 288957 h 2984022"/>
                  <a:gd name="connsiteX33" fmla="*/ 2136244 w 2398238"/>
                  <a:gd name="connsiteY33" fmla="*/ 130207 h 2984022"/>
                  <a:gd name="connsiteX34" fmla="*/ 2155294 w 2398238"/>
                  <a:gd name="connsiteY34" fmla="*/ 22257 h 2984022"/>
                  <a:gd name="connsiteX35" fmla="*/ 2320394 w 2398238"/>
                  <a:gd name="connsiteY35" fmla="*/ 73057 h 2984022"/>
                  <a:gd name="connsiteX36" fmla="*/ 2390244 w 2398238"/>
                  <a:gd name="connsiteY36" fmla="*/ 238157 h 2984022"/>
                  <a:gd name="connsiteX37" fmla="*/ 2383894 w 2398238"/>
                  <a:gd name="connsiteY37" fmla="*/ 441357 h 2984022"/>
                  <a:gd name="connsiteX38" fmla="*/ 2275944 w 2398238"/>
                  <a:gd name="connsiteY38" fmla="*/ 619157 h 2984022"/>
                  <a:gd name="connsiteX39" fmla="*/ 2047344 w 2398238"/>
                  <a:gd name="connsiteY39" fmla="*/ 739807 h 2984022"/>
                  <a:gd name="connsiteX40" fmla="*/ 1825094 w 2398238"/>
                  <a:gd name="connsiteY40" fmla="*/ 904907 h 2984022"/>
                  <a:gd name="connsiteX41" fmla="*/ 1691744 w 2398238"/>
                  <a:gd name="connsiteY41" fmla="*/ 1152557 h 2984022"/>
                  <a:gd name="connsiteX42" fmla="*/ 1640944 w 2398238"/>
                  <a:gd name="connsiteY42" fmla="*/ 1444657 h 2984022"/>
                  <a:gd name="connsiteX0" fmla="*/ 1640944 w 2398238"/>
                  <a:gd name="connsiteY0" fmla="*/ 1444657 h 2987163"/>
                  <a:gd name="connsiteX1" fmla="*/ 1634594 w 2398238"/>
                  <a:gd name="connsiteY1" fmla="*/ 1711357 h 2987163"/>
                  <a:gd name="connsiteX2" fmla="*/ 1640944 w 2398238"/>
                  <a:gd name="connsiteY2" fmla="*/ 2041557 h 2987163"/>
                  <a:gd name="connsiteX3" fmla="*/ 1736194 w 2398238"/>
                  <a:gd name="connsiteY3" fmla="*/ 2225707 h 2987163"/>
                  <a:gd name="connsiteX4" fmla="*/ 1933044 w 2398238"/>
                  <a:gd name="connsiteY4" fmla="*/ 2435257 h 2987163"/>
                  <a:gd name="connsiteX5" fmla="*/ 1882244 w 2398238"/>
                  <a:gd name="connsiteY5" fmla="*/ 2689257 h 2987163"/>
                  <a:gd name="connsiteX6" fmla="*/ 1583794 w 2398238"/>
                  <a:gd name="connsiteY6" fmla="*/ 2892457 h 2987163"/>
                  <a:gd name="connsiteX7" fmla="*/ 1136927 w 2398238"/>
                  <a:gd name="connsiteY7" fmla="*/ 2966662 h 2987163"/>
                  <a:gd name="connsiteX8" fmla="*/ 722686 w 2398238"/>
                  <a:gd name="connsiteY8" fmla="*/ 2972314 h 2987163"/>
                  <a:gd name="connsiteX9" fmla="*/ 380416 w 2398238"/>
                  <a:gd name="connsiteY9" fmla="*/ 2787578 h 2987163"/>
                  <a:gd name="connsiteX10" fmla="*/ 205030 w 2398238"/>
                  <a:gd name="connsiteY10" fmla="*/ 2644355 h 2987163"/>
                  <a:gd name="connsiteX11" fmla="*/ 129528 w 2398238"/>
                  <a:gd name="connsiteY11" fmla="*/ 2428705 h 2987163"/>
                  <a:gd name="connsiteX12" fmla="*/ 377294 w 2398238"/>
                  <a:gd name="connsiteY12" fmla="*/ 2219357 h 2987163"/>
                  <a:gd name="connsiteX13" fmla="*/ 497944 w 2398238"/>
                  <a:gd name="connsiteY13" fmla="*/ 2105057 h 2987163"/>
                  <a:gd name="connsiteX14" fmla="*/ 561444 w 2398238"/>
                  <a:gd name="connsiteY14" fmla="*/ 1762157 h 2987163"/>
                  <a:gd name="connsiteX15" fmla="*/ 561444 w 2398238"/>
                  <a:gd name="connsiteY15" fmla="*/ 1431957 h 2987163"/>
                  <a:gd name="connsiteX16" fmla="*/ 561444 w 2398238"/>
                  <a:gd name="connsiteY16" fmla="*/ 1082707 h 2987163"/>
                  <a:gd name="connsiteX17" fmla="*/ 542394 w 2398238"/>
                  <a:gd name="connsiteY17" fmla="*/ 917607 h 2987163"/>
                  <a:gd name="connsiteX18" fmla="*/ 358244 w 2398238"/>
                  <a:gd name="connsiteY18" fmla="*/ 727107 h 2987163"/>
                  <a:gd name="connsiteX19" fmla="*/ 193144 w 2398238"/>
                  <a:gd name="connsiteY19" fmla="*/ 619157 h 2987163"/>
                  <a:gd name="connsiteX20" fmla="*/ 34394 w 2398238"/>
                  <a:gd name="connsiteY20" fmla="*/ 479457 h 2987163"/>
                  <a:gd name="connsiteX21" fmla="*/ 2644 w 2398238"/>
                  <a:gd name="connsiteY21" fmla="*/ 269907 h 2987163"/>
                  <a:gd name="connsiteX22" fmla="*/ 78844 w 2398238"/>
                  <a:gd name="connsiteY22" fmla="*/ 123857 h 2987163"/>
                  <a:gd name="connsiteX23" fmla="*/ 231244 w 2398238"/>
                  <a:gd name="connsiteY23" fmla="*/ 15907 h 2987163"/>
                  <a:gd name="connsiteX24" fmla="*/ 282044 w 2398238"/>
                  <a:gd name="connsiteY24" fmla="*/ 22257 h 2987163"/>
                  <a:gd name="connsiteX25" fmla="*/ 288394 w 2398238"/>
                  <a:gd name="connsiteY25" fmla="*/ 219107 h 2987163"/>
                  <a:gd name="connsiteX26" fmla="*/ 383644 w 2398238"/>
                  <a:gd name="connsiteY26" fmla="*/ 365157 h 2987163"/>
                  <a:gd name="connsiteX27" fmla="*/ 656694 w 2398238"/>
                  <a:gd name="connsiteY27" fmla="*/ 504857 h 2987163"/>
                  <a:gd name="connsiteX28" fmla="*/ 910694 w 2398238"/>
                  <a:gd name="connsiteY28" fmla="*/ 562007 h 2987163"/>
                  <a:gd name="connsiteX29" fmla="*/ 1266294 w 2398238"/>
                  <a:gd name="connsiteY29" fmla="*/ 581057 h 2987163"/>
                  <a:gd name="connsiteX30" fmla="*/ 1583794 w 2398238"/>
                  <a:gd name="connsiteY30" fmla="*/ 549307 h 2987163"/>
                  <a:gd name="connsiteX31" fmla="*/ 1818744 w 2398238"/>
                  <a:gd name="connsiteY31" fmla="*/ 435007 h 2987163"/>
                  <a:gd name="connsiteX32" fmla="*/ 2015594 w 2398238"/>
                  <a:gd name="connsiteY32" fmla="*/ 288957 h 2987163"/>
                  <a:gd name="connsiteX33" fmla="*/ 2136244 w 2398238"/>
                  <a:gd name="connsiteY33" fmla="*/ 130207 h 2987163"/>
                  <a:gd name="connsiteX34" fmla="*/ 2155294 w 2398238"/>
                  <a:gd name="connsiteY34" fmla="*/ 22257 h 2987163"/>
                  <a:gd name="connsiteX35" fmla="*/ 2320394 w 2398238"/>
                  <a:gd name="connsiteY35" fmla="*/ 73057 h 2987163"/>
                  <a:gd name="connsiteX36" fmla="*/ 2390244 w 2398238"/>
                  <a:gd name="connsiteY36" fmla="*/ 238157 h 2987163"/>
                  <a:gd name="connsiteX37" fmla="*/ 2383894 w 2398238"/>
                  <a:gd name="connsiteY37" fmla="*/ 441357 h 2987163"/>
                  <a:gd name="connsiteX38" fmla="*/ 2275944 w 2398238"/>
                  <a:gd name="connsiteY38" fmla="*/ 619157 h 2987163"/>
                  <a:gd name="connsiteX39" fmla="*/ 2047344 w 2398238"/>
                  <a:gd name="connsiteY39" fmla="*/ 739807 h 2987163"/>
                  <a:gd name="connsiteX40" fmla="*/ 1825094 w 2398238"/>
                  <a:gd name="connsiteY40" fmla="*/ 904907 h 2987163"/>
                  <a:gd name="connsiteX41" fmla="*/ 1691744 w 2398238"/>
                  <a:gd name="connsiteY41" fmla="*/ 1152557 h 2987163"/>
                  <a:gd name="connsiteX42" fmla="*/ 1640944 w 2398238"/>
                  <a:gd name="connsiteY42" fmla="*/ 1444657 h 2987163"/>
                  <a:gd name="connsiteX0" fmla="*/ 1640944 w 2398238"/>
                  <a:gd name="connsiteY0" fmla="*/ 1444657 h 2987163"/>
                  <a:gd name="connsiteX1" fmla="*/ 1634594 w 2398238"/>
                  <a:gd name="connsiteY1" fmla="*/ 1711357 h 2987163"/>
                  <a:gd name="connsiteX2" fmla="*/ 1640944 w 2398238"/>
                  <a:gd name="connsiteY2" fmla="*/ 2041557 h 2987163"/>
                  <a:gd name="connsiteX3" fmla="*/ 1736194 w 2398238"/>
                  <a:gd name="connsiteY3" fmla="*/ 2225707 h 2987163"/>
                  <a:gd name="connsiteX4" fmla="*/ 1933044 w 2398238"/>
                  <a:gd name="connsiteY4" fmla="*/ 2435257 h 2987163"/>
                  <a:gd name="connsiteX5" fmla="*/ 1882244 w 2398238"/>
                  <a:gd name="connsiteY5" fmla="*/ 2689257 h 2987163"/>
                  <a:gd name="connsiteX6" fmla="*/ 1583794 w 2398238"/>
                  <a:gd name="connsiteY6" fmla="*/ 2892457 h 2987163"/>
                  <a:gd name="connsiteX7" fmla="*/ 1136927 w 2398238"/>
                  <a:gd name="connsiteY7" fmla="*/ 2966662 h 2987163"/>
                  <a:gd name="connsiteX8" fmla="*/ 722686 w 2398238"/>
                  <a:gd name="connsiteY8" fmla="*/ 2972314 h 2987163"/>
                  <a:gd name="connsiteX9" fmla="*/ 380416 w 2398238"/>
                  <a:gd name="connsiteY9" fmla="*/ 2787578 h 2987163"/>
                  <a:gd name="connsiteX10" fmla="*/ 205030 w 2398238"/>
                  <a:gd name="connsiteY10" fmla="*/ 2644355 h 2987163"/>
                  <a:gd name="connsiteX11" fmla="*/ 212241 w 2398238"/>
                  <a:gd name="connsiteY11" fmla="*/ 2429742 h 2987163"/>
                  <a:gd name="connsiteX12" fmla="*/ 377294 w 2398238"/>
                  <a:gd name="connsiteY12" fmla="*/ 2219357 h 2987163"/>
                  <a:gd name="connsiteX13" fmla="*/ 497944 w 2398238"/>
                  <a:gd name="connsiteY13" fmla="*/ 2105057 h 2987163"/>
                  <a:gd name="connsiteX14" fmla="*/ 561444 w 2398238"/>
                  <a:gd name="connsiteY14" fmla="*/ 1762157 h 2987163"/>
                  <a:gd name="connsiteX15" fmla="*/ 561444 w 2398238"/>
                  <a:gd name="connsiteY15" fmla="*/ 1431957 h 2987163"/>
                  <a:gd name="connsiteX16" fmla="*/ 561444 w 2398238"/>
                  <a:gd name="connsiteY16" fmla="*/ 1082707 h 2987163"/>
                  <a:gd name="connsiteX17" fmla="*/ 542394 w 2398238"/>
                  <a:gd name="connsiteY17" fmla="*/ 917607 h 2987163"/>
                  <a:gd name="connsiteX18" fmla="*/ 358244 w 2398238"/>
                  <a:gd name="connsiteY18" fmla="*/ 727107 h 2987163"/>
                  <a:gd name="connsiteX19" fmla="*/ 193144 w 2398238"/>
                  <a:gd name="connsiteY19" fmla="*/ 619157 h 2987163"/>
                  <a:gd name="connsiteX20" fmla="*/ 34394 w 2398238"/>
                  <a:gd name="connsiteY20" fmla="*/ 479457 h 2987163"/>
                  <a:gd name="connsiteX21" fmla="*/ 2644 w 2398238"/>
                  <a:gd name="connsiteY21" fmla="*/ 269907 h 2987163"/>
                  <a:gd name="connsiteX22" fmla="*/ 78844 w 2398238"/>
                  <a:gd name="connsiteY22" fmla="*/ 123857 h 2987163"/>
                  <a:gd name="connsiteX23" fmla="*/ 231244 w 2398238"/>
                  <a:gd name="connsiteY23" fmla="*/ 15907 h 2987163"/>
                  <a:gd name="connsiteX24" fmla="*/ 282044 w 2398238"/>
                  <a:gd name="connsiteY24" fmla="*/ 22257 h 2987163"/>
                  <a:gd name="connsiteX25" fmla="*/ 288394 w 2398238"/>
                  <a:gd name="connsiteY25" fmla="*/ 219107 h 2987163"/>
                  <a:gd name="connsiteX26" fmla="*/ 383644 w 2398238"/>
                  <a:gd name="connsiteY26" fmla="*/ 365157 h 2987163"/>
                  <a:gd name="connsiteX27" fmla="*/ 656694 w 2398238"/>
                  <a:gd name="connsiteY27" fmla="*/ 504857 h 2987163"/>
                  <a:gd name="connsiteX28" fmla="*/ 910694 w 2398238"/>
                  <a:gd name="connsiteY28" fmla="*/ 562007 h 2987163"/>
                  <a:gd name="connsiteX29" fmla="*/ 1266294 w 2398238"/>
                  <a:gd name="connsiteY29" fmla="*/ 581057 h 2987163"/>
                  <a:gd name="connsiteX30" fmla="*/ 1583794 w 2398238"/>
                  <a:gd name="connsiteY30" fmla="*/ 549307 h 2987163"/>
                  <a:gd name="connsiteX31" fmla="*/ 1818744 w 2398238"/>
                  <a:gd name="connsiteY31" fmla="*/ 435007 h 2987163"/>
                  <a:gd name="connsiteX32" fmla="*/ 2015594 w 2398238"/>
                  <a:gd name="connsiteY32" fmla="*/ 288957 h 2987163"/>
                  <a:gd name="connsiteX33" fmla="*/ 2136244 w 2398238"/>
                  <a:gd name="connsiteY33" fmla="*/ 130207 h 2987163"/>
                  <a:gd name="connsiteX34" fmla="*/ 2155294 w 2398238"/>
                  <a:gd name="connsiteY34" fmla="*/ 22257 h 2987163"/>
                  <a:gd name="connsiteX35" fmla="*/ 2320394 w 2398238"/>
                  <a:gd name="connsiteY35" fmla="*/ 73057 h 2987163"/>
                  <a:gd name="connsiteX36" fmla="*/ 2390244 w 2398238"/>
                  <a:gd name="connsiteY36" fmla="*/ 238157 h 2987163"/>
                  <a:gd name="connsiteX37" fmla="*/ 2383894 w 2398238"/>
                  <a:gd name="connsiteY37" fmla="*/ 441357 h 2987163"/>
                  <a:gd name="connsiteX38" fmla="*/ 2275944 w 2398238"/>
                  <a:gd name="connsiteY38" fmla="*/ 619157 h 2987163"/>
                  <a:gd name="connsiteX39" fmla="*/ 2047344 w 2398238"/>
                  <a:gd name="connsiteY39" fmla="*/ 739807 h 2987163"/>
                  <a:gd name="connsiteX40" fmla="*/ 1825094 w 2398238"/>
                  <a:gd name="connsiteY40" fmla="*/ 904907 h 2987163"/>
                  <a:gd name="connsiteX41" fmla="*/ 1691744 w 2398238"/>
                  <a:gd name="connsiteY41" fmla="*/ 1152557 h 2987163"/>
                  <a:gd name="connsiteX42" fmla="*/ 1640944 w 2398238"/>
                  <a:gd name="connsiteY42" fmla="*/ 1444657 h 2987163"/>
                  <a:gd name="connsiteX0" fmla="*/ 1640944 w 2398238"/>
                  <a:gd name="connsiteY0" fmla="*/ 1444657 h 2968140"/>
                  <a:gd name="connsiteX1" fmla="*/ 1634594 w 2398238"/>
                  <a:gd name="connsiteY1" fmla="*/ 1711357 h 2968140"/>
                  <a:gd name="connsiteX2" fmla="*/ 1640944 w 2398238"/>
                  <a:gd name="connsiteY2" fmla="*/ 2041557 h 2968140"/>
                  <a:gd name="connsiteX3" fmla="*/ 1736194 w 2398238"/>
                  <a:gd name="connsiteY3" fmla="*/ 2225707 h 2968140"/>
                  <a:gd name="connsiteX4" fmla="*/ 1933044 w 2398238"/>
                  <a:gd name="connsiteY4" fmla="*/ 2435257 h 2968140"/>
                  <a:gd name="connsiteX5" fmla="*/ 1882244 w 2398238"/>
                  <a:gd name="connsiteY5" fmla="*/ 2689257 h 2968140"/>
                  <a:gd name="connsiteX6" fmla="*/ 1583794 w 2398238"/>
                  <a:gd name="connsiteY6" fmla="*/ 2892457 h 2968140"/>
                  <a:gd name="connsiteX7" fmla="*/ 1136927 w 2398238"/>
                  <a:gd name="connsiteY7" fmla="*/ 2966662 h 2968140"/>
                  <a:gd name="connsiteX8" fmla="*/ 775152 w 2398238"/>
                  <a:gd name="connsiteY8" fmla="*/ 2929608 h 2968140"/>
                  <a:gd name="connsiteX9" fmla="*/ 380416 w 2398238"/>
                  <a:gd name="connsiteY9" fmla="*/ 2787578 h 2968140"/>
                  <a:gd name="connsiteX10" fmla="*/ 205030 w 2398238"/>
                  <a:gd name="connsiteY10" fmla="*/ 2644355 h 2968140"/>
                  <a:gd name="connsiteX11" fmla="*/ 212241 w 2398238"/>
                  <a:gd name="connsiteY11" fmla="*/ 2429742 h 2968140"/>
                  <a:gd name="connsiteX12" fmla="*/ 377294 w 2398238"/>
                  <a:gd name="connsiteY12" fmla="*/ 2219357 h 2968140"/>
                  <a:gd name="connsiteX13" fmla="*/ 497944 w 2398238"/>
                  <a:gd name="connsiteY13" fmla="*/ 2105057 h 2968140"/>
                  <a:gd name="connsiteX14" fmla="*/ 561444 w 2398238"/>
                  <a:gd name="connsiteY14" fmla="*/ 1762157 h 2968140"/>
                  <a:gd name="connsiteX15" fmla="*/ 561444 w 2398238"/>
                  <a:gd name="connsiteY15" fmla="*/ 1431957 h 2968140"/>
                  <a:gd name="connsiteX16" fmla="*/ 561444 w 2398238"/>
                  <a:gd name="connsiteY16" fmla="*/ 1082707 h 2968140"/>
                  <a:gd name="connsiteX17" fmla="*/ 542394 w 2398238"/>
                  <a:gd name="connsiteY17" fmla="*/ 917607 h 2968140"/>
                  <a:gd name="connsiteX18" fmla="*/ 358244 w 2398238"/>
                  <a:gd name="connsiteY18" fmla="*/ 727107 h 2968140"/>
                  <a:gd name="connsiteX19" fmla="*/ 193144 w 2398238"/>
                  <a:gd name="connsiteY19" fmla="*/ 619157 h 2968140"/>
                  <a:gd name="connsiteX20" fmla="*/ 34394 w 2398238"/>
                  <a:gd name="connsiteY20" fmla="*/ 479457 h 2968140"/>
                  <a:gd name="connsiteX21" fmla="*/ 2644 w 2398238"/>
                  <a:gd name="connsiteY21" fmla="*/ 269907 h 2968140"/>
                  <a:gd name="connsiteX22" fmla="*/ 78844 w 2398238"/>
                  <a:gd name="connsiteY22" fmla="*/ 123857 h 2968140"/>
                  <a:gd name="connsiteX23" fmla="*/ 231244 w 2398238"/>
                  <a:gd name="connsiteY23" fmla="*/ 15907 h 2968140"/>
                  <a:gd name="connsiteX24" fmla="*/ 282044 w 2398238"/>
                  <a:gd name="connsiteY24" fmla="*/ 22257 h 2968140"/>
                  <a:gd name="connsiteX25" fmla="*/ 288394 w 2398238"/>
                  <a:gd name="connsiteY25" fmla="*/ 219107 h 2968140"/>
                  <a:gd name="connsiteX26" fmla="*/ 383644 w 2398238"/>
                  <a:gd name="connsiteY26" fmla="*/ 365157 h 2968140"/>
                  <a:gd name="connsiteX27" fmla="*/ 656694 w 2398238"/>
                  <a:gd name="connsiteY27" fmla="*/ 504857 h 2968140"/>
                  <a:gd name="connsiteX28" fmla="*/ 910694 w 2398238"/>
                  <a:gd name="connsiteY28" fmla="*/ 562007 h 2968140"/>
                  <a:gd name="connsiteX29" fmla="*/ 1266294 w 2398238"/>
                  <a:gd name="connsiteY29" fmla="*/ 581057 h 2968140"/>
                  <a:gd name="connsiteX30" fmla="*/ 1583794 w 2398238"/>
                  <a:gd name="connsiteY30" fmla="*/ 549307 h 2968140"/>
                  <a:gd name="connsiteX31" fmla="*/ 1818744 w 2398238"/>
                  <a:gd name="connsiteY31" fmla="*/ 435007 h 2968140"/>
                  <a:gd name="connsiteX32" fmla="*/ 2015594 w 2398238"/>
                  <a:gd name="connsiteY32" fmla="*/ 288957 h 2968140"/>
                  <a:gd name="connsiteX33" fmla="*/ 2136244 w 2398238"/>
                  <a:gd name="connsiteY33" fmla="*/ 130207 h 2968140"/>
                  <a:gd name="connsiteX34" fmla="*/ 2155294 w 2398238"/>
                  <a:gd name="connsiteY34" fmla="*/ 22257 h 2968140"/>
                  <a:gd name="connsiteX35" fmla="*/ 2320394 w 2398238"/>
                  <a:gd name="connsiteY35" fmla="*/ 73057 h 2968140"/>
                  <a:gd name="connsiteX36" fmla="*/ 2390244 w 2398238"/>
                  <a:gd name="connsiteY36" fmla="*/ 238157 h 2968140"/>
                  <a:gd name="connsiteX37" fmla="*/ 2383894 w 2398238"/>
                  <a:gd name="connsiteY37" fmla="*/ 441357 h 2968140"/>
                  <a:gd name="connsiteX38" fmla="*/ 2275944 w 2398238"/>
                  <a:gd name="connsiteY38" fmla="*/ 619157 h 2968140"/>
                  <a:gd name="connsiteX39" fmla="*/ 2047344 w 2398238"/>
                  <a:gd name="connsiteY39" fmla="*/ 739807 h 2968140"/>
                  <a:gd name="connsiteX40" fmla="*/ 1825094 w 2398238"/>
                  <a:gd name="connsiteY40" fmla="*/ 904907 h 2968140"/>
                  <a:gd name="connsiteX41" fmla="*/ 1691744 w 2398238"/>
                  <a:gd name="connsiteY41" fmla="*/ 1152557 h 2968140"/>
                  <a:gd name="connsiteX42" fmla="*/ 1640944 w 2398238"/>
                  <a:gd name="connsiteY42" fmla="*/ 1444657 h 2968140"/>
                  <a:gd name="connsiteX0" fmla="*/ 1640944 w 2398238"/>
                  <a:gd name="connsiteY0" fmla="*/ 1444657 h 2968140"/>
                  <a:gd name="connsiteX1" fmla="*/ 1634594 w 2398238"/>
                  <a:gd name="connsiteY1" fmla="*/ 1711357 h 2968140"/>
                  <a:gd name="connsiteX2" fmla="*/ 1640944 w 2398238"/>
                  <a:gd name="connsiteY2" fmla="*/ 2041557 h 2968140"/>
                  <a:gd name="connsiteX3" fmla="*/ 1736194 w 2398238"/>
                  <a:gd name="connsiteY3" fmla="*/ 2225707 h 2968140"/>
                  <a:gd name="connsiteX4" fmla="*/ 1933044 w 2398238"/>
                  <a:gd name="connsiteY4" fmla="*/ 2435257 h 2968140"/>
                  <a:gd name="connsiteX5" fmla="*/ 1882244 w 2398238"/>
                  <a:gd name="connsiteY5" fmla="*/ 2689257 h 2968140"/>
                  <a:gd name="connsiteX6" fmla="*/ 1583794 w 2398238"/>
                  <a:gd name="connsiteY6" fmla="*/ 2892457 h 2968140"/>
                  <a:gd name="connsiteX7" fmla="*/ 1136927 w 2398238"/>
                  <a:gd name="connsiteY7" fmla="*/ 2966662 h 2968140"/>
                  <a:gd name="connsiteX8" fmla="*/ 775152 w 2398238"/>
                  <a:gd name="connsiteY8" fmla="*/ 2929608 h 2968140"/>
                  <a:gd name="connsiteX9" fmla="*/ 380416 w 2398238"/>
                  <a:gd name="connsiteY9" fmla="*/ 2787578 h 2968140"/>
                  <a:gd name="connsiteX10" fmla="*/ 205030 w 2398238"/>
                  <a:gd name="connsiteY10" fmla="*/ 2644355 h 2968140"/>
                  <a:gd name="connsiteX11" fmla="*/ 212241 w 2398238"/>
                  <a:gd name="connsiteY11" fmla="*/ 2429742 h 2968140"/>
                  <a:gd name="connsiteX12" fmla="*/ 390076 w 2398238"/>
                  <a:gd name="connsiteY12" fmla="*/ 2277336 h 2968140"/>
                  <a:gd name="connsiteX13" fmla="*/ 497944 w 2398238"/>
                  <a:gd name="connsiteY13" fmla="*/ 2105057 h 2968140"/>
                  <a:gd name="connsiteX14" fmla="*/ 561444 w 2398238"/>
                  <a:gd name="connsiteY14" fmla="*/ 1762157 h 2968140"/>
                  <a:gd name="connsiteX15" fmla="*/ 561444 w 2398238"/>
                  <a:gd name="connsiteY15" fmla="*/ 1431957 h 2968140"/>
                  <a:gd name="connsiteX16" fmla="*/ 561444 w 2398238"/>
                  <a:gd name="connsiteY16" fmla="*/ 1082707 h 2968140"/>
                  <a:gd name="connsiteX17" fmla="*/ 542394 w 2398238"/>
                  <a:gd name="connsiteY17" fmla="*/ 917607 h 2968140"/>
                  <a:gd name="connsiteX18" fmla="*/ 358244 w 2398238"/>
                  <a:gd name="connsiteY18" fmla="*/ 727107 h 2968140"/>
                  <a:gd name="connsiteX19" fmla="*/ 193144 w 2398238"/>
                  <a:gd name="connsiteY19" fmla="*/ 619157 h 2968140"/>
                  <a:gd name="connsiteX20" fmla="*/ 34394 w 2398238"/>
                  <a:gd name="connsiteY20" fmla="*/ 479457 h 2968140"/>
                  <a:gd name="connsiteX21" fmla="*/ 2644 w 2398238"/>
                  <a:gd name="connsiteY21" fmla="*/ 269907 h 2968140"/>
                  <a:gd name="connsiteX22" fmla="*/ 78844 w 2398238"/>
                  <a:gd name="connsiteY22" fmla="*/ 123857 h 2968140"/>
                  <a:gd name="connsiteX23" fmla="*/ 231244 w 2398238"/>
                  <a:gd name="connsiteY23" fmla="*/ 15907 h 2968140"/>
                  <a:gd name="connsiteX24" fmla="*/ 282044 w 2398238"/>
                  <a:gd name="connsiteY24" fmla="*/ 22257 h 2968140"/>
                  <a:gd name="connsiteX25" fmla="*/ 288394 w 2398238"/>
                  <a:gd name="connsiteY25" fmla="*/ 219107 h 2968140"/>
                  <a:gd name="connsiteX26" fmla="*/ 383644 w 2398238"/>
                  <a:gd name="connsiteY26" fmla="*/ 365157 h 2968140"/>
                  <a:gd name="connsiteX27" fmla="*/ 656694 w 2398238"/>
                  <a:gd name="connsiteY27" fmla="*/ 504857 h 2968140"/>
                  <a:gd name="connsiteX28" fmla="*/ 910694 w 2398238"/>
                  <a:gd name="connsiteY28" fmla="*/ 562007 h 2968140"/>
                  <a:gd name="connsiteX29" fmla="*/ 1266294 w 2398238"/>
                  <a:gd name="connsiteY29" fmla="*/ 581057 h 2968140"/>
                  <a:gd name="connsiteX30" fmla="*/ 1583794 w 2398238"/>
                  <a:gd name="connsiteY30" fmla="*/ 549307 h 2968140"/>
                  <a:gd name="connsiteX31" fmla="*/ 1818744 w 2398238"/>
                  <a:gd name="connsiteY31" fmla="*/ 435007 h 2968140"/>
                  <a:gd name="connsiteX32" fmla="*/ 2015594 w 2398238"/>
                  <a:gd name="connsiteY32" fmla="*/ 288957 h 2968140"/>
                  <a:gd name="connsiteX33" fmla="*/ 2136244 w 2398238"/>
                  <a:gd name="connsiteY33" fmla="*/ 130207 h 2968140"/>
                  <a:gd name="connsiteX34" fmla="*/ 2155294 w 2398238"/>
                  <a:gd name="connsiteY34" fmla="*/ 22257 h 2968140"/>
                  <a:gd name="connsiteX35" fmla="*/ 2320394 w 2398238"/>
                  <a:gd name="connsiteY35" fmla="*/ 73057 h 2968140"/>
                  <a:gd name="connsiteX36" fmla="*/ 2390244 w 2398238"/>
                  <a:gd name="connsiteY36" fmla="*/ 238157 h 2968140"/>
                  <a:gd name="connsiteX37" fmla="*/ 2383894 w 2398238"/>
                  <a:gd name="connsiteY37" fmla="*/ 441357 h 2968140"/>
                  <a:gd name="connsiteX38" fmla="*/ 2275944 w 2398238"/>
                  <a:gd name="connsiteY38" fmla="*/ 619157 h 2968140"/>
                  <a:gd name="connsiteX39" fmla="*/ 2047344 w 2398238"/>
                  <a:gd name="connsiteY39" fmla="*/ 739807 h 2968140"/>
                  <a:gd name="connsiteX40" fmla="*/ 1825094 w 2398238"/>
                  <a:gd name="connsiteY40" fmla="*/ 904907 h 2968140"/>
                  <a:gd name="connsiteX41" fmla="*/ 1691744 w 2398238"/>
                  <a:gd name="connsiteY41" fmla="*/ 1152557 h 2968140"/>
                  <a:gd name="connsiteX42" fmla="*/ 1640944 w 2398238"/>
                  <a:gd name="connsiteY42" fmla="*/ 1444657 h 296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98238" h="2968140">
                    <a:moveTo>
                      <a:pt x="1640944" y="1444657"/>
                    </a:moveTo>
                    <a:cubicBezTo>
                      <a:pt x="1631419" y="1537790"/>
                      <a:pt x="1634594" y="1611874"/>
                      <a:pt x="1634594" y="1711357"/>
                    </a:cubicBezTo>
                    <a:cubicBezTo>
                      <a:pt x="1634594" y="1810840"/>
                      <a:pt x="1624011" y="1955832"/>
                      <a:pt x="1640944" y="2041557"/>
                    </a:cubicBezTo>
                    <a:cubicBezTo>
                      <a:pt x="1657877" y="2127282"/>
                      <a:pt x="1687511" y="2160090"/>
                      <a:pt x="1736194" y="2225707"/>
                    </a:cubicBezTo>
                    <a:cubicBezTo>
                      <a:pt x="1784877" y="2291324"/>
                      <a:pt x="1908702" y="2357999"/>
                      <a:pt x="1933044" y="2435257"/>
                    </a:cubicBezTo>
                    <a:cubicBezTo>
                      <a:pt x="1957386" y="2512515"/>
                      <a:pt x="1940452" y="2613057"/>
                      <a:pt x="1882244" y="2689257"/>
                    </a:cubicBezTo>
                    <a:cubicBezTo>
                      <a:pt x="1824036" y="2765457"/>
                      <a:pt x="1708014" y="2846223"/>
                      <a:pt x="1583794" y="2892457"/>
                    </a:cubicBezTo>
                    <a:cubicBezTo>
                      <a:pt x="1459575" y="2938691"/>
                      <a:pt x="1271701" y="2960470"/>
                      <a:pt x="1136927" y="2966662"/>
                    </a:cubicBezTo>
                    <a:cubicBezTo>
                      <a:pt x="1002153" y="2972854"/>
                      <a:pt x="901237" y="2959455"/>
                      <a:pt x="775152" y="2929608"/>
                    </a:cubicBezTo>
                    <a:cubicBezTo>
                      <a:pt x="649067" y="2899761"/>
                      <a:pt x="475436" y="2835120"/>
                      <a:pt x="380416" y="2787578"/>
                    </a:cubicBezTo>
                    <a:cubicBezTo>
                      <a:pt x="285396" y="2740036"/>
                      <a:pt x="233059" y="2703994"/>
                      <a:pt x="205030" y="2644355"/>
                    </a:cubicBezTo>
                    <a:cubicBezTo>
                      <a:pt x="177001" y="2584716"/>
                      <a:pt x="181400" y="2490912"/>
                      <a:pt x="212241" y="2429742"/>
                    </a:cubicBezTo>
                    <a:cubicBezTo>
                      <a:pt x="243082" y="2368572"/>
                      <a:pt x="342459" y="2331450"/>
                      <a:pt x="390076" y="2277336"/>
                    </a:cubicBezTo>
                    <a:cubicBezTo>
                      <a:pt x="437693" y="2223222"/>
                      <a:pt x="469383" y="2190920"/>
                      <a:pt x="497944" y="2105057"/>
                    </a:cubicBezTo>
                    <a:cubicBezTo>
                      <a:pt x="526505" y="2019194"/>
                      <a:pt x="550861" y="1874340"/>
                      <a:pt x="561444" y="1762157"/>
                    </a:cubicBezTo>
                    <a:cubicBezTo>
                      <a:pt x="572027" y="1649974"/>
                      <a:pt x="561444" y="1431957"/>
                      <a:pt x="561444" y="1431957"/>
                    </a:cubicBezTo>
                    <a:cubicBezTo>
                      <a:pt x="561444" y="1318715"/>
                      <a:pt x="564619" y="1168432"/>
                      <a:pt x="561444" y="1082707"/>
                    </a:cubicBezTo>
                    <a:cubicBezTo>
                      <a:pt x="558269" y="996982"/>
                      <a:pt x="576261" y="976874"/>
                      <a:pt x="542394" y="917607"/>
                    </a:cubicBezTo>
                    <a:cubicBezTo>
                      <a:pt x="508527" y="858340"/>
                      <a:pt x="416452" y="776849"/>
                      <a:pt x="358244" y="727107"/>
                    </a:cubicBezTo>
                    <a:cubicBezTo>
                      <a:pt x="300036" y="677365"/>
                      <a:pt x="247119" y="660432"/>
                      <a:pt x="193144" y="619157"/>
                    </a:cubicBezTo>
                    <a:cubicBezTo>
                      <a:pt x="139169" y="577882"/>
                      <a:pt x="66144" y="537665"/>
                      <a:pt x="34394" y="479457"/>
                    </a:cubicBezTo>
                    <a:cubicBezTo>
                      <a:pt x="2644" y="421249"/>
                      <a:pt x="-4764" y="329174"/>
                      <a:pt x="2644" y="269907"/>
                    </a:cubicBezTo>
                    <a:cubicBezTo>
                      <a:pt x="10052" y="210640"/>
                      <a:pt x="40744" y="166190"/>
                      <a:pt x="78844" y="123857"/>
                    </a:cubicBezTo>
                    <a:cubicBezTo>
                      <a:pt x="116944" y="81524"/>
                      <a:pt x="197377" y="32840"/>
                      <a:pt x="231244" y="15907"/>
                    </a:cubicBezTo>
                    <a:cubicBezTo>
                      <a:pt x="265111" y="-1026"/>
                      <a:pt x="272519" y="-11610"/>
                      <a:pt x="282044" y="22257"/>
                    </a:cubicBezTo>
                    <a:cubicBezTo>
                      <a:pt x="291569" y="56124"/>
                      <a:pt x="271461" y="161957"/>
                      <a:pt x="288394" y="219107"/>
                    </a:cubicBezTo>
                    <a:cubicBezTo>
                      <a:pt x="305327" y="276257"/>
                      <a:pt x="322261" y="317532"/>
                      <a:pt x="383644" y="365157"/>
                    </a:cubicBezTo>
                    <a:cubicBezTo>
                      <a:pt x="445027" y="412782"/>
                      <a:pt x="568852" y="472049"/>
                      <a:pt x="656694" y="504857"/>
                    </a:cubicBezTo>
                    <a:cubicBezTo>
                      <a:pt x="744536" y="537665"/>
                      <a:pt x="809094" y="549307"/>
                      <a:pt x="910694" y="562007"/>
                    </a:cubicBezTo>
                    <a:cubicBezTo>
                      <a:pt x="1012294" y="574707"/>
                      <a:pt x="1154111" y="583174"/>
                      <a:pt x="1266294" y="581057"/>
                    </a:cubicBezTo>
                    <a:cubicBezTo>
                      <a:pt x="1378477" y="578940"/>
                      <a:pt x="1491719" y="573649"/>
                      <a:pt x="1583794" y="549307"/>
                    </a:cubicBezTo>
                    <a:cubicBezTo>
                      <a:pt x="1675869" y="524965"/>
                      <a:pt x="1746777" y="478399"/>
                      <a:pt x="1818744" y="435007"/>
                    </a:cubicBezTo>
                    <a:cubicBezTo>
                      <a:pt x="1890711" y="391615"/>
                      <a:pt x="1962677" y="339757"/>
                      <a:pt x="2015594" y="288957"/>
                    </a:cubicBezTo>
                    <a:cubicBezTo>
                      <a:pt x="2068511" y="238157"/>
                      <a:pt x="2112961" y="174657"/>
                      <a:pt x="2136244" y="130207"/>
                    </a:cubicBezTo>
                    <a:cubicBezTo>
                      <a:pt x="2159527" y="85757"/>
                      <a:pt x="2124602" y="31782"/>
                      <a:pt x="2155294" y="22257"/>
                    </a:cubicBezTo>
                    <a:cubicBezTo>
                      <a:pt x="2185986" y="12732"/>
                      <a:pt x="2281236" y="37074"/>
                      <a:pt x="2320394" y="73057"/>
                    </a:cubicBezTo>
                    <a:cubicBezTo>
                      <a:pt x="2359552" y="109040"/>
                      <a:pt x="2379661" y="176774"/>
                      <a:pt x="2390244" y="238157"/>
                    </a:cubicBezTo>
                    <a:cubicBezTo>
                      <a:pt x="2400827" y="299540"/>
                      <a:pt x="2402944" y="377857"/>
                      <a:pt x="2383894" y="441357"/>
                    </a:cubicBezTo>
                    <a:cubicBezTo>
                      <a:pt x="2364844" y="504857"/>
                      <a:pt x="2332036" y="569415"/>
                      <a:pt x="2275944" y="619157"/>
                    </a:cubicBezTo>
                    <a:cubicBezTo>
                      <a:pt x="2219852" y="668899"/>
                      <a:pt x="2122486" y="692182"/>
                      <a:pt x="2047344" y="739807"/>
                    </a:cubicBezTo>
                    <a:cubicBezTo>
                      <a:pt x="1972202" y="787432"/>
                      <a:pt x="1884361" y="836115"/>
                      <a:pt x="1825094" y="904907"/>
                    </a:cubicBezTo>
                    <a:cubicBezTo>
                      <a:pt x="1765827" y="973699"/>
                      <a:pt x="1722436" y="1061540"/>
                      <a:pt x="1691744" y="1152557"/>
                    </a:cubicBezTo>
                    <a:cubicBezTo>
                      <a:pt x="1661052" y="1243574"/>
                      <a:pt x="1650469" y="1351524"/>
                      <a:pt x="1640944" y="1444657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6350" cap="sq" cmpd="sng" algn="ctr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2423BEC-E01D-F160-80BA-F5F420E5A5D0}"/>
                  </a:ext>
                </a:extLst>
              </p:cNvPr>
              <p:cNvSpPr/>
              <p:nvPr/>
            </p:nvSpPr>
            <p:spPr bwMode="auto">
              <a:xfrm>
                <a:off x="7326362" y="2763594"/>
                <a:ext cx="560999" cy="308075"/>
              </a:xfrm>
              <a:custGeom>
                <a:avLst/>
                <a:gdLst>
                  <a:gd name="connsiteX0" fmla="*/ 3692623 w 5819722"/>
                  <a:gd name="connsiteY0" fmla="*/ 1431916 h 3188833"/>
                  <a:gd name="connsiteX1" fmla="*/ 5521423 w 5819722"/>
                  <a:gd name="connsiteY1" fmla="*/ 1574791 h 3188833"/>
                  <a:gd name="connsiteX2" fmla="*/ 5788123 w 5819722"/>
                  <a:gd name="connsiteY2" fmla="*/ 1612891 h 3188833"/>
                  <a:gd name="connsiteX3" fmla="*/ 5816698 w 5819722"/>
                  <a:gd name="connsiteY3" fmla="*/ 1765291 h 3188833"/>
                  <a:gd name="connsiteX4" fmla="*/ 5807173 w 5819722"/>
                  <a:gd name="connsiteY4" fmla="*/ 1936741 h 3188833"/>
                  <a:gd name="connsiteX5" fmla="*/ 5759548 w 5819722"/>
                  <a:gd name="connsiteY5" fmla="*/ 2003416 h 3188833"/>
                  <a:gd name="connsiteX6" fmla="*/ 5521423 w 5819722"/>
                  <a:gd name="connsiteY6" fmla="*/ 2003416 h 3188833"/>
                  <a:gd name="connsiteX7" fmla="*/ 3692623 w 5819722"/>
                  <a:gd name="connsiteY7" fmla="*/ 1889116 h 3188833"/>
                  <a:gd name="connsiteX8" fmla="*/ 3464023 w 5819722"/>
                  <a:gd name="connsiteY8" fmla="*/ 1870066 h 3188833"/>
                  <a:gd name="connsiteX9" fmla="*/ 3283048 w 5819722"/>
                  <a:gd name="connsiteY9" fmla="*/ 1927216 h 3188833"/>
                  <a:gd name="connsiteX10" fmla="*/ 3140173 w 5819722"/>
                  <a:gd name="connsiteY10" fmla="*/ 2022466 h 3188833"/>
                  <a:gd name="connsiteX11" fmla="*/ 3063973 w 5819722"/>
                  <a:gd name="connsiteY11" fmla="*/ 2212966 h 3188833"/>
                  <a:gd name="connsiteX12" fmla="*/ 3054448 w 5819722"/>
                  <a:gd name="connsiteY12" fmla="*/ 2451091 h 3188833"/>
                  <a:gd name="connsiteX13" fmla="*/ 3035398 w 5819722"/>
                  <a:gd name="connsiteY13" fmla="*/ 2622541 h 3188833"/>
                  <a:gd name="connsiteX14" fmla="*/ 2873473 w 5819722"/>
                  <a:gd name="connsiteY14" fmla="*/ 2708266 h 3188833"/>
                  <a:gd name="connsiteX15" fmla="*/ 2616298 w 5819722"/>
                  <a:gd name="connsiteY15" fmla="*/ 2679691 h 3188833"/>
                  <a:gd name="connsiteX16" fmla="*/ 2463898 w 5819722"/>
                  <a:gd name="connsiteY16" fmla="*/ 2603491 h 3188833"/>
                  <a:gd name="connsiteX17" fmla="*/ 2454373 w 5819722"/>
                  <a:gd name="connsiteY17" fmla="*/ 2460616 h 3188833"/>
                  <a:gd name="connsiteX18" fmla="*/ 2597248 w 5819722"/>
                  <a:gd name="connsiteY18" fmla="*/ 2298691 h 3188833"/>
                  <a:gd name="connsiteX19" fmla="*/ 2721073 w 5819722"/>
                  <a:gd name="connsiteY19" fmla="*/ 2184391 h 3188833"/>
                  <a:gd name="connsiteX20" fmla="*/ 2749648 w 5819722"/>
                  <a:gd name="connsiteY20" fmla="*/ 2070091 h 3188833"/>
                  <a:gd name="connsiteX21" fmla="*/ 2616298 w 5819722"/>
                  <a:gd name="connsiteY21" fmla="*/ 2041516 h 3188833"/>
                  <a:gd name="connsiteX22" fmla="*/ 1863823 w 5819722"/>
                  <a:gd name="connsiteY22" fmla="*/ 2679691 h 3188833"/>
                  <a:gd name="connsiteX23" fmla="*/ 1711423 w 5819722"/>
                  <a:gd name="connsiteY23" fmla="*/ 2813041 h 3188833"/>
                  <a:gd name="connsiteX24" fmla="*/ 1578073 w 5819722"/>
                  <a:gd name="connsiteY24" fmla="*/ 3079741 h 3188833"/>
                  <a:gd name="connsiteX25" fmla="*/ 1254223 w 5819722"/>
                  <a:gd name="connsiteY25" fmla="*/ 3184516 h 3188833"/>
                  <a:gd name="connsiteX26" fmla="*/ 1016098 w 5819722"/>
                  <a:gd name="connsiteY26" fmla="*/ 3146416 h 3188833"/>
                  <a:gd name="connsiteX27" fmla="*/ 939898 w 5819722"/>
                  <a:gd name="connsiteY27" fmla="*/ 2946391 h 3188833"/>
                  <a:gd name="connsiteX28" fmla="*/ 1063723 w 5819722"/>
                  <a:gd name="connsiteY28" fmla="*/ 2746366 h 3188833"/>
                  <a:gd name="connsiteX29" fmla="*/ 1378048 w 5819722"/>
                  <a:gd name="connsiteY29" fmla="*/ 2679691 h 3188833"/>
                  <a:gd name="connsiteX30" fmla="*/ 1682848 w 5819722"/>
                  <a:gd name="connsiteY30" fmla="*/ 2498716 h 3188833"/>
                  <a:gd name="connsiteX31" fmla="*/ 2006698 w 5819722"/>
                  <a:gd name="connsiteY31" fmla="*/ 2260591 h 3188833"/>
                  <a:gd name="connsiteX32" fmla="*/ 2178148 w 5819722"/>
                  <a:gd name="connsiteY32" fmla="*/ 2117716 h 3188833"/>
                  <a:gd name="connsiteX33" fmla="*/ 2197198 w 5819722"/>
                  <a:gd name="connsiteY33" fmla="*/ 2031991 h 3188833"/>
                  <a:gd name="connsiteX34" fmla="*/ 2111473 w 5819722"/>
                  <a:gd name="connsiteY34" fmla="*/ 1993891 h 3188833"/>
                  <a:gd name="connsiteX35" fmla="*/ 1739998 w 5819722"/>
                  <a:gd name="connsiteY35" fmla="*/ 2051041 h 3188833"/>
                  <a:gd name="connsiteX36" fmla="*/ 1216123 w 5819722"/>
                  <a:gd name="connsiteY36" fmla="*/ 2117716 h 3188833"/>
                  <a:gd name="connsiteX37" fmla="*/ 739873 w 5819722"/>
                  <a:gd name="connsiteY37" fmla="*/ 2241541 h 3188833"/>
                  <a:gd name="connsiteX38" fmla="*/ 454123 w 5819722"/>
                  <a:gd name="connsiteY38" fmla="*/ 2393941 h 3188833"/>
                  <a:gd name="connsiteX39" fmla="*/ 101698 w 5819722"/>
                  <a:gd name="connsiteY39" fmla="*/ 2346316 h 3188833"/>
                  <a:gd name="connsiteX40" fmla="*/ 6448 w 5819722"/>
                  <a:gd name="connsiteY40" fmla="*/ 2089141 h 3188833"/>
                  <a:gd name="connsiteX41" fmla="*/ 244573 w 5819722"/>
                  <a:gd name="connsiteY41" fmla="*/ 1879591 h 3188833"/>
                  <a:gd name="connsiteX42" fmla="*/ 730348 w 5819722"/>
                  <a:gd name="connsiteY42" fmla="*/ 1898641 h 3188833"/>
                  <a:gd name="connsiteX43" fmla="*/ 1197073 w 5819722"/>
                  <a:gd name="connsiteY43" fmla="*/ 1870066 h 3188833"/>
                  <a:gd name="connsiteX44" fmla="*/ 1778098 w 5819722"/>
                  <a:gd name="connsiteY44" fmla="*/ 1803391 h 3188833"/>
                  <a:gd name="connsiteX45" fmla="*/ 2292448 w 5819722"/>
                  <a:gd name="connsiteY45" fmla="*/ 1727191 h 3188833"/>
                  <a:gd name="connsiteX46" fmla="*/ 2530573 w 5819722"/>
                  <a:gd name="connsiteY46" fmla="*/ 1593841 h 3188833"/>
                  <a:gd name="connsiteX47" fmla="*/ 2540098 w 5819722"/>
                  <a:gd name="connsiteY47" fmla="*/ 1517641 h 3188833"/>
                  <a:gd name="connsiteX48" fmla="*/ 2235298 w 5819722"/>
                  <a:gd name="connsiteY48" fmla="*/ 1346191 h 3188833"/>
                  <a:gd name="connsiteX49" fmla="*/ 1339948 w 5819722"/>
                  <a:gd name="connsiteY49" fmla="*/ 1117591 h 3188833"/>
                  <a:gd name="connsiteX50" fmla="*/ 911323 w 5819722"/>
                  <a:gd name="connsiteY50" fmla="*/ 1022341 h 3188833"/>
                  <a:gd name="connsiteX51" fmla="*/ 539848 w 5819722"/>
                  <a:gd name="connsiteY51" fmla="*/ 1003291 h 3188833"/>
                  <a:gd name="connsiteX52" fmla="*/ 254098 w 5819722"/>
                  <a:gd name="connsiteY52" fmla="*/ 850891 h 3188833"/>
                  <a:gd name="connsiteX53" fmla="*/ 330298 w 5819722"/>
                  <a:gd name="connsiteY53" fmla="*/ 584191 h 3188833"/>
                  <a:gd name="connsiteX54" fmla="*/ 730348 w 5819722"/>
                  <a:gd name="connsiteY54" fmla="*/ 507991 h 3188833"/>
                  <a:gd name="connsiteX55" fmla="*/ 1073248 w 5819722"/>
                  <a:gd name="connsiteY55" fmla="*/ 622291 h 3188833"/>
                  <a:gd name="connsiteX56" fmla="*/ 1216123 w 5819722"/>
                  <a:gd name="connsiteY56" fmla="*/ 812791 h 3188833"/>
                  <a:gd name="connsiteX57" fmla="*/ 1654273 w 5819722"/>
                  <a:gd name="connsiteY57" fmla="*/ 965191 h 3188833"/>
                  <a:gd name="connsiteX58" fmla="*/ 2149573 w 5819722"/>
                  <a:gd name="connsiteY58" fmla="*/ 1117591 h 3188833"/>
                  <a:gd name="connsiteX59" fmla="*/ 2292448 w 5819722"/>
                  <a:gd name="connsiteY59" fmla="*/ 1155691 h 3188833"/>
                  <a:gd name="connsiteX60" fmla="*/ 2349598 w 5819722"/>
                  <a:gd name="connsiteY60" fmla="*/ 1069966 h 3188833"/>
                  <a:gd name="connsiteX61" fmla="*/ 2254348 w 5819722"/>
                  <a:gd name="connsiteY61" fmla="*/ 946141 h 3188833"/>
                  <a:gd name="connsiteX62" fmla="*/ 2111473 w 5819722"/>
                  <a:gd name="connsiteY62" fmla="*/ 765166 h 3188833"/>
                  <a:gd name="connsiteX63" fmla="*/ 2006698 w 5819722"/>
                  <a:gd name="connsiteY63" fmla="*/ 603241 h 3188833"/>
                  <a:gd name="connsiteX64" fmla="*/ 1940023 w 5819722"/>
                  <a:gd name="connsiteY64" fmla="*/ 488941 h 3188833"/>
                  <a:gd name="connsiteX65" fmla="*/ 1701898 w 5819722"/>
                  <a:gd name="connsiteY65" fmla="*/ 431791 h 3188833"/>
                  <a:gd name="connsiteX66" fmla="*/ 1597123 w 5819722"/>
                  <a:gd name="connsiteY66" fmla="*/ 288916 h 3188833"/>
                  <a:gd name="connsiteX67" fmla="*/ 1720948 w 5819722"/>
                  <a:gd name="connsiteY67" fmla="*/ 41266 h 3188833"/>
                  <a:gd name="connsiteX68" fmla="*/ 2130523 w 5819722"/>
                  <a:gd name="connsiteY68" fmla="*/ 31741 h 3188833"/>
                  <a:gd name="connsiteX69" fmla="*/ 2235298 w 5819722"/>
                  <a:gd name="connsiteY69" fmla="*/ 355591 h 3188833"/>
                  <a:gd name="connsiteX70" fmla="*/ 2340073 w 5819722"/>
                  <a:gd name="connsiteY70" fmla="*/ 641341 h 3188833"/>
                  <a:gd name="connsiteX71" fmla="*/ 2568673 w 5819722"/>
                  <a:gd name="connsiteY71" fmla="*/ 908041 h 3188833"/>
                  <a:gd name="connsiteX72" fmla="*/ 2835373 w 5819722"/>
                  <a:gd name="connsiteY72" fmla="*/ 1165216 h 3188833"/>
                  <a:gd name="connsiteX73" fmla="*/ 3016348 w 5819722"/>
                  <a:gd name="connsiteY73" fmla="*/ 1298566 h 3188833"/>
                  <a:gd name="connsiteX74" fmla="*/ 3073498 w 5819722"/>
                  <a:gd name="connsiteY74" fmla="*/ 1193791 h 3188833"/>
                  <a:gd name="connsiteX75" fmla="*/ 2959198 w 5819722"/>
                  <a:gd name="connsiteY75" fmla="*/ 908041 h 3188833"/>
                  <a:gd name="connsiteX76" fmla="*/ 2835373 w 5819722"/>
                  <a:gd name="connsiteY76" fmla="*/ 727066 h 3188833"/>
                  <a:gd name="connsiteX77" fmla="*/ 3111598 w 5819722"/>
                  <a:gd name="connsiteY77" fmla="*/ 527041 h 3188833"/>
                  <a:gd name="connsiteX78" fmla="*/ 3425923 w 5819722"/>
                  <a:gd name="connsiteY78" fmla="*/ 641341 h 3188833"/>
                  <a:gd name="connsiteX79" fmla="*/ 3425923 w 5819722"/>
                  <a:gd name="connsiteY79" fmla="*/ 841366 h 3188833"/>
                  <a:gd name="connsiteX80" fmla="*/ 3321148 w 5819722"/>
                  <a:gd name="connsiteY80" fmla="*/ 955666 h 3188833"/>
                  <a:gd name="connsiteX81" fmla="*/ 3330673 w 5819722"/>
                  <a:gd name="connsiteY81" fmla="*/ 1289041 h 3188833"/>
                  <a:gd name="connsiteX82" fmla="*/ 3444973 w 5819722"/>
                  <a:gd name="connsiteY82" fmla="*/ 1431916 h 3188833"/>
                  <a:gd name="connsiteX83" fmla="*/ 3692623 w 5819722"/>
                  <a:gd name="connsiteY83" fmla="*/ 1431916 h 3188833"/>
                  <a:gd name="connsiteX0" fmla="*/ 3692623 w 5819722"/>
                  <a:gd name="connsiteY0" fmla="*/ 1431916 h 3188833"/>
                  <a:gd name="connsiteX1" fmla="*/ 5521423 w 5819722"/>
                  <a:gd name="connsiteY1" fmla="*/ 1574791 h 3188833"/>
                  <a:gd name="connsiteX2" fmla="*/ 5788123 w 5819722"/>
                  <a:gd name="connsiteY2" fmla="*/ 1612891 h 3188833"/>
                  <a:gd name="connsiteX3" fmla="*/ 5816698 w 5819722"/>
                  <a:gd name="connsiteY3" fmla="*/ 1765291 h 3188833"/>
                  <a:gd name="connsiteX4" fmla="*/ 5807173 w 5819722"/>
                  <a:gd name="connsiteY4" fmla="*/ 1936741 h 3188833"/>
                  <a:gd name="connsiteX5" fmla="*/ 5759548 w 5819722"/>
                  <a:gd name="connsiteY5" fmla="*/ 2003416 h 3188833"/>
                  <a:gd name="connsiteX6" fmla="*/ 5521423 w 5819722"/>
                  <a:gd name="connsiteY6" fmla="*/ 2003416 h 3188833"/>
                  <a:gd name="connsiteX7" fmla="*/ 3692623 w 5819722"/>
                  <a:gd name="connsiteY7" fmla="*/ 1889116 h 3188833"/>
                  <a:gd name="connsiteX8" fmla="*/ 3464023 w 5819722"/>
                  <a:gd name="connsiteY8" fmla="*/ 1870066 h 3188833"/>
                  <a:gd name="connsiteX9" fmla="*/ 3283048 w 5819722"/>
                  <a:gd name="connsiteY9" fmla="*/ 1927216 h 3188833"/>
                  <a:gd name="connsiteX10" fmla="*/ 3140173 w 5819722"/>
                  <a:gd name="connsiteY10" fmla="*/ 2022466 h 3188833"/>
                  <a:gd name="connsiteX11" fmla="*/ 3063973 w 5819722"/>
                  <a:gd name="connsiteY11" fmla="*/ 2212966 h 3188833"/>
                  <a:gd name="connsiteX12" fmla="*/ 3054448 w 5819722"/>
                  <a:gd name="connsiteY12" fmla="*/ 2451091 h 3188833"/>
                  <a:gd name="connsiteX13" fmla="*/ 3035398 w 5819722"/>
                  <a:gd name="connsiteY13" fmla="*/ 2622541 h 3188833"/>
                  <a:gd name="connsiteX14" fmla="*/ 2873473 w 5819722"/>
                  <a:gd name="connsiteY14" fmla="*/ 2708266 h 3188833"/>
                  <a:gd name="connsiteX15" fmla="*/ 2616298 w 5819722"/>
                  <a:gd name="connsiteY15" fmla="*/ 2679691 h 3188833"/>
                  <a:gd name="connsiteX16" fmla="*/ 2463898 w 5819722"/>
                  <a:gd name="connsiteY16" fmla="*/ 2603491 h 3188833"/>
                  <a:gd name="connsiteX17" fmla="*/ 2454373 w 5819722"/>
                  <a:gd name="connsiteY17" fmla="*/ 2460616 h 3188833"/>
                  <a:gd name="connsiteX18" fmla="*/ 2597248 w 5819722"/>
                  <a:gd name="connsiteY18" fmla="*/ 2298691 h 3188833"/>
                  <a:gd name="connsiteX19" fmla="*/ 2721073 w 5819722"/>
                  <a:gd name="connsiteY19" fmla="*/ 2184391 h 3188833"/>
                  <a:gd name="connsiteX20" fmla="*/ 2749648 w 5819722"/>
                  <a:gd name="connsiteY20" fmla="*/ 2070091 h 3188833"/>
                  <a:gd name="connsiteX21" fmla="*/ 2616298 w 5819722"/>
                  <a:gd name="connsiteY21" fmla="*/ 2041516 h 3188833"/>
                  <a:gd name="connsiteX22" fmla="*/ 1863823 w 5819722"/>
                  <a:gd name="connsiteY22" fmla="*/ 2679691 h 3188833"/>
                  <a:gd name="connsiteX23" fmla="*/ 1711423 w 5819722"/>
                  <a:gd name="connsiteY23" fmla="*/ 2813041 h 3188833"/>
                  <a:gd name="connsiteX24" fmla="*/ 1578073 w 5819722"/>
                  <a:gd name="connsiteY24" fmla="*/ 3079741 h 3188833"/>
                  <a:gd name="connsiteX25" fmla="*/ 1254223 w 5819722"/>
                  <a:gd name="connsiteY25" fmla="*/ 3184516 h 3188833"/>
                  <a:gd name="connsiteX26" fmla="*/ 1016098 w 5819722"/>
                  <a:gd name="connsiteY26" fmla="*/ 3146416 h 3188833"/>
                  <a:gd name="connsiteX27" fmla="*/ 939898 w 5819722"/>
                  <a:gd name="connsiteY27" fmla="*/ 2946391 h 3188833"/>
                  <a:gd name="connsiteX28" fmla="*/ 1063723 w 5819722"/>
                  <a:gd name="connsiteY28" fmla="*/ 2746366 h 3188833"/>
                  <a:gd name="connsiteX29" fmla="*/ 1378048 w 5819722"/>
                  <a:gd name="connsiteY29" fmla="*/ 2679691 h 3188833"/>
                  <a:gd name="connsiteX30" fmla="*/ 1682848 w 5819722"/>
                  <a:gd name="connsiteY30" fmla="*/ 2498716 h 3188833"/>
                  <a:gd name="connsiteX31" fmla="*/ 2006698 w 5819722"/>
                  <a:gd name="connsiteY31" fmla="*/ 2260591 h 3188833"/>
                  <a:gd name="connsiteX32" fmla="*/ 2178148 w 5819722"/>
                  <a:gd name="connsiteY32" fmla="*/ 2117716 h 3188833"/>
                  <a:gd name="connsiteX33" fmla="*/ 2197198 w 5819722"/>
                  <a:gd name="connsiteY33" fmla="*/ 2031991 h 3188833"/>
                  <a:gd name="connsiteX34" fmla="*/ 2111473 w 5819722"/>
                  <a:gd name="connsiteY34" fmla="*/ 1993891 h 3188833"/>
                  <a:gd name="connsiteX35" fmla="*/ 1739998 w 5819722"/>
                  <a:gd name="connsiteY35" fmla="*/ 2051041 h 3188833"/>
                  <a:gd name="connsiteX36" fmla="*/ 1216123 w 5819722"/>
                  <a:gd name="connsiteY36" fmla="*/ 2117716 h 3188833"/>
                  <a:gd name="connsiteX37" fmla="*/ 739873 w 5819722"/>
                  <a:gd name="connsiteY37" fmla="*/ 2241541 h 3188833"/>
                  <a:gd name="connsiteX38" fmla="*/ 454123 w 5819722"/>
                  <a:gd name="connsiteY38" fmla="*/ 2393941 h 3188833"/>
                  <a:gd name="connsiteX39" fmla="*/ 101698 w 5819722"/>
                  <a:gd name="connsiteY39" fmla="*/ 2346316 h 3188833"/>
                  <a:gd name="connsiteX40" fmla="*/ 6448 w 5819722"/>
                  <a:gd name="connsiteY40" fmla="*/ 2089141 h 3188833"/>
                  <a:gd name="connsiteX41" fmla="*/ 244573 w 5819722"/>
                  <a:gd name="connsiteY41" fmla="*/ 1879591 h 3188833"/>
                  <a:gd name="connsiteX42" fmla="*/ 730348 w 5819722"/>
                  <a:gd name="connsiteY42" fmla="*/ 1898641 h 3188833"/>
                  <a:gd name="connsiteX43" fmla="*/ 1197073 w 5819722"/>
                  <a:gd name="connsiteY43" fmla="*/ 1870066 h 3188833"/>
                  <a:gd name="connsiteX44" fmla="*/ 1778098 w 5819722"/>
                  <a:gd name="connsiteY44" fmla="*/ 1803391 h 3188833"/>
                  <a:gd name="connsiteX45" fmla="*/ 2292448 w 5819722"/>
                  <a:gd name="connsiteY45" fmla="*/ 1727191 h 3188833"/>
                  <a:gd name="connsiteX46" fmla="*/ 2530573 w 5819722"/>
                  <a:gd name="connsiteY46" fmla="*/ 1593841 h 3188833"/>
                  <a:gd name="connsiteX47" fmla="*/ 2540098 w 5819722"/>
                  <a:gd name="connsiteY47" fmla="*/ 1517641 h 3188833"/>
                  <a:gd name="connsiteX48" fmla="*/ 2235298 w 5819722"/>
                  <a:gd name="connsiteY48" fmla="*/ 1346191 h 3188833"/>
                  <a:gd name="connsiteX49" fmla="*/ 1339948 w 5819722"/>
                  <a:gd name="connsiteY49" fmla="*/ 1117591 h 3188833"/>
                  <a:gd name="connsiteX50" fmla="*/ 911323 w 5819722"/>
                  <a:gd name="connsiteY50" fmla="*/ 1022341 h 3188833"/>
                  <a:gd name="connsiteX51" fmla="*/ 539848 w 5819722"/>
                  <a:gd name="connsiteY51" fmla="*/ 1003291 h 3188833"/>
                  <a:gd name="connsiteX52" fmla="*/ 254098 w 5819722"/>
                  <a:gd name="connsiteY52" fmla="*/ 850891 h 3188833"/>
                  <a:gd name="connsiteX53" fmla="*/ 330298 w 5819722"/>
                  <a:gd name="connsiteY53" fmla="*/ 584191 h 3188833"/>
                  <a:gd name="connsiteX54" fmla="*/ 730348 w 5819722"/>
                  <a:gd name="connsiteY54" fmla="*/ 507991 h 3188833"/>
                  <a:gd name="connsiteX55" fmla="*/ 1073248 w 5819722"/>
                  <a:gd name="connsiteY55" fmla="*/ 622291 h 3188833"/>
                  <a:gd name="connsiteX56" fmla="*/ 1216123 w 5819722"/>
                  <a:gd name="connsiteY56" fmla="*/ 812791 h 3188833"/>
                  <a:gd name="connsiteX57" fmla="*/ 1654273 w 5819722"/>
                  <a:gd name="connsiteY57" fmla="*/ 965191 h 3188833"/>
                  <a:gd name="connsiteX58" fmla="*/ 2149573 w 5819722"/>
                  <a:gd name="connsiteY58" fmla="*/ 1117591 h 3188833"/>
                  <a:gd name="connsiteX59" fmla="*/ 2292448 w 5819722"/>
                  <a:gd name="connsiteY59" fmla="*/ 1155691 h 3188833"/>
                  <a:gd name="connsiteX60" fmla="*/ 2349598 w 5819722"/>
                  <a:gd name="connsiteY60" fmla="*/ 1069966 h 3188833"/>
                  <a:gd name="connsiteX61" fmla="*/ 2254348 w 5819722"/>
                  <a:gd name="connsiteY61" fmla="*/ 946141 h 3188833"/>
                  <a:gd name="connsiteX62" fmla="*/ 2111473 w 5819722"/>
                  <a:gd name="connsiteY62" fmla="*/ 765166 h 3188833"/>
                  <a:gd name="connsiteX63" fmla="*/ 2006698 w 5819722"/>
                  <a:gd name="connsiteY63" fmla="*/ 603241 h 3188833"/>
                  <a:gd name="connsiteX64" fmla="*/ 1892398 w 5819722"/>
                  <a:gd name="connsiteY64" fmla="*/ 479416 h 3188833"/>
                  <a:gd name="connsiteX65" fmla="*/ 1701898 w 5819722"/>
                  <a:gd name="connsiteY65" fmla="*/ 431791 h 3188833"/>
                  <a:gd name="connsiteX66" fmla="*/ 1597123 w 5819722"/>
                  <a:gd name="connsiteY66" fmla="*/ 288916 h 3188833"/>
                  <a:gd name="connsiteX67" fmla="*/ 1720948 w 5819722"/>
                  <a:gd name="connsiteY67" fmla="*/ 41266 h 3188833"/>
                  <a:gd name="connsiteX68" fmla="*/ 2130523 w 5819722"/>
                  <a:gd name="connsiteY68" fmla="*/ 31741 h 3188833"/>
                  <a:gd name="connsiteX69" fmla="*/ 2235298 w 5819722"/>
                  <a:gd name="connsiteY69" fmla="*/ 355591 h 3188833"/>
                  <a:gd name="connsiteX70" fmla="*/ 2340073 w 5819722"/>
                  <a:gd name="connsiteY70" fmla="*/ 641341 h 3188833"/>
                  <a:gd name="connsiteX71" fmla="*/ 2568673 w 5819722"/>
                  <a:gd name="connsiteY71" fmla="*/ 908041 h 3188833"/>
                  <a:gd name="connsiteX72" fmla="*/ 2835373 w 5819722"/>
                  <a:gd name="connsiteY72" fmla="*/ 1165216 h 3188833"/>
                  <a:gd name="connsiteX73" fmla="*/ 3016348 w 5819722"/>
                  <a:gd name="connsiteY73" fmla="*/ 1298566 h 3188833"/>
                  <a:gd name="connsiteX74" fmla="*/ 3073498 w 5819722"/>
                  <a:gd name="connsiteY74" fmla="*/ 1193791 h 3188833"/>
                  <a:gd name="connsiteX75" fmla="*/ 2959198 w 5819722"/>
                  <a:gd name="connsiteY75" fmla="*/ 908041 h 3188833"/>
                  <a:gd name="connsiteX76" fmla="*/ 2835373 w 5819722"/>
                  <a:gd name="connsiteY76" fmla="*/ 727066 h 3188833"/>
                  <a:gd name="connsiteX77" fmla="*/ 3111598 w 5819722"/>
                  <a:gd name="connsiteY77" fmla="*/ 527041 h 3188833"/>
                  <a:gd name="connsiteX78" fmla="*/ 3425923 w 5819722"/>
                  <a:gd name="connsiteY78" fmla="*/ 641341 h 3188833"/>
                  <a:gd name="connsiteX79" fmla="*/ 3425923 w 5819722"/>
                  <a:gd name="connsiteY79" fmla="*/ 841366 h 3188833"/>
                  <a:gd name="connsiteX80" fmla="*/ 3321148 w 5819722"/>
                  <a:gd name="connsiteY80" fmla="*/ 955666 h 3188833"/>
                  <a:gd name="connsiteX81" fmla="*/ 3330673 w 5819722"/>
                  <a:gd name="connsiteY81" fmla="*/ 1289041 h 3188833"/>
                  <a:gd name="connsiteX82" fmla="*/ 3444973 w 5819722"/>
                  <a:gd name="connsiteY82" fmla="*/ 1431916 h 3188833"/>
                  <a:gd name="connsiteX83" fmla="*/ 3692623 w 5819722"/>
                  <a:gd name="connsiteY83" fmla="*/ 1431916 h 3188833"/>
                  <a:gd name="connsiteX0" fmla="*/ 3692623 w 5819722"/>
                  <a:gd name="connsiteY0" fmla="*/ 1430453 h 3187370"/>
                  <a:gd name="connsiteX1" fmla="*/ 5521423 w 5819722"/>
                  <a:gd name="connsiteY1" fmla="*/ 1573328 h 3187370"/>
                  <a:gd name="connsiteX2" fmla="*/ 5788123 w 5819722"/>
                  <a:gd name="connsiteY2" fmla="*/ 1611428 h 3187370"/>
                  <a:gd name="connsiteX3" fmla="*/ 5816698 w 5819722"/>
                  <a:gd name="connsiteY3" fmla="*/ 1763828 h 3187370"/>
                  <a:gd name="connsiteX4" fmla="*/ 5807173 w 5819722"/>
                  <a:gd name="connsiteY4" fmla="*/ 1935278 h 3187370"/>
                  <a:gd name="connsiteX5" fmla="*/ 5759548 w 5819722"/>
                  <a:gd name="connsiteY5" fmla="*/ 2001953 h 3187370"/>
                  <a:gd name="connsiteX6" fmla="*/ 5521423 w 5819722"/>
                  <a:gd name="connsiteY6" fmla="*/ 2001953 h 3187370"/>
                  <a:gd name="connsiteX7" fmla="*/ 3692623 w 5819722"/>
                  <a:gd name="connsiteY7" fmla="*/ 1887653 h 3187370"/>
                  <a:gd name="connsiteX8" fmla="*/ 3464023 w 5819722"/>
                  <a:gd name="connsiteY8" fmla="*/ 1868603 h 3187370"/>
                  <a:gd name="connsiteX9" fmla="*/ 3283048 w 5819722"/>
                  <a:gd name="connsiteY9" fmla="*/ 1925753 h 3187370"/>
                  <a:gd name="connsiteX10" fmla="*/ 3140173 w 5819722"/>
                  <a:gd name="connsiteY10" fmla="*/ 2021003 h 3187370"/>
                  <a:gd name="connsiteX11" fmla="*/ 3063973 w 5819722"/>
                  <a:gd name="connsiteY11" fmla="*/ 2211503 h 3187370"/>
                  <a:gd name="connsiteX12" fmla="*/ 3054448 w 5819722"/>
                  <a:gd name="connsiteY12" fmla="*/ 2449628 h 3187370"/>
                  <a:gd name="connsiteX13" fmla="*/ 3035398 w 5819722"/>
                  <a:gd name="connsiteY13" fmla="*/ 2621078 h 3187370"/>
                  <a:gd name="connsiteX14" fmla="*/ 2873473 w 5819722"/>
                  <a:gd name="connsiteY14" fmla="*/ 2706803 h 3187370"/>
                  <a:gd name="connsiteX15" fmla="*/ 2616298 w 5819722"/>
                  <a:gd name="connsiteY15" fmla="*/ 2678228 h 3187370"/>
                  <a:gd name="connsiteX16" fmla="*/ 2463898 w 5819722"/>
                  <a:gd name="connsiteY16" fmla="*/ 2602028 h 3187370"/>
                  <a:gd name="connsiteX17" fmla="*/ 2454373 w 5819722"/>
                  <a:gd name="connsiteY17" fmla="*/ 2459153 h 3187370"/>
                  <a:gd name="connsiteX18" fmla="*/ 2597248 w 5819722"/>
                  <a:gd name="connsiteY18" fmla="*/ 2297228 h 3187370"/>
                  <a:gd name="connsiteX19" fmla="*/ 2721073 w 5819722"/>
                  <a:gd name="connsiteY19" fmla="*/ 2182928 h 3187370"/>
                  <a:gd name="connsiteX20" fmla="*/ 2749648 w 5819722"/>
                  <a:gd name="connsiteY20" fmla="*/ 2068628 h 3187370"/>
                  <a:gd name="connsiteX21" fmla="*/ 2616298 w 5819722"/>
                  <a:gd name="connsiteY21" fmla="*/ 2040053 h 3187370"/>
                  <a:gd name="connsiteX22" fmla="*/ 1863823 w 5819722"/>
                  <a:gd name="connsiteY22" fmla="*/ 2678228 h 3187370"/>
                  <a:gd name="connsiteX23" fmla="*/ 1711423 w 5819722"/>
                  <a:gd name="connsiteY23" fmla="*/ 2811578 h 3187370"/>
                  <a:gd name="connsiteX24" fmla="*/ 1578073 w 5819722"/>
                  <a:gd name="connsiteY24" fmla="*/ 3078278 h 3187370"/>
                  <a:gd name="connsiteX25" fmla="*/ 1254223 w 5819722"/>
                  <a:gd name="connsiteY25" fmla="*/ 3183053 h 3187370"/>
                  <a:gd name="connsiteX26" fmla="*/ 1016098 w 5819722"/>
                  <a:gd name="connsiteY26" fmla="*/ 3144953 h 3187370"/>
                  <a:gd name="connsiteX27" fmla="*/ 939898 w 5819722"/>
                  <a:gd name="connsiteY27" fmla="*/ 2944928 h 3187370"/>
                  <a:gd name="connsiteX28" fmla="*/ 1063723 w 5819722"/>
                  <a:gd name="connsiteY28" fmla="*/ 2744903 h 3187370"/>
                  <a:gd name="connsiteX29" fmla="*/ 1378048 w 5819722"/>
                  <a:gd name="connsiteY29" fmla="*/ 2678228 h 3187370"/>
                  <a:gd name="connsiteX30" fmla="*/ 1682848 w 5819722"/>
                  <a:gd name="connsiteY30" fmla="*/ 2497253 h 3187370"/>
                  <a:gd name="connsiteX31" fmla="*/ 2006698 w 5819722"/>
                  <a:gd name="connsiteY31" fmla="*/ 2259128 h 3187370"/>
                  <a:gd name="connsiteX32" fmla="*/ 2178148 w 5819722"/>
                  <a:gd name="connsiteY32" fmla="*/ 2116253 h 3187370"/>
                  <a:gd name="connsiteX33" fmla="*/ 2197198 w 5819722"/>
                  <a:gd name="connsiteY33" fmla="*/ 2030528 h 3187370"/>
                  <a:gd name="connsiteX34" fmla="*/ 2111473 w 5819722"/>
                  <a:gd name="connsiteY34" fmla="*/ 1992428 h 3187370"/>
                  <a:gd name="connsiteX35" fmla="*/ 1739998 w 5819722"/>
                  <a:gd name="connsiteY35" fmla="*/ 2049578 h 3187370"/>
                  <a:gd name="connsiteX36" fmla="*/ 1216123 w 5819722"/>
                  <a:gd name="connsiteY36" fmla="*/ 2116253 h 3187370"/>
                  <a:gd name="connsiteX37" fmla="*/ 739873 w 5819722"/>
                  <a:gd name="connsiteY37" fmla="*/ 2240078 h 3187370"/>
                  <a:gd name="connsiteX38" fmla="*/ 454123 w 5819722"/>
                  <a:gd name="connsiteY38" fmla="*/ 2392478 h 3187370"/>
                  <a:gd name="connsiteX39" fmla="*/ 101698 w 5819722"/>
                  <a:gd name="connsiteY39" fmla="*/ 2344853 h 3187370"/>
                  <a:gd name="connsiteX40" fmla="*/ 6448 w 5819722"/>
                  <a:gd name="connsiteY40" fmla="*/ 2087678 h 3187370"/>
                  <a:gd name="connsiteX41" fmla="*/ 244573 w 5819722"/>
                  <a:gd name="connsiteY41" fmla="*/ 1878128 h 3187370"/>
                  <a:gd name="connsiteX42" fmla="*/ 730348 w 5819722"/>
                  <a:gd name="connsiteY42" fmla="*/ 1897178 h 3187370"/>
                  <a:gd name="connsiteX43" fmla="*/ 1197073 w 5819722"/>
                  <a:gd name="connsiteY43" fmla="*/ 1868603 h 3187370"/>
                  <a:gd name="connsiteX44" fmla="*/ 1778098 w 5819722"/>
                  <a:gd name="connsiteY44" fmla="*/ 1801928 h 3187370"/>
                  <a:gd name="connsiteX45" fmla="*/ 2292448 w 5819722"/>
                  <a:gd name="connsiteY45" fmla="*/ 1725728 h 3187370"/>
                  <a:gd name="connsiteX46" fmla="*/ 2530573 w 5819722"/>
                  <a:gd name="connsiteY46" fmla="*/ 1592378 h 3187370"/>
                  <a:gd name="connsiteX47" fmla="*/ 2540098 w 5819722"/>
                  <a:gd name="connsiteY47" fmla="*/ 1516178 h 3187370"/>
                  <a:gd name="connsiteX48" fmla="*/ 2235298 w 5819722"/>
                  <a:gd name="connsiteY48" fmla="*/ 1344728 h 3187370"/>
                  <a:gd name="connsiteX49" fmla="*/ 1339948 w 5819722"/>
                  <a:gd name="connsiteY49" fmla="*/ 1116128 h 3187370"/>
                  <a:gd name="connsiteX50" fmla="*/ 911323 w 5819722"/>
                  <a:gd name="connsiteY50" fmla="*/ 1020878 h 3187370"/>
                  <a:gd name="connsiteX51" fmla="*/ 539848 w 5819722"/>
                  <a:gd name="connsiteY51" fmla="*/ 1001828 h 3187370"/>
                  <a:gd name="connsiteX52" fmla="*/ 254098 w 5819722"/>
                  <a:gd name="connsiteY52" fmla="*/ 849428 h 3187370"/>
                  <a:gd name="connsiteX53" fmla="*/ 330298 w 5819722"/>
                  <a:gd name="connsiteY53" fmla="*/ 582728 h 3187370"/>
                  <a:gd name="connsiteX54" fmla="*/ 730348 w 5819722"/>
                  <a:gd name="connsiteY54" fmla="*/ 506528 h 3187370"/>
                  <a:gd name="connsiteX55" fmla="*/ 1073248 w 5819722"/>
                  <a:gd name="connsiteY55" fmla="*/ 620828 h 3187370"/>
                  <a:gd name="connsiteX56" fmla="*/ 1216123 w 5819722"/>
                  <a:gd name="connsiteY56" fmla="*/ 811328 h 3187370"/>
                  <a:gd name="connsiteX57" fmla="*/ 1654273 w 5819722"/>
                  <a:gd name="connsiteY57" fmla="*/ 963728 h 3187370"/>
                  <a:gd name="connsiteX58" fmla="*/ 2149573 w 5819722"/>
                  <a:gd name="connsiteY58" fmla="*/ 1116128 h 3187370"/>
                  <a:gd name="connsiteX59" fmla="*/ 2292448 w 5819722"/>
                  <a:gd name="connsiteY59" fmla="*/ 1154228 h 3187370"/>
                  <a:gd name="connsiteX60" fmla="*/ 2349598 w 5819722"/>
                  <a:gd name="connsiteY60" fmla="*/ 1068503 h 3187370"/>
                  <a:gd name="connsiteX61" fmla="*/ 2254348 w 5819722"/>
                  <a:gd name="connsiteY61" fmla="*/ 944678 h 3187370"/>
                  <a:gd name="connsiteX62" fmla="*/ 2111473 w 5819722"/>
                  <a:gd name="connsiteY62" fmla="*/ 763703 h 3187370"/>
                  <a:gd name="connsiteX63" fmla="*/ 2006698 w 5819722"/>
                  <a:gd name="connsiteY63" fmla="*/ 601778 h 3187370"/>
                  <a:gd name="connsiteX64" fmla="*/ 1892398 w 5819722"/>
                  <a:gd name="connsiteY64" fmla="*/ 477953 h 3187370"/>
                  <a:gd name="connsiteX65" fmla="*/ 1701898 w 5819722"/>
                  <a:gd name="connsiteY65" fmla="*/ 430328 h 3187370"/>
                  <a:gd name="connsiteX66" fmla="*/ 1568548 w 5819722"/>
                  <a:gd name="connsiteY66" fmla="*/ 258878 h 3187370"/>
                  <a:gd name="connsiteX67" fmla="*/ 1720948 w 5819722"/>
                  <a:gd name="connsiteY67" fmla="*/ 39803 h 3187370"/>
                  <a:gd name="connsiteX68" fmla="*/ 2130523 w 5819722"/>
                  <a:gd name="connsiteY68" fmla="*/ 30278 h 3187370"/>
                  <a:gd name="connsiteX69" fmla="*/ 2235298 w 5819722"/>
                  <a:gd name="connsiteY69" fmla="*/ 354128 h 3187370"/>
                  <a:gd name="connsiteX70" fmla="*/ 2340073 w 5819722"/>
                  <a:gd name="connsiteY70" fmla="*/ 639878 h 3187370"/>
                  <a:gd name="connsiteX71" fmla="*/ 2568673 w 5819722"/>
                  <a:gd name="connsiteY71" fmla="*/ 906578 h 3187370"/>
                  <a:gd name="connsiteX72" fmla="*/ 2835373 w 5819722"/>
                  <a:gd name="connsiteY72" fmla="*/ 1163753 h 3187370"/>
                  <a:gd name="connsiteX73" fmla="*/ 3016348 w 5819722"/>
                  <a:gd name="connsiteY73" fmla="*/ 1297103 h 3187370"/>
                  <a:gd name="connsiteX74" fmla="*/ 3073498 w 5819722"/>
                  <a:gd name="connsiteY74" fmla="*/ 1192328 h 3187370"/>
                  <a:gd name="connsiteX75" fmla="*/ 2959198 w 5819722"/>
                  <a:gd name="connsiteY75" fmla="*/ 906578 h 3187370"/>
                  <a:gd name="connsiteX76" fmla="*/ 2835373 w 5819722"/>
                  <a:gd name="connsiteY76" fmla="*/ 725603 h 3187370"/>
                  <a:gd name="connsiteX77" fmla="*/ 3111598 w 5819722"/>
                  <a:gd name="connsiteY77" fmla="*/ 525578 h 3187370"/>
                  <a:gd name="connsiteX78" fmla="*/ 3425923 w 5819722"/>
                  <a:gd name="connsiteY78" fmla="*/ 639878 h 3187370"/>
                  <a:gd name="connsiteX79" fmla="*/ 3425923 w 5819722"/>
                  <a:gd name="connsiteY79" fmla="*/ 839903 h 3187370"/>
                  <a:gd name="connsiteX80" fmla="*/ 3321148 w 5819722"/>
                  <a:gd name="connsiteY80" fmla="*/ 954203 h 3187370"/>
                  <a:gd name="connsiteX81" fmla="*/ 3330673 w 5819722"/>
                  <a:gd name="connsiteY81" fmla="*/ 1287578 h 3187370"/>
                  <a:gd name="connsiteX82" fmla="*/ 3444973 w 5819722"/>
                  <a:gd name="connsiteY82" fmla="*/ 1430453 h 3187370"/>
                  <a:gd name="connsiteX83" fmla="*/ 3692623 w 5819722"/>
                  <a:gd name="connsiteY83" fmla="*/ 1430453 h 3187370"/>
                  <a:gd name="connsiteX0" fmla="*/ 3692623 w 5819722"/>
                  <a:gd name="connsiteY0" fmla="*/ 1452071 h 3208988"/>
                  <a:gd name="connsiteX1" fmla="*/ 5521423 w 5819722"/>
                  <a:gd name="connsiteY1" fmla="*/ 1594946 h 3208988"/>
                  <a:gd name="connsiteX2" fmla="*/ 5788123 w 5819722"/>
                  <a:gd name="connsiteY2" fmla="*/ 1633046 h 3208988"/>
                  <a:gd name="connsiteX3" fmla="*/ 5816698 w 5819722"/>
                  <a:gd name="connsiteY3" fmla="*/ 1785446 h 3208988"/>
                  <a:gd name="connsiteX4" fmla="*/ 5807173 w 5819722"/>
                  <a:gd name="connsiteY4" fmla="*/ 1956896 h 3208988"/>
                  <a:gd name="connsiteX5" fmla="*/ 5759548 w 5819722"/>
                  <a:gd name="connsiteY5" fmla="*/ 2023571 h 3208988"/>
                  <a:gd name="connsiteX6" fmla="*/ 5521423 w 5819722"/>
                  <a:gd name="connsiteY6" fmla="*/ 2023571 h 3208988"/>
                  <a:gd name="connsiteX7" fmla="*/ 3692623 w 5819722"/>
                  <a:gd name="connsiteY7" fmla="*/ 1909271 h 3208988"/>
                  <a:gd name="connsiteX8" fmla="*/ 3464023 w 5819722"/>
                  <a:gd name="connsiteY8" fmla="*/ 1890221 h 3208988"/>
                  <a:gd name="connsiteX9" fmla="*/ 3283048 w 5819722"/>
                  <a:gd name="connsiteY9" fmla="*/ 1947371 h 3208988"/>
                  <a:gd name="connsiteX10" fmla="*/ 3140173 w 5819722"/>
                  <a:gd name="connsiteY10" fmla="*/ 2042621 h 3208988"/>
                  <a:gd name="connsiteX11" fmla="*/ 3063973 w 5819722"/>
                  <a:gd name="connsiteY11" fmla="*/ 2233121 h 3208988"/>
                  <a:gd name="connsiteX12" fmla="*/ 3054448 w 5819722"/>
                  <a:gd name="connsiteY12" fmla="*/ 2471246 h 3208988"/>
                  <a:gd name="connsiteX13" fmla="*/ 3035398 w 5819722"/>
                  <a:gd name="connsiteY13" fmla="*/ 2642696 h 3208988"/>
                  <a:gd name="connsiteX14" fmla="*/ 2873473 w 5819722"/>
                  <a:gd name="connsiteY14" fmla="*/ 2728421 h 3208988"/>
                  <a:gd name="connsiteX15" fmla="*/ 2616298 w 5819722"/>
                  <a:gd name="connsiteY15" fmla="*/ 2699846 h 3208988"/>
                  <a:gd name="connsiteX16" fmla="*/ 2463898 w 5819722"/>
                  <a:gd name="connsiteY16" fmla="*/ 2623646 h 3208988"/>
                  <a:gd name="connsiteX17" fmla="*/ 2454373 w 5819722"/>
                  <a:gd name="connsiteY17" fmla="*/ 2480771 h 3208988"/>
                  <a:gd name="connsiteX18" fmla="*/ 2597248 w 5819722"/>
                  <a:gd name="connsiteY18" fmla="*/ 2318846 h 3208988"/>
                  <a:gd name="connsiteX19" fmla="*/ 2721073 w 5819722"/>
                  <a:gd name="connsiteY19" fmla="*/ 2204546 h 3208988"/>
                  <a:gd name="connsiteX20" fmla="*/ 2749648 w 5819722"/>
                  <a:gd name="connsiteY20" fmla="*/ 2090246 h 3208988"/>
                  <a:gd name="connsiteX21" fmla="*/ 2616298 w 5819722"/>
                  <a:gd name="connsiteY21" fmla="*/ 2061671 h 3208988"/>
                  <a:gd name="connsiteX22" fmla="*/ 1863823 w 5819722"/>
                  <a:gd name="connsiteY22" fmla="*/ 2699846 h 3208988"/>
                  <a:gd name="connsiteX23" fmla="*/ 1711423 w 5819722"/>
                  <a:gd name="connsiteY23" fmla="*/ 2833196 h 3208988"/>
                  <a:gd name="connsiteX24" fmla="*/ 1578073 w 5819722"/>
                  <a:gd name="connsiteY24" fmla="*/ 3099896 h 3208988"/>
                  <a:gd name="connsiteX25" fmla="*/ 1254223 w 5819722"/>
                  <a:gd name="connsiteY25" fmla="*/ 3204671 h 3208988"/>
                  <a:gd name="connsiteX26" fmla="*/ 1016098 w 5819722"/>
                  <a:gd name="connsiteY26" fmla="*/ 3166571 h 3208988"/>
                  <a:gd name="connsiteX27" fmla="*/ 939898 w 5819722"/>
                  <a:gd name="connsiteY27" fmla="*/ 2966546 h 3208988"/>
                  <a:gd name="connsiteX28" fmla="*/ 1063723 w 5819722"/>
                  <a:gd name="connsiteY28" fmla="*/ 2766521 h 3208988"/>
                  <a:gd name="connsiteX29" fmla="*/ 1378048 w 5819722"/>
                  <a:gd name="connsiteY29" fmla="*/ 2699846 h 3208988"/>
                  <a:gd name="connsiteX30" fmla="*/ 1682848 w 5819722"/>
                  <a:gd name="connsiteY30" fmla="*/ 2518871 h 3208988"/>
                  <a:gd name="connsiteX31" fmla="*/ 2006698 w 5819722"/>
                  <a:gd name="connsiteY31" fmla="*/ 2280746 h 3208988"/>
                  <a:gd name="connsiteX32" fmla="*/ 2178148 w 5819722"/>
                  <a:gd name="connsiteY32" fmla="*/ 2137871 h 3208988"/>
                  <a:gd name="connsiteX33" fmla="*/ 2197198 w 5819722"/>
                  <a:gd name="connsiteY33" fmla="*/ 2052146 h 3208988"/>
                  <a:gd name="connsiteX34" fmla="*/ 2111473 w 5819722"/>
                  <a:gd name="connsiteY34" fmla="*/ 2014046 h 3208988"/>
                  <a:gd name="connsiteX35" fmla="*/ 1739998 w 5819722"/>
                  <a:gd name="connsiteY35" fmla="*/ 2071196 h 3208988"/>
                  <a:gd name="connsiteX36" fmla="*/ 1216123 w 5819722"/>
                  <a:gd name="connsiteY36" fmla="*/ 2137871 h 3208988"/>
                  <a:gd name="connsiteX37" fmla="*/ 739873 w 5819722"/>
                  <a:gd name="connsiteY37" fmla="*/ 2261696 h 3208988"/>
                  <a:gd name="connsiteX38" fmla="*/ 454123 w 5819722"/>
                  <a:gd name="connsiteY38" fmla="*/ 2414096 h 3208988"/>
                  <a:gd name="connsiteX39" fmla="*/ 101698 w 5819722"/>
                  <a:gd name="connsiteY39" fmla="*/ 2366471 h 3208988"/>
                  <a:gd name="connsiteX40" fmla="*/ 6448 w 5819722"/>
                  <a:gd name="connsiteY40" fmla="*/ 2109296 h 3208988"/>
                  <a:gd name="connsiteX41" fmla="*/ 244573 w 5819722"/>
                  <a:gd name="connsiteY41" fmla="*/ 1899746 h 3208988"/>
                  <a:gd name="connsiteX42" fmla="*/ 730348 w 5819722"/>
                  <a:gd name="connsiteY42" fmla="*/ 1918796 h 3208988"/>
                  <a:gd name="connsiteX43" fmla="*/ 1197073 w 5819722"/>
                  <a:gd name="connsiteY43" fmla="*/ 1890221 h 3208988"/>
                  <a:gd name="connsiteX44" fmla="*/ 1778098 w 5819722"/>
                  <a:gd name="connsiteY44" fmla="*/ 1823546 h 3208988"/>
                  <a:gd name="connsiteX45" fmla="*/ 2292448 w 5819722"/>
                  <a:gd name="connsiteY45" fmla="*/ 1747346 h 3208988"/>
                  <a:gd name="connsiteX46" fmla="*/ 2530573 w 5819722"/>
                  <a:gd name="connsiteY46" fmla="*/ 1613996 h 3208988"/>
                  <a:gd name="connsiteX47" fmla="*/ 2540098 w 5819722"/>
                  <a:gd name="connsiteY47" fmla="*/ 1537796 h 3208988"/>
                  <a:gd name="connsiteX48" fmla="*/ 2235298 w 5819722"/>
                  <a:gd name="connsiteY48" fmla="*/ 1366346 h 3208988"/>
                  <a:gd name="connsiteX49" fmla="*/ 1339948 w 5819722"/>
                  <a:gd name="connsiteY49" fmla="*/ 1137746 h 3208988"/>
                  <a:gd name="connsiteX50" fmla="*/ 911323 w 5819722"/>
                  <a:gd name="connsiteY50" fmla="*/ 1042496 h 3208988"/>
                  <a:gd name="connsiteX51" fmla="*/ 539848 w 5819722"/>
                  <a:gd name="connsiteY51" fmla="*/ 1023446 h 3208988"/>
                  <a:gd name="connsiteX52" fmla="*/ 254098 w 5819722"/>
                  <a:gd name="connsiteY52" fmla="*/ 871046 h 3208988"/>
                  <a:gd name="connsiteX53" fmla="*/ 330298 w 5819722"/>
                  <a:gd name="connsiteY53" fmla="*/ 604346 h 3208988"/>
                  <a:gd name="connsiteX54" fmla="*/ 730348 w 5819722"/>
                  <a:gd name="connsiteY54" fmla="*/ 528146 h 3208988"/>
                  <a:gd name="connsiteX55" fmla="*/ 1073248 w 5819722"/>
                  <a:gd name="connsiteY55" fmla="*/ 642446 h 3208988"/>
                  <a:gd name="connsiteX56" fmla="*/ 1216123 w 5819722"/>
                  <a:gd name="connsiteY56" fmla="*/ 832946 h 3208988"/>
                  <a:gd name="connsiteX57" fmla="*/ 1654273 w 5819722"/>
                  <a:gd name="connsiteY57" fmla="*/ 985346 h 3208988"/>
                  <a:gd name="connsiteX58" fmla="*/ 2149573 w 5819722"/>
                  <a:gd name="connsiteY58" fmla="*/ 1137746 h 3208988"/>
                  <a:gd name="connsiteX59" fmla="*/ 2292448 w 5819722"/>
                  <a:gd name="connsiteY59" fmla="*/ 1175846 h 3208988"/>
                  <a:gd name="connsiteX60" fmla="*/ 2349598 w 5819722"/>
                  <a:gd name="connsiteY60" fmla="*/ 1090121 h 3208988"/>
                  <a:gd name="connsiteX61" fmla="*/ 2254348 w 5819722"/>
                  <a:gd name="connsiteY61" fmla="*/ 966296 h 3208988"/>
                  <a:gd name="connsiteX62" fmla="*/ 2111473 w 5819722"/>
                  <a:gd name="connsiteY62" fmla="*/ 785321 h 3208988"/>
                  <a:gd name="connsiteX63" fmla="*/ 2006698 w 5819722"/>
                  <a:gd name="connsiteY63" fmla="*/ 623396 h 3208988"/>
                  <a:gd name="connsiteX64" fmla="*/ 1892398 w 5819722"/>
                  <a:gd name="connsiteY64" fmla="*/ 499571 h 3208988"/>
                  <a:gd name="connsiteX65" fmla="*/ 1701898 w 5819722"/>
                  <a:gd name="connsiteY65" fmla="*/ 451946 h 3208988"/>
                  <a:gd name="connsiteX66" fmla="*/ 1568548 w 5819722"/>
                  <a:gd name="connsiteY66" fmla="*/ 280496 h 3208988"/>
                  <a:gd name="connsiteX67" fmla="*/ 1739998 w 5819722"/>
                  <a:gd name="connsiteY67" fmla="*/ 23321 h 3208988"/>
                  <a:gd name="connsiteX68" fmla="*/ 2130523 w 5819722"/>
                  <a:gd name="connsiteY68" fmla="*/ 51896 h 3208988"/>
                  <a:gd name="connsiteX69" fmla="*/ 2235298 w 5819722"/>
                  <a:gd name="connsiteY69" fmla="*/ 375746 h 3208988"/>
                  <a:gd name="connsiteX70" fmla="*/ 2340073 w 5819722"/>
                  <a:gd name="connsiteY70" fmla="*/ 661496 h 3208988"/>
                  <a:gd name="connsiteX71" fmla="*/ 2568673 w 5819722"/>
                  <a:gd name="connsiteY71" fmla="*/ 928196 h 3208988"/>
                  <a:gd name="connsiteX72" fmla="*/ 2835373 w 5819722"/>
                  <a:gd name="connsiteY72" fmla="*/ 1185371 h 3208988"/>
                  <a:gd name="connsiteX73" fmla="*/ 3016348 w 5819722"/>
                  <a:gd name="connsiteY73" fmla="*/ 1318721 h 3208988"/>
                  <a:gd name="connsiteX74" fmla="*/ 3073498 w 5819722"/>
                  <a:gd name="connsiteY74" fmla="*/ 1213946 h 3208988"/>
                  <a:gd name="connsiteX75" fmla="*/ 2959198 w 5819722"/>
                  <a:gd name="connsiteY75" fmla="*/ 928196 h 3208988"/>
                  <a:gd name="connsiteX76" fmla="*/ 2835373 w 5819722"/>
                  <a:gd name="connsiteY76" fmla="*/ 747221 h 3208988"/>
                  <a:gd name="connsiteX77" fmla="*/ 3111598 w 5819722"/>
                  <a:gd name="connsiteY77" fmla="*/ 547196 h 3208988"/>
                  <a:gd name="connsiteX78" fmla="*/ 3425923 w 5819722"/>
                  <a:gd name="connsiteY78" fmla="*/ 661496 h 3208988"/>
                  <a:gd name="connsiteX79" fmla="*/ 3425923 w 5819722"/>
                  <a:gd name="connsiteY79" fmla="*/ 861521 h 3208988"/>
                  <a:gd name="connsiteX80" fmla="*/ 3321148 w 5819722"/>
                  <a:gd name="connsiteY80" fmla="*/ 975821 h 3208988"/>
                  <a:gd name="connsiteX81" fmla="*/ 3330673 w 5819722"/>
                  <a:gd name="connsiteY81" fmla="*/ 1309196 h 3208988"/>
                  <a:gd name="connsiteX82" fmla="*/ 3444973 w 5819722"/>
                  <a:gd name="connsiteY82" fmla="*/ 1452071 h 3208988"/>
                  <a:gd name="connsiteX83" fmla="*/ 3692623 w 5819722"/>
                  <a:gd name="connsiteY83" fmla="*/ 1452071 h 3208988"/>
                  <a:gd name="connsiteX0" fmla="*/ 3692623 w 5819722"/>
                  <a:gd name="connsiteY0" fmla="*/ 1442282 h 3199199"/>
                  <a:gd name="connsiteX1" fmla="*/ 5521423 w 5819722"/>
                  <a:gd name="connsiteY1" fmla="*/ 1585157 h 3199199"/>
                  <a:gd name="connsiteX2" fmla="*/ 5788123 w 5819722"/>
                  <a:gd name="connsiteY2" fmla="*/ 1623257 h 3199199"/>
                  <a:gd name="connsiteX3" fmla="*/ 5816698 w 5819722"/>
                  <a:gd name="connsiteY3" fmla="*/ 1775657 h 3199199"/>
                  <a:gd name="connsiteX4" fmla="*/ 5807173 w 5819722"/>
                  <a:gd name="connsiteY4" fmla="*/ 1947107 h 3199199"/>
                  <a:gd name="connsiteX5" fmla="*/ 5759548 w 5819722"/>
                  <a:gd name="connsiteY5" fmla="*/ 2013782 h 3199199"/>
                  <a:gd name="connsiteX6" fmla="*/ 5521423 w 5819722"/>
                  <a:gd name="connsiteY6" fmla="*/ 2013782 h 3199199"/>
                  <a:gd name="connsiteX7" fmla="*/ 3692623 w 5819722"/>
                  <a:gd name="connsiteY7" fmla="*/ 1899482 h 3199199"/>
                  <a:gd name="connsiteX8" fmla="*/ 3464023 w 5819722"/>
                  <a:gd name="connsiteY8" fmla="*/ 1880432 h 3199199"/>
                  <a:gd name="connsiteX9" fmla="*/ 3283048 w 5819722"/>
                  <a:gd name="connsiteY9" fmla="*/ 1937582 h 3199199"/>
                  <a:gd name="connsiteX10" fmla="*/ 3140173 w 5819722"/>
                  <a:gd name="connsiteY10" fmla="*/ 2032832 h 3199199"/>
                  <a:gd name="connsiteX11" fmla="*/ 3063973 w 5819722"/>
                  <a:gd name="connsiteY11" fmla="*/ 2223332 h 3199199"/>
                  <a:gd name="connsiteX12" fmla="*/ 3054448 w 5819722"/>
                  <a:gd name="connsiteY12" fmla="*/ 2461457 h 3199199"/>
                  <a:gd name="connsiteX13" fmla="*/ 3035398 w 5819722"/>
                  <a:gd name="connsiteY13" fmla="*/ 2632907 h 3199199"/>
                  <a:gd name="connsiteX14" fmla="*/ 2873473 w 5819722"/>
                  <a:gd name="connsiteY14" fmla="*/ 2718632 h 3199199"/>
                  <a:gd name="connsiteX15" fmla="*/ 2616298 w 5819722"/>
                  <a:gd name="connsiteY15" fmla="*/ 2690057 h 3199199"/>
                  <a:gd name="connsiteX16" fmla="*/ 2463898 w 5819722"/>
                  <a:gd name="connsiteY16" fmla="*/ 2613857 h 3199199"/>
                  <a:gd name="connsiteX17" fmla="*/ 2454373 w 5819722"/>
                  <a:gd name="connsiteY17" fmla="*/ 2470982 h 3199199"/>
                  <a:gd name="connsiteX18" fmla="*/ 2597248 w 5819722"/>
                  <a:gd name="connsiteY18" fmla="*/ 2309057 h 3199199"/>
                  <a:gd name="connsiteX19" fmla="*/ 2721073 w 5819722"/>
                  <a:gd name="connsiteY19" fmla="*/ 2194757 h 3199199"/>
                  <a:gd name="connsiteX20" fmla="*/ 2749648 w 5819722"/>
                  <a:gd name="connsiteY20" fmla="*/ 2080457 h 3199199"/>
                  <a:gd name="connsiteX21" fmla="*/ 2616298 w 5819722"/>
                  <a:gd name="connsiteY21" fmla="*/ 2051882 h 3199199"/>
                  <a:gd name="connsiteX22" fmla="*/ 1863823 w 5819722"/>
                  <a:gd name="connsiteY22" fmla="*/ 2690057 h 3199199"/>
                  <a:gd name="connsiteX23" fmla="*/ 1711423 w 5819722"/>
                  <a:gd name="connsiteY23" fmla="*/ 2823407 h 3199199"/>
                  <a:gd name="connsiteX24" fmla="*/ 1578073 w 5819722"/>
                  <a:gd name="connsiteY24" fmla="*/ 3090107 h 3199199"/>
                  <a:gd name="connsiteX25" fmla="*/ 1254223 w 5819722"/>
                  <a:gd name="connsiteY25" fmla="*/ 3194882 h 3199199"/>
                  <a:gd name="connsiteX26" fmla="*/ 1016098 w 5819722"/>
                  <a:gd name="connsiteY26" fmla="*/ 3156782 h 3199199"/>
                  <a:gd name="connsiteX27" fmla="*/ 939898 w 5819722"/>
                  <a:gd name="connsiteY27" fmla="*/ 2956757 h 3199199"/>
                  <a:gd name="connsiteX28" fmla="*/ 1063723 w 5819722"/>
                  <a:gd name="connsiteY28" fmla="*/ 2756732 h 3199199"/>
                  <a:gd name="connsiteX29" fmla="*/ 1378048 w 5819722"/>
                  <a:gd name="connsiteY29" fmla="*/ 2690057 h 3199199"/>
                  <a:gd name="connsiteX30" fmla="*/ 1682848 w 5819722"/>
                  <a:gd name="connsiteY30" fmla="*/ 2509082 h 3199199"/>
                  <a:gd name="connsiteX31" fmla="*/ 2006698 w 5819722"/>
                  <a:gd name="connsiteY31" fmla="*/ 2270957 h 3199199"/>
                  <a:gd name="connsiteX32" fmla="*/ 2178148 w 5819722"/>
                  <a:gd name="connsiteY32" fmla="*/ 2128082 h 3199199"/>
                  <a:gd name="connsiteX33" fmla="*/ 2197198 w 5819722"/>
                  <a:gd name="connsiteY33" fmla="*/ 2042357 h 3199199"/>
                  <a:gd name="connsiteX34" fmla="*/ 2111473 w 5819722"/>
                  <a:gd name="connsiteY34" fmla="*/ 2004257 h 3199199"/>
                  <a:gd name="connsiteX35" fmla="*/ 1739998 w 5819722"/>
                  <a:gd name="connsiteY35" fmla="*/ 2061407 h 3199199"/>
                  <a:gd name="connsiteX36" fmla="*/ 1216123 w 5819722"/>
                  <a:gd name="connsiteY36" fmla="*/ 2128082 h 3199199"/>
                  <a:gd name="connsiteX37" fmla="*/ 739873 w 5819722"/>
                  <a:gd name="connsiteY37" fmla="*/ 2251907 h 3199199"/>
                  <a:gd name="connsiteX38" fmla="*/ 454123 w 5819722"/>
                  <a:gd name="connsiteY38" fmla="*/ 2404307 h 3199199"/>
                  <a:gd name="connsiteX39" fmla="*/ 101698 w 5819722"/>
                  <a:gd name="connsiteY39" fmla="*/ 2356682 h 3199199"/>
                  <a:gd name="connsiteX40" fmla="*/ 6448 w 5819722"/>
                  <a:gd name="connsiteY40" fmla="*/ 2099507 h 3199199"/>
                  <a:gd name="connsiteX41" fmla="*/ 244573 w 5819722"/>
                  <a:gd name="connsiteY41" fmla="*/ 1889957 h 3199199"/>
                  <a:gd name="connsiteX42" fmla="*/ 730348 w 5819722"/>
                  <a:gd name="connsiteY42" fmla="*/ 1909007 h 3199199"/>
                  <a:gd name="connsiteX43" fmla="*/ 1197073 w 5819722"/>
                  <a:gd name="connsiteY43" fmla="*/ 1880432 h 3199199"/>
                  <a:gd name="connsiteX44" fmla="*/ 1778098 w 5819722"/>
                  <a:gd name="connsiteY44" fmla="*/ 1813757 h 3199199"/>
                  <a:gd name="connsiteX45" fmla="*/ 2292448 w 5819722"/>
                  <a:gd name="connsiteY45" fmla="*/ 1737557 h 3199199"/>
                  <a:gd name="connsiteX46" fmla="*/ 2530573 w 5819722"/>
                  <a:gd name="connsiteY46" fmla="*/ 1604207 h 3199199"/>
                  <a:gd name="connsiteX47" fmla="*/ 2540098 w 5819722"/>
                  <a:gd name="connsiteY47" fmla="*/ 1528007 h 3199199"/>
                  <a:gd name="connsiteX48" fmla="*/ 2235298 w 5819722"/>
                  <a:gd name="connsiteY48" fmla="*/ 1356557 h 3199199"/>
                  <a:gd name="connsiteX49" fmla="*/ 1339948 w 5819722"/>
                  <a:gd name="connsiteY49" fmla="*/ 1127957 h 3199199"/>
                  <a:gd name="connsiteX50" fmla="*/ 911323 w 5819722"/>
                  <a:gd name="connsiteY50" fmla="*/ 1032707 h 3199199"/>
                  <a:gd name="connsiteX51" fmla="*/ 539848 w 5819722"/>
                  <a:gd name="connsiteY51" fmla="*/ 1013657 h 3199199"/>
                  <a:gd name="connsiteX52" fmla="*/ 254098 w 5819722"/>
                  <a:gd name="connsiteY52" fmla="*/ 861257 h 3199199"/>
                  <a:gd name="connsiteX53" fmla="*/ 330298 w 5819722"/>
                  <a:gd name="connsiteY53" fmla="*/ 594557 h 3199199"/>
                  <a:gd name="connsiteX54" fmla="*/ 730348 w 5819722"/>
                  <a:gd name="connsiteY54" fmla="*/ 518357 h 3199199"/>
                  <a:gd name="connsiteX55" fmla="*/ 1073248 w 5819722"/>
                  <a:gd name="connsiteY55" fmla="*/ 632657 h 3199199"/>
                  <a:gd name="connsiteX56" fmla="*/ 1216123 w 5819722"/>
                  <a:gd name="connsiteY56" fmla="*/ 823157 h 3199199"/>
                  <a:gd name="connsiteX57" fmla="*/ 1654273 w 5819722"/>
                  <a:gd name="connsiteY57" fmla="*/ 975557 h 3199199"/>
                  <a:gd name="connsiteX58" fmla="*/ 2149573 w 5819722"/>
                  <a:gd name="connsiteY58" fmla="*/ 1127957 h 3199199"/>
                  <a:gd name="connsiteX59" fmla="*/ 2292448 w 5819722"/>
                  <a:gd name="connsiteY59" fmla="*/ 1166057 h 3199199"/>
                  <a:gd name="connsiteX60" fmla="*/ 2349598 w 5819722"/>
                  <a:gd name="connsiteY60" fmla="*/ 1080332 h 3199199"/>
                  <a:gd name="connsiteX61" fmla="*/ 2254348 w 5819722"/>
                  <a:gd name="connsiteY61" fmla="*/ 956507 h 3199199"/>
                  <a:gd name="connsiteX62" fmla="*/ 2111473 w 5819722"/>
                  <a:gd name="connsiteY62" fmla="*/ 775532 h 3199199"/>
                  <a:gd name="connsiteX63" fmla="*/ 2006698 w 5819722"/>
                  <a:gd name="connsiteY63" fmla="*/ 613607 h 3199199"/>
                  <a:gd name="connsiteX64" fmla="*/ 1892398 w 5819722"/>
                  <a:gd name="connsiteY64" fmla="*/ 489782 h 3199199"/>
                  <a:gd name="connsiteX65" fmla="*/ 1701898 w 5819722"/>
                  <a:gd name="connsiteY65" fmla="*/ 442157 h 3199199"/>
                  <a:gd name="connsiteX66" fmla="*/ 1568548 w 5819722"/>
                  <a:gd name="connsiteY66" fmla="*/ 270707 h 3199199"/>
                  <a:gd name="connsiteX67" fmla="*/ 1739998 w 5819722"/>
                  <a:gd name="connsiteY67" fmla="*/ 13532 h 3199199"/>
                  <a:gd name="connsiteX68" fmla="*/ 2111473 w 5819722"/>
                  <a:gd name="connsiteY68" fmla="*/ 70682 h 3199199"/>
                  <a:gd name="connsiteX69" fmla="*/ 2235298 w 5819722"/>
                  <a:gd name="connsiteY69" fmla="*/ 365957 h 3199199"/>
                  <a:gd name="connsiteX70" fmla="*/ 2340073 w 5819722"/>
                  <a:gd name="connsiteY70" fmla="*/ 651707 h 3199199"/>
                  <a:gd name="connsiteX71" fmla="*/ 2568673 w 5819722"/>
                  <a:gd name="connsiteY71" fmla="*/ 918407 h 3199199"/>
                  <a:gd name="connsiteX72" fmla="*/ 2835373 w 5819722"/>
                  <a:gd name="connsiteY72" fmla="*/ 1175582 h 3199199"/>
                  <a:gd name="connsiteX73" fmla="*/ 3016348 w 5819722"/>
                  <a:gd name="connsiteY73" fmla="*/ 1308932 h 3199199"/>
                  <a:gd name="connsiteX74" fmla="*/ 3073498 w 5819722"/>
                  <a:gd name="connsiteY74" fmla="*/ 1204157 h 3199199"/>
                  <a:gd name="connsiteX75" fmla="*/ 2959198 w 5819722"/>
                  <a:gd name="connsiteY75" fmla="*/ 918407 h 3199199"/>
                  <a:gd name="connsiteX76" fmla="*/ 2835373 w 5819722"/>
                  <a:gd name="connsiteY76" fmla="*/ 737432 h 3199199"/>
                  <a:gd name="connsiteX77" fmla="*/ 3111598 w 5819722"/>
                  <a:gd name="connsiteY77" fmla="*/ 537407 h 3199199"/>
                  <a:gd name="connsiteX78" fmla="*/ 3425923 w 5819722"/>
                  <a:gd name="connsiteY78" fmla="*/ 651707 h 3199199"/>
                  <a:gd name="connsiteX79" fmla="*/ 3425923 w 5819722"/>
                  <a:gd name="connsiteY79" fmla="*/ 851732 h 3199199"/>
                  <a:gd name="connsiteX80" fmla="*/ 3321148 w 5819722"/>
                  <a:gd name="connsiteY80" fmla="*/ 966032 h 3199199"/>
                  <a:gd name="connsiteX81" fmla="*/ 3330673 w 5819722"/>
                  <a:gd name="connsiteY81" fmla="*/ 1299407 h 3199199"/>
                  <a:gd name="connsiteX82" fmla="*/ 3444973 w 5819722"/>
                  <a:gd name="connsiteY82" fmla="*/ 1442282 h 3199199"/>
                  <a:gd name="connsiteX83" fmla="*/ 3692623 w 5819722"/>
                  <a:gd name="connsiteY83" fmla="*/ 1442282 h 3199199"/>
                  <a:gd name="connsiteX0" fmla="*/ 3692623 w 5819722"/>
                  <a:gd name="connsiteY0" fmla="*/ 1442282 h 3199199"/>
                  <a:gd name="connsiteX1" fmla="*/ 5521423 w 5819722"/>
                  <a:gd name="connsiteY1" fmla="*/ 1585157 h 3199199"/>
                  <a:gd name="connsiteX2" fmla="*/ 5788123 w 5819722"/>
                  <a:gd name="connsiteY2" fmla="*/ 1623257 h 3199199"/>
                  <a:gd name="connsiteX3" fmla="*/ 5816698 w 5819722"/>
                  <a:gd name="connsiteY3" fmla="*/ 1775657 h 3199199"/>
                  <a:gd name="connsiteX4" fmla="*/ 5807173 w 5819722"/>
                  <a:gd name="connsiteY4" fmla="*/ 1947107 h 3199199"/>
                  <a:gd name="connsiteX5" fmla="*/ 5759548 w 5819722"/>
                  <a:gd name="connsiteY5" fmla="*/ 2013782 h 3199199"/>
                  <a:gd name="connsiteX6" fmla="*/ 5521423 w 5819722"/>
                  <a:gd name="connsiteY6" fmla="*/ 2013782 h 3199199"/>
                  <a:gd name="connsiteX7" fmla="*/ 3692623 w 5819722"/>
                  <a:gd name="connsiteY7" fmla="*/ 1899482 h 3199199"/>
                  <a:gd name="connsiteX8" fmla="*/ 3464023 w 5819722"/>
                  <a:gd name="connsiteY8" fmla="*/ 1880432 h 3199199"/>
                  <a:gd name="connsiteX9" fmla="*/ 3283048 w 5819722"/>
                  <a:gd name="connsiteY9" fmla="*/ 1937582 h 3199199"/>
                  <a:gd name="connsiteX10" fmla="*/ 3140173 w 5819722"/>
                  <a:gd name="connsiteY10" fmla="*/ 2032832 h 3199199"/>
                  <a:gd name="connsiteX11" fmla="*/ 3063973 w 5819722"/>
                  <a:gd name="connsiteY11" fmla="*/ 2223332 h 3199199"/>
                  <a:gd name="connsiteX12" fmla="*/ 3054448 w 5819722"/>
                  <a:gd name="connsiteY12" fmla="*/ 2461457 h 3199199"/>
                  <a:gd name="connsiteX13" fmla="*/ 3035398 w 5819722"/>
                  <a:gd name="connsiteY13" fmla="*/ 2632907 h 3199199"/>
                  <a:gd name="connsiteX14" fmla="*/ 2873473 w 5819722"/>
                  <a:gd name="connsiteY14" fmla="*/ 2718632 h 3199199"/>
                  <a:gd name="connsiteX15" fmla="*/ 2616298 w 5819722"/>
                  <a:gd name="connsiteY15" fmla="*/ 2690057 h 3199199"/>
                  <a:gd name="connsiteX16" fmla="*/ 2463898 w 5819722"/>
                  <a:gd name="connsiteY16" fmla="*/ 2613857 h 3199199"/>
                  <a:gd name="connsiteX17" fmla="*/ 2454373 w 5819722"/>
                  <a:gd name="connsiteY17" fmla="*/ 2470982 h 3199199"/>
                  <a:gd name="connsiteX18" fmla="*/ 2597248 w 5819722"/>
                  <a:gd name="connsiteY18" fmla="*/ 2309057 h 3199199"/>
                  <a:gd name="connsiteX19" fmla="*/ 2721073 w 5819722"/>
                  <a:gd name="connsiteY19" fmla="*/ 2194757 h 3199199"/>
                  <a:gd name="connsiteX20" fmla="*/ 2749648 w 5819722"/>
                  <a:gd name="connsiteY20" fmla="*/ 2080457 h 3199199"/>
                  <a:gd name="connsiteX21" fmla="*/ 2616298 w 5819722"/>
                  <a:gd name="connsiteY21" fmla="*/ 2051882 h 3199199"/>
                  <a:gd name="connsiteX22" fmla="*/ 1863823 w 5819722"/>
                  <a:gd name="connsiteY22" fmla="*/ 2690057 h 3199199"/>
                  <a:gd name="connsiteX23" fmla="*/ 1711423 w 5819722"/>
                  <a:gd name="connsiteY23" fmla="*/ 2823407 h 3199199"/>
                  <a:gd name="connsiteX24" fmla="*/ 1578073 w 5819722"/>
                  <a:gd name="connsiteY24" fmla="*/ 3090107 h 3199199"/>
                  <a:gd name="connsiteX25" fmla="*/ 1254223 w 5819722"/>
                  <a:gd name="connsiteY25" fmla="*/ 3194882 h 3199199"/>
                  <a:gd name="connsiteX26" fmla="*/ 1016098 w 5819722"/>
                  <a:gd name="connsiteY26" fmla="*/ 3156782 h 3199199"/>
                  <a:gd name="connsiteX27" fmla="*/ 939898 w 5819722"/>
                  <a:gd name="connsiteY27" fmla="*/ 2956757 h 3199199"/>
                  <a:gd name="connsiteX28" fmla="*/ 1063723 w 5819722"/>
                  <a:gd name="connsiteY28" fmla="*/ 2756732 h 3199199"/>
                  <a:gd name="connsiteX29" fmla="*/ 1378048 w 5819722"/>
                  <a:gd name="connsiteY29" fmla="*/ 2690057 h 3199199"/>
                  <a:gd name="connsiteX30" fmla="*/ 1682848 w 5819722"/>
                  <a:gd name="connsiteY30" fmla="*/ 2509082 h 3199199"/>
                  <a:gd name="connsiteX31" fmla="*/ 2006698 w 5819722"/>
                  <a:gd name="connsiteY31" fmla="*/ 2270957 h 3199199"/>
                  <a:gd name="connsiteX32" fmla="*/ 2178148 w 5819722"/>
                  <a:gd name="connsiteY32" fmla="*/ 2128082 h 3199199"/>
                  <a:gd name="connsiteX33" fmla="*/ 2197198 w 5819722"/>
                  <a:gd name="connsiteY33" fmla="*/ 2042357 h 3199199"/>
                  <a:gd name="connsiteX34" fmla="*/ 2111473 w 5819722"/>
                  <a:gd name="connsiteY34" fmla="*/ 2004257 h 3199199"/>
                  <a:gd name="connsiteX35" fmla="*/ 1739998 w 5819722"/>
                  <a:gd name="connsiteY35" fmla="*/ 2061407 h 3199199"/>
                  <a:gd name="connsiteX36" fmla="*/ 1216123 w 5819722"/>
                  <a:gd name="connsiteY36" fmla="*/ 2128082 h 3199199"/>
                  <a:gd name="connsiteX37" fmla="*/ 739873 w 5819722"/>
                  <a:gd name="connsiteY37" fmla="*/ 2251907 h 3199199"/>
                  <a:gd name="connsiteX38" fmla="*/ 454123 w 5819722"/>
                  <a:gd name="connsiteY38" fmla="*/ 2404307 h 3199199"/>
                  <a:gd name="connsiteX39" fmla="*/ 101698 w 5819722"/>
                  <a:gd name="connsiteY39" fmla="*/ 2356682 h 3199199"/>
                  <a:gd name="connsiteX40" fmla="*/ 6448 w 5819722"/>
                  <a:gd name="connsiteY40" fmla="*/ 2099507 h 3199199"/>
                  <a:gd name="connsiteX41" fmla="*/ 244573 w 5819722"/>
                  <a:gd name="connsiteY41" fmla="*/ 1889957 h 3199199"/>
                  <a:gd name="connsiteX42" fmla="*/ 730348 w 5819722"/>
                  <a:gd name="connsiteY42" fmla="*/ 1909007 h 3199199"/>
                  <a:gd name="connsiteX43" fmla="*/ 1197073 w 5819722"/>
                  <a:gd name="connsiteY43" fmla="*/ 1880432 h 3199199"/>
                  <a:gd name="connsiteX44" fmla="*/ 1778098 w 5819722"/>
                  <a:gd name="connsiteY44" fmla="*/ 1813757 h 3199199"/>
                  <a:gd name="connsiteX45" fmla="*/ 2292448 w 5819722"/>
                  <a:gd name="connsiteY45" fmla="*/ 1737557 h 3199199"/>
                  <a:gd name="connsiteX46" fmla="*/ 2530573 w 5819722"/>
                  <a:gd name="connsiteY46" fmla="*/ 1604207 h 3199199"/>
                  <a:gd name="connsiteX47" fmla="*/ 2540098 w 5819722"/>
                  <a:gd name="connsiteY47" fmla="*/ 1528007 h 3199199"/>
                  <a:gd name="connsiteX48" fmla="*/ 2235298 w 5819722"/>
                  <a:gd name="connsiteY48" fmla="*/ 1356557 h 3199199"/>
                  <a:gd name="connsiteX49" fmla="*/ 1339948 w 5819722"/>
                  <a:gd name="connsiteY49" fmla="*/ 1127957 h 3199199"/>
                  <a:gd name="connsiteX50" fmla="*/ 911323 w 5819722"/>
                  <a:gd name="connsiteY50" fmla="*/ 1032707 h 3199199"/>
                  <a:gd name="connsiteX51" fmla="*/ 539848 w 5819722"/>
                  <a:gd name="connsiteY51" fmla="*/ 1013657 h 3199199"/>
                  <a:gd name="connsiteX52" fmla="*/ 254098 w 5819722"/>
                  <a:gd name="connsiteY52" fmla="*/ 861257 h 3199199"/>
                  <a:gd name="connsiteX53" fmla="*/ 330298 w 5819722"/>
                  <a:gd name="connsiteY53" fmla="*/ 594557 h 3199199"/>
                  <a:gd name="connsiteX54" fmla="*/ 730348 w 5819722"/>
                  <a:gd name="connsiteY54" fmla="*/ 518357 h 3199199"/>
                  <a:gd name="connsiteX55" fmla="*/ 1073248 w 5819722"/>
                  <a:gd name="connsiteY55" fmla="*/ 632657 h 3199199"/>
                  <a:gd name="connsiteX56" fmla="*/ 1216123 w 5819722"/>
                  <a:gd name="connsiteY56" fmla="*/ 823157 h 3199199"/>
                  <a:gd name="connsiteX57" fmla="*/ 1654273 w 5819722"/>
                  <a:gd name="connsiteY57" fmla="*/ 975557 h 3199199"/>
                  <a:gd name="connsiteX58" fmla="*/ 2149573 w 5819722"/>
                  <a:gd name="connsiteY58" fmla="*/ 1127957 h 3199199"/>
                  <a:gd name="connsiteX59" fmla="*/ 2292448 w 5819722"/>
                  <a:gd name="connsiteY59" fmla="*/ 1166057 h 3199199"/>
                  <a:gd name="connsiteX60" fmla="*/ 2349598 w 5819722"/>
                  <a:gd name="connsiteY60" fmla="*/ 1080332 h 3199199"/>
                  <a:gd name="connsiteX61" fmla="*/ 2254348 w 5819722"/>
                  <a:gd name="connsiteY61" fmla="*/ 956507 h 3199199"/>
                  <a:gd name="connsiteX62" fmla="*/ 2111473 w 5819722"/>
                  <a:gd name="connsiteY62" fmla="*/ 775532 h 3199199"/>
                  <a:gd name="connsiteX63" fmla="*/ 2006698 w 5819722"/>
                  <a:gd name="connsiteY63" fmla="*/ 613607 h 3199199"/>
                  <a:gd name="connsiteX64" fmla="*/ 1892398 w 5819722"/>
                  <a:gd name="connsiteY64" fmla="*/ 489782 h 3199199"/>
                  <a:gd name="connsiteX65" fmla="*/ 1701898 w 5819722"/>
                  <a:gd name="connsiteY65" fmla="*/ 442157 h 3199199"/>
                  <a:gd name="connsiteX66" fmla="*/ 1568548 w 5819722"/>
                  <a:gd name="connsiteY66" fmla="*/ 270707 h 3199199"/>
                  <a:gd name="connsiteX67" fmla="*/ 1739998 w 5819722"/>
                  <a:gd name="connsiteY67" fmla="*/ 13532 h 3199199"/>
                  <a:gd name="connsiteX68" fmla="*/ 2111473 w 5819722"/>
                  <a:gd name="connsiteY68" fmla="*/ 70682 h 3199199"/>
                  <a:gd name="connsiteX69" fmla="*/ 2206723 w 5819722"/>
                  <a:gd name="connsiteY69" fmla="*/ 365957 h 3199199"/>
                  <a:gd name="connsiteX70" fmla="*/ 2340073 w 5819722"/>
                  <a:gd name="connsiteY70" fmla="*/ 651707 h 3199199"/>
                  <a:gd name="connsiteX71" fmla="*/ 2568673 w 5819722"/>
                  <a:gd name="connsiteY71" fmla="*/ 918407 h 3199199"/>
                  <a:gd name="connsiteX72" fmla="*/ 2835373 w 5819722"/>
                  <a:gd name="connsiteY72" fmla="*/ 1175582 h 3199199"/>
                  <a:gd name="connsiteX73" fmla="*/ 3016348 w 5819722"/>
                  <a:gd name="connsiteY73" fmla="*/ 1308932 h 3199199"/>
                  <a:gd name="connsiteX74" fmla="*/ 3073498 w 5819722"/>
                  <a:gd name="connsiteY74" fmla="*/ 1204157 h 3199199"/>
                  <a:gd name="connsiteX75" fmla="*/ 2959198 w 5819722"/>
                  <a:gd name="connsiteY75" fmla="*/ 918407 h 3199199"/>
                  <a:gd name="connsiteX76" fmla="*/ 2835373 w 5819722"/>
                  <a:gd name="connsiteY76" fmla="*/ 737432 h 3199199"/>
                  <a:gd name="connsiteX77" fmla="*/ 3111598 w 5819722"/>
                  <a:gd name="connsiteY77" fmla="*/ 537407 h 3199199"/>
                  <a:gd name="connsiteX78" fmla="*/ 3425923 w 5819722"/>
                  <a:gd name="connsiteY78" fmla="*/ 651707 h 3199199"/>
                  <a:gd name="connsiteX79" fmla="*/ 3425923 w 5819722"/>
                  <a:gd name="connsiteY79" fmla="*/ 851732 h 3199199"/>
                  <a:gd name="connsiteX80" fmla="*/ 3321148 w 5819722"/>
                  <a:gd name="connsiteY80" fmla="*/ 966032 h 3199199"/>
                  <a:gd name="connsiteX81" fmla="*/ 3330673 w 5819722"/>
                  <a:gd name="connsiteY81" fmla="*/ 1299407 h 3199199"/>
                  <a:gd name="connsiteX82" fmla="*/ 3444973 w 5819722"/>
                  <a:gd name="connsiteY82" fmla="*/ 1442282 h 3199199"/>
                  <a:gd name="connsiteX83" fmla="*/ 3692623 w 5819722"/>
                  <a:gd name="connsiteY83" fmla="*/ 1442282 h 3199199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692623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178148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59198 w 5819722"/>
                  <a:gd name="connsiteY76" fmla="*/ 915139 h 3195931"/>
                  <a:gd name="connsiteX77" fmla="*/ 2835373 w 5819722"/>
                  <a:gd name="connsiteY77" fmla="*/ 734164 h 3195931"/>
                  <a:gd name="connsiteX78" fmla="*/ 3111598 w 5819722"/>
                  <a:gd name="connsiteY78" fmla="*/ 53413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44973 w 5819722"/>
                  <a:gd name="connsiteY83" fmla="*/ 1439014 h 3195931"/>
                  <a:gd name="connsiteX84" fmla="*/ 3692623 w 5819722"/>
                  <a:gd name="connsiteY84" fmla="*/ 1439014 h 3195931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692623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59198 w 5819722"/>
                  <a:gd name="connsiteY76" fmla="*/ 915139 h 3195931"/>
                  <a:gd name="connsiteX77" fmla="*/ 2835373 w 5819722"/>
                  <a:gd name="connsiteY77" fmla="*/ 734164 h 3195931"/>
                  <a:gd name="connsiteX78" fmla="*/ 3111598 w 5819722"/>
                  <a:gd name="connsiteY78" fmla="*/ 53413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44973 w 5819722"/>
                  <a:gd name="connsiteY83" fmla="*/ 1439014 h 3195931"/>
                  <a:gd name="connsiteX84" fmla="*/ 3692623 w 5819722"/>
                  <a:gd name="connsiteY84" fmla="*/ 1439014 h 3195931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692623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59198 w 5819722"/>
                  <a:gd name="connsiteY76" fmla="*/ 915139 h 3195931"/>
                  <a:gd name="connsiteX77" fmla="*/ 2882998 w 5819722"/>
                  <a:gd name="connsiteY77" fmla="*/ 734164 h 3195931"/>
                  <a:gd name="connsiteX78" fmla="*/ 3111598 w 5819722"/>
                  <a:gd name="connsiteY78" fmla="*/ 53413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44973 w 5819722"/>
                  <a:gd name="connsiteY83" fmla="*/ 1439014 h 3195931"/>
                  <a:gd name="connsiteX84" fmla="*/ 3692623 w 5819722"/>
                  <a:gd name="connsiteY84" fmla="*/ 1439014 h 3195931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692623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78248 w 5819722"/>
                  <a:gd name="connsiteY76" fmla="*/ 905614 h 3195931"/>
                  <a:gd name="connsiteX77" fmla="*/ 2882998 w 5819722"/>
                  <a:gd name="connsiteY77" fmla="*/ 734164 h 3195931"/>
                  <a:gd name="connsiteX78" fmla="*/ 3111598 w 5819722"/>
                  <a:gd name="connsiteY78" fmla="*/ 53413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44973 w 5819722"/>
                  <a:gd name="connsiteY83" fmla="*/ 1439014 h 3195931"/>
                  <a:gd name="connsiteX84" fmla="*/ 3692623 w 5819722"/>
                  <a:gd name="connsiteY84" fmla="*/ 1439014 h 3195931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692623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78248 w 5819722"/>
                  <a:gd name="connsiteY76" fmla="*/ 905614 h 3195931"/>
                  <a:gd name="connsiteX77" fmla="*/ 2882998 w 5819722"/>
                  <a:gd name="connsiteY77" fmla="*/ 734164 h 3195931"/>
                  <a:gd name="connsiteX78" fmla="*/ 3130648 w 5819722"/>
                  <a:gd name="connsiteY78" fmla="*/ 55318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44973 w 5819722"/>
                  <a:gd name="connsiteY83" fmla="*/ 1439014 h 3195931"/>
                  <a:gd name="connsiteX84" fmla="*/ 3692623 w 5819722"/>
                  <a:gd name="connsiteY84" fmla="*/ 1439014 h 3195931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692623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78248 w 5819722"/>
                  <a:gd name="connsiteY76" fmla="*/ 905614 h 3195931"/>
                  <a:gd name="connsiteX77" fmla="*/ 2882998 w 5819722"/>
                  <a:gd name="connsiteY77" fmla="*/ 734164 h 3195931"/>
                  <a:gd name="connsiteX78" fmla="*/ 3130648 w 5819722"/>
                  <a:gd name="connsiteY78" fmla="*/ 55318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54498 w 5819722"/>
                  <a:gd name="connsiteY83" fmla="*/ 1419964 h 3195931"/>
                  <a:gd name="connsiteX84" fmla="*/ 3692623 w 5819722"/>
                  <a:gd name="connsiteY84" fmla="*/ 1439014 h 3195931"/>
                  <a:gd name="connsiteX0" fmla="*/ 3692623 w 5819722"/>
                  <a:gd name="connsiteY0" fmla="*/ 1439014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740248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78248 w 5819722"/>
                  <a:gd name="connsiteY76" fmla="*/ 905614 h 3195931"/>
                  <a:gd name="connsiteX77" fmla="*/ 2882998 w 5819722"/>
                  <a:gd name="connsiteY77" fmla="*/ 734164 h 3195931"/>
                  <a:gd name="connsiteX78" fmla="*/ 3130648 w 5819722"/>
                  <a:gd name="connsiteY78" fmla="*/ 55318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54498 w 5819722"/>
                  <a:gd name="connsiteY83" fmla="*/ 1419964 h 3195931"/>
                  <a:gd name="connsiteX84" fmla="*/ 3692623 w 5819722"/>
                  <a:gd name="connsiteY84" fmla="*/ 1439014 h 3195931"/>
                  <a:gd name="connsiteX0" fmla="*/ 3716435 w 5819722"/>
                  <a:gd name="connsiteY0" fmla="*/ 1448539 h 3195931"/>
                  <a:gd name="connsiteX1" fmla="*/ 5521423 w 5819722"/>
                  <a:gd name="connsiteY1" fmla="*/ 1581889 h 3195931"/>
                  <a:gd name="connsiteX2" fmla="*/ 5788123 w 5819722"/>
                  <a:gd name="connsiteY2" fmla="*/ 1619989 h 3195931"/>
                  <a:gd name="connsiteX3" fmla="*/ 5816698 w 5819722"/>
                  <a:gd name="connsiteY3" fmla="*/ 1772389 h 3195931"/>
                  <a:gd name="connsiteX4" fmla="*/ 5807173 w 5819722"/>
                  <a:gd name="connsiteY4" fmla="*/ 1943839 h 3195931"/>
                  <a:gd name="connsiteX5" fmla="*/ 5759548 w 5819722"/>
                  <a:gd name="connsiteY5" fmla="*/ 2010514 h 3195931"/>
                  <a:gd name="connsiteX6" fmla="*/ 5521423 w 5819722"/>
                  <a:gd name="connsiteY6" fmla="*/ 2010514 h 3195931"/>
                  <a:gd name="connsiteX7" fmla="*/ 3740248 w 5819722"/>
                  <a:gd name="connsiteY7" fmla="*/ 1896214 h 3195931"/>
                  <a:gd name="connsiteX8" fmla="*/ 3464023 w 5819722"/>
                  <a:gd name="connsiteY8" fmla="*/ 1877164 h 3195931"/>
                  <a:gd name="connsiteX9" fmla="*/ 3283048 w 5819722"/>
                  <a:gd name="connsiteY9" fmla="*/ 1934314 h 3195931"/>
                  <a:gd name="connsiteX10" fmla="*/ 3140173 w 5819722"/>
                  <a:gd name="connsiteY10" fmla="*/ 2029564 h 3195931"/>
                  <a:gd name="connsiteX11" fmla="*/ 3063973 w 5819722"/>
                  <a:gd name="connsiteY11" fmla="*/ 2220064 h 3195931"/>
                  <a:gd name="connsiteX12" fmla="*/ 3054448 w 5819722"/>
                  <a:gd name="connsiteY12" fmla="*/ 2458189 h 3195931"/>
                  <a:gd name="connsiteX13" fmla="*/ 3035398 w 5819722"/>
                  <a:gd name="connsiteY13" fmla="*/ 2629639 h 3195931"/>
                  <a:gd name="connsiteX14" fmla="*/ 2873473 w 5819722"/>
                  <a:gd name="connsiteY14" fmla="*/ 2715364 h 3195931"/>
                  <a:gd name="connsiteX15" fmla="*/ 2616298 w 5819722"/>
                  <a:gd name="connsiteY15" fmla="*/ 2686789 h 3195931"/>
                  <a:gd name="connsiteX16" fmla="*/ 2463898 w 5819722"/>
                  <a:gd name="connsiteY16" fmla="*/ 2610589 h 3195931"/>
                  <a:gd name="connsiteX17" fmla="*/ 2454373 w 5819722"/>
                  <a:gd name="connsiteY17" fmla="*/ 2467714 h 3195931"/>
                  <a:gd name="connsiteX18" fmla="*/ 2597248 w 5819722"/>
                  <a:gd name="connsiteY18" fmla="*/ 2305789 h 3195931"/>
                  <a:gd name="connsiteX19" fmla="*/ 2721073 w 5819722"/>
                  <a:gd name="connsiteY19" fmla="*/ 2191489 h 3195931"/>
                  <a:gd name="connsiteX20" fmla="*/ 2749648 w 5819722"/>
                  <a:gd name="connsiteY20" fmla="*/ 2077189 h 3195931"/>
                  <a:gd name="connsiteX21" fmla="*/ 2616298 w 5819722"/>
                  <a:gd name="connsiteY21" fmla="*/ 2048614 h 3195931"/>
                  <a:gd name="connsiteX22" fmla="*/ 1863823 w 5819722"/>
                  <a:gd name="connsiteY22" fmla="*/ 2686789 h 3195931"/>
                  <a:gd name="connsiteX23" fmla="*/ 1711423 w 5819722"/>
                  <a:gd name="connsiteY23" fmla="*/ 2820139 h 3195931"/>
                  <a:gd name="connsiteX24" fmla="*/ 1578073 w 5819722"/>
                  <a:gd name="connsiteY24" fmla="*/ 3086839 h 3195931"/>
                  <a:gd name="connsiteX25" fmla="*/ 1254223 w 5819722"/>
                  <a:gd name="connsiteY25" fmla="*/ 3191614 h 3195931"/>
                  <a:gd name="connsiteX26" fmla="*/ 1016098 w 5819722"/>
                  <a:gd name="connsiteY26" fmla="*/ 3153514 h 3195931"/>
                  <a:gd name="connsiteX27" fmla="*/ 939898 w 5819722"/>
                  <a:gd name="connsiteY27" fmla="*/ 2953489 h 3195931"/>
                  <a:gd name="connsiteX28" fmla="*/ 1063723 w 5819722"/>
                  <a:gd name="connsiteY28" fmla="*/ 2753464 h 3195931"/>
                  <a:gd name="connsiteX29" fmla="*/ 1378048 w 5819722"/>
                  <a:gd name="connsiteY29" fmla="*/ 2686789 h 3195931"/>
                  <a:gd name="connsiteX30" fmla="*/ 1682848 w 5819722"/>
                  <a:gd name="connsiteY30" fmla="*/ 2505814 h 3195931"/>
                  <a:gd name="connsiteX31" fmla="*/ 2006698 w 5819722"/>
                  <a:gd name="connsiteY31" fmla="*/ 2267689 h 3195931"/>
                  <a:gd name="connsiteX32" fmla="*/ 2178148 w 5819722"/>
                  <a:gd name="connsiteY32" fmla="*/ 2124814 h 3195931"/>
                  <a:gd name="connsiteX33" fmla="*/ 2197198 w 5819722"/>
                  <a:gd name="connsiteY33" fmla="*/ 2039089 h 3195931"/>
                  <a:gd name="connsiteX34" fmla="*/ 2111473 w 5819722"/>
                  <a:gd name="connsiteY34" fmla="*/ 2000989 h 3195931"/>
                  <a:gd name="connsiteX35" fmla="*/ 1739998 w 5819722"/>
                  <a:gd name="connsiteY35" fmla="*/ 2058139 h 3195931"/>
                  <a:gd name="connsiteX36" fmla="*/ 1216123 w 5819722"/>
                  <a:gd name="connsiteY36" fmla="*/ 2124814 h 3195931"/>
                  <a:gd name="connsiteX37" fmla="*/ 739873 w 5819722"/>
                  <a:gd name="connsiteY37" fmla="*/ 2248639 h 3195931"/>
                  <a:gd name="connsiteX38" fmla="*/ 454123 w 5819722"/>
                  <a:gd name="connsiteY38" fmla="*/ 2401039 h 3195931"/>
                  <a:gd name="connsiteX39" fmla="*/ 101698 w 5819722"/>
                  <a:gd name="connsiteY39" fmla="*/ 2353414 h 3195931"/>
                  <a:gd name="connsiteX40" fmla="*/ 6448 w 5819722"/>
                  <a:gd name="connsiteY40" fmla="*/ 2096239 h 3195931"/>
                  <a:gd name="connsiteX41" fmla="*/ 244573 w 5819722"/>
                  <a:gd name="connsiteY41" fmla="*/ 1886689 h 3195931"/>
                  <a:gd name="connsiteX42" fmla="*/ 730348 w 5819722"/>
                  <a:gd name="connsiteY42" fmla="*/ 1905739 h 3195931"/>
                  <a:gd name="connsiteX43" fmla="*/ 1197073 w 5819722"/>
                  <a:gd name="connsiteY43" fmla="*/ 1877164 h 3195931"/>
                  <a:gd name="connsiteX44" fmla="*/ 1778098 w 5819722"/>
                  <a:gd name="connsiteY44" fmla="*/ 1810489 h 3195931"/>
                  <a:gd name="connsiteX45" fmla="*/ 2292448 w 5819722"/>
                  <a:gd name="connsiteY45" fmla="*/ 1734289 h 3195931"/>
                  <a:gd name="connsiteX46" fmla="*/ 2530573 w 5819722"/>
                  <a:gd name="connsiteY46" fmla="*/ 1600939 h 3195931"/>
                  <a:gd name="connsiteX47" fmla="*/ 2540098 w 5819722"/>
                  <a:gd name="connsiteY47" fmla="*/ 1524739 h 3195931"/>
                  <a:gd name="connsiteX48" fmla="*/ 2235298 w 5819722"/>
                  <a:gd name="connsiteY48" fmla="*/ 1353289 h 3195931"/>
                  <a:gd name="connsiteX49" fmla="*/ 1339948 w 5819722"/>
                  <a:gd name="connsiteY49" fmla="*/ 1124689 h 3195931"/>
                  <a:gd name="connsiteX50" fmla="*/ 911323 w 5819722"/>
                  <a:gd name="connsiteY50" fmla="*/ 1029439 h 3195931"/>
                  <a:gd name="connsiteX51" fmla="*/ 539848 w 5819722"/>
                  <a:gd name="connsiteY51" fmla="*/ 1010389 h 3195931"/>
                  <a:gd name="connsiteX52" fmla="*/ 254098 w 5819722"/>
                  <a:gd name="connsiteY52" fmla="*/ 857989 h 3195931"/>
                  <a:gd name="connsiteX53" fmla="*/ 330298 w 5819722"/>
                  <a:gd name="connsiteY53" fmla="*/ 591289 h 3195931"/>
                  <a:gd name="connsiteX54" fmla="*/ 730348 w 5819722"/>
                  <a:gd name="connsiteY54" fmla="*/ 515089 h 3195931"/>
                  <a:gd name="connsiteX55" fmla="*/ 1073248 w 5819722"/>
                  <a:gd name="connsiteY55" fmla="*/ 629389 h 3195931"/>
                  <a:gd name="connsiteX56" fmla="*/ 1216123 w 5819722"/>
                  <a:gd name="connsiteY56" fmla="*/ 819889 h 3195931"/>
                  <a:gd name="connsiteX57" fmla="*/ 1654273 w 5819722"/>
                  <a:gd name="connsiteY57" fmla="*/ 972289 h 3195931"/>
                  <a:gd name="connsiteX58" fmla="*/ 2149573 w 5819722"/>
                  <a:gd name="connsiteY58" fmla="*/ 1124689 h 3195931"/>
                  <a:gd name="connsiteX59" fmla="*/ 2292448 w 5819722"/>
                  <a:gd name="connsiteY59" fmla="*/ 1162789 h 3195931"/>
                  <a:gd name="connsiteX60" fmla="*/ 2349598 w 5819722"/>
                  <a:gd name="connsiteY60" fmla="*/ 1077064 h 3195931"/>
                  <a:gd name="connsiteX61" fmla="*/ 2254348 w 5819722"/>
                  <a:gd name="connsiteY61" fmla="*/ 953239 h 3195931"/>
                  <a:gd name="connsiteX62" fmla="*/ 2111473 w 5819722"/>
                  <a:gd name="connsiteY62" fmla="*/ 772264 h 3195931"/>
                  <a:gd name="connsiteX63" fmla="*/ 2006698 w 5819722"/>
                  <a:gd name="connsiteY63" fmla="*/ 610339 h 3195931"/>
                  <a:gd name="connsiteX64" fmla="*/ 1892398 w 5819722"/>
                  <a:gd name="connsiteY64" fmla="*/ 486514 h 3195931"/>
                  <a:gd name="connsiteX65" fmla="*/ 1701898 w 5819722"/>
                  <a:gd name="connsiteY65" fmla="*/ 438889 h 3195931"/>
                  <a:gd name="connsiteX66" fmla="*/ 1568548 w 5819722"/>
                  <a:gd name="connsiteY66" fmla="*/ 267439 h 3195931"/>
                  <a:gd name="connsiteX67" fmla="*/ 1739998 w 5819722"/>
                  <a:gd name="connsiteY67" fmla="*/ 10264 h 3195931"/>
                  <a:gd name="connsiteX68" fmla="*/ 2111473 w 5819722"/>
                  <a:gd name="connsiteY68" fmla="*/ 67414 h 3195931"/>
                  <a:gd name="connsiteX69" fmla="*/ 2206723 w 5819722"/>
                  <a:gd name="connsiteY69" fmla="*/ 219813 h 3195931"/>
                  <a:gd name="connsiteX70" fmla="*/ 2206723 w 5819722"/>
                  <a:gd name="connsiteY70" fmla="*/ 362689 h 3195931"/>
                  <a:gd name="connsiteX71" fmla="*/ 2340073 w 5819722"/>
                  <a:gd name="connsiteY71" fmla="*/ 648439 h 3195931"/>
                  <a:gd name="connsiteX72" fmla="*/ 2568673 w 5819722"/>
                  <a:gd name="connsiteY72" fmla="*/ 915139 h 3195931"/>
                  <a:gd name="connsiteX73" fmla="*/ 2835373 w 5819722"/>
                  <a:gd name="connsiteY73" fmla="*/ 1172314 h 3195931"/>
                  <a:gd name="connsiteX74" fmla="*/ 3016348 w 5819722"/>
                  <a:gd name="connsiteY74" fmla="*/ 1305664 h 3195931"/>
                  <a:gd name="connsiteX75" fmla="*/ 3073498 w 5819722"/>
                  <a:gd name="connsiteY75" fmla="*/ 1200889 h 3195931"/>
                  <a:gd name="connsiteX76" fmla="*/ 2978248 w 5819722"/>
                  <a:gd name="connsiteY76" fmla="*/ 905614 h 3195931"/>
                  <a:gd name="connsiteX77" fmla="*/ 2882998 w 5819722"/>
                  <a:gd name="connsiteY77" fmla="*/ 734164 h 3195931"/>
                  <a:gd name="connsiteX78" fmla="*/ 3130648 w 5819722"/>
                  <a:gd name="connsiteY78" fmla="*/ 553189 h 3195931"/>
                  <a:gd name="connsiteX79" fmla="*/ 3425923 w 5819722"/>
                  <a:gd name="connsiteY79" fmla="*/ 648439 h 3195931"/>
                  <a:gd name="connsiteX80" fmla="*/ 3425923 w 5819722"/>
                  <a:gd name="connsiteY80" fmla="*/ 848464 h 3195931"/>
                  <a:gd name="connsiteX81" fmla="*/ 3321148 w 5819722"/>
                  <a:gd name="connsiteY81" fmla="*/ 962764 h 3195931"/>
                  <a:gd name="connsiteX82" fmla="*/ 3330673 w 5819722"/>
                  <a:gd name="connsiteY82" fmla="*/ 1296139 h 3195931"/>
                  <a:gd name="connsiteX83" fmla="*/ 3454498 w 5819722"/>
                  <a:gd name="connsiteY83" fmla="*/ 1419964 h 3195931"/>
                  <a:gd name="connsiteX84" fmla="*/ 3716435 w 5819722"/>
                  <a:gd name="connsiteY84" fmla="*/ 1448539 h 3195931"/>
                  <a:gd name="connsiteX0" fmla="*/ 3716435 w 5819722"/>
                  <a:gd name="connsiteY0" fmla="*/ 1448539 h 3195931"/>
                  <a:gd name="connsiteX1" fmla="*/ 4511773 w 5819722"/>
                  <a:gd name="connsiteY1" fmla="*/ 1496163 h 3195931"/>
                  <a:gd name="connsiteX2" fmla="*/ 5521423 w 5819722"/>
                  <a:gd name="connsiteY2" fmla="*/ 1581889 h 3195931"/>
                  <a:gd name="connsiteX3" fmla="*/ 5788123 w 5819722"/>
                  <a:gd name="connsiteY3" fmla="*/ 1619989 h 3195931"/>
                  <a:gd name="connsiteX4" fmla="*/ 5816698 w 5819722"/>
                  <a:gd name="connsiteY4" fmla="*/ 1772389 h 3195931"/>
                  <a:gd name="connsiteX5" fmla="*/ 5807173 w 5819722"/>
                  <a:gd name="connsiteY5" fmla="*/ 1943839 h 3195931"/>
                  <a:gd name="connsiteX6" fmla="*/ 5759548 w 5819722"/>
                  <a:gd name="connsiteY6" fmla="*/ 2010514 h 3195931"/>
                  <a:gd name="connsiteX7" fmla="*/ 5521423 w 5819722"/>
                  <a:gd name="connsiteY7" fmla="*/ 2010514 h 3195931"/>
                  <a:gd name="connsiteX8" fmla="*/ 3740248 w 5819722"/>
                  <a:gd name="connsiteY8" fmla="*/ 1896214 h 3195931"/>
                  <a:gd name="connsiteX9" fmla="*/ 3464023 w 5819722"/>
                  <a:gd name="connsiteY9" fmla="*/ 1877164 h 3195931"/>
                  <a:gd name="connsiteX10" fmla="*/ 3283048 w 5819722"/>
                  <a:gd name="connsiteY10" fmla="*/ 1934314 h 3195931"/>
                  <a:gd name="connsiteX11" fmla="*/ 3140173 w 5819722"/>
                  <a:gd name="connsiteY11" fmla="*/ 2029564 h 3195931"/>
                  <a:gd name="connsiteX12" fmla="*/ 3063973 w 5819722"/>
                  <a:gd name="connsiteY12" fmla="*/ 2220064 h 3195931"/>
                  <a:gd name="connsiteX13" fmla="*/ 3054448 w 5819722"/>
                  <a:gd name="connsiteY13" fmla="*/ 2458189 h 3195931"/>
                  <a:gd name="connsiteX14" fmla="*/ 3035398 w 5819722"/>
                  <a:gd name="connsiteY14" fmla="*/ 2629639 h 3195931"/>
                  <a:gd name="connsiteX15" fmla="*/ 2873473 w 5819722"/>
                  <a:gd name="connsiteY15" fmla="*/ 2715364 h 3195931"/>
                  <a:gd name="connsiteX16" fmla="*/ 2616298 w 5819722"/>
                  <a:gd name="connsiteY16" fmla="*/ 2686789 h 3195931"/>
                  <a:gd name="connsiteX17" fmla="*/ 2463898 w 5819722"/>
                  <a:gd name="connsiteY17" fmla="*/ 2610589 h 3195931"/>
                  <a:gd name="connsiteX18" fmla="*/ 2454373 w 5819722"/>
                  <a:gd name="connsiteY18" fmla="*/ 2467714 h 3195931"/>
                  <a:gd name="connsiteX19" fmla="*/ 2597248 w 5819722"/>
                  <a:gd name="connsiteY19" fmla="*/ 2305789 h 3195931"/>
                  <a:gd name="connsiteX20" fmla="*/ 2721073 w 5819722"/>
                  <a:gd name="connsiteY20" fmla="*/ 2191489 h 3195931"/>
                  <a:gd name="connsiteX21" fmla="*/ 2749648 w 5819722"/>
                  <a:gd name="connsiteY21" fmla="*/ 2077189 h 3195931"/>
                  <a:gd name="connsiteX22" fmla="*/ 2616298 w 5819722"/>
                  <a:gd name="connsiteY22" fmla="*/ 2048614 h 3195931"/>
                  <a:gd name="connsiteX23" fmla="*/ 1863823 w 5819722"/>
                  <a:gd name="connsiteY23" fmla="*/ 2686789 h 3195931"/>
                  <a:gd name="connsiteX24" fmla="*/ 1711423 w 5819722"/>
                  <a:gd name="connsiteY24" fmla="*/ 2820139 h 3195931"/>
                  <a:gd name="connsiteX25" fmla="*/ 1578073 w 5819722"/>
                  <a:gd name="connsiteY25" fmla="*/ 3086839 h 3195931"/>
                  <a:gd name="connsiteX26" fmla="*/ 1254223 w 5819722"/>
                  <a:gd name="connsiteY26" fmla="*/ 3191614 h 3195931"/>
                  <a:gd name="connsiteX27" fmla="*/ 1016098 w 5819722"/>
                  <a:gd name="connsiteY27" fmla="*/ 3153514 h 3195931"/>
                  <a:gd name="connsiteX28" fmla="*/ 939898 w 5819722"/>
                  <a:gd name="connsiteY28" fmla="*/ 2953489 h 3195931"/>
                  <a:gd name="connsiteX29" fmla="*/ 1063723 w 5819722"/>
                  <a:gd name="connsiteY29" fmla="*/ 2753464 h 3195931"/>
                  <a:gd name="connsiteX30" fmla="*/ 1378048 w 5819722"/>
                  <a:gd name="connsiteY30" fmla="*/ 2686789 h 3195931"/>
                  <a:gd name="connsiteX31" fmla="*/ 1682848 w 5819722"/>
                  <a:gd name="connsiteY31" fmla="*/ 2505814 h 3195931"/>
                  <a:gd name="connsiteX32" fmla="*/ 2006698 w 5819722"/>
                  <a:gd name="connsiteY32" fmla="*/ 2267689 h 3195931"/>
                  <a:gd name="connsiteX33" fmla="*/ 2178148 w 5819722"/>
                  <a:gd name="connsiteY33" fmla="*/ 2124814 h 3195931"/>
                  <a:gd name="connsiteX34" fmla="*/ 2197198 w 5819722"/>
                  <a:gd name="connsiteY34" fmla="*/ 2039089 h 3195931"/>
                  <a:gd name="connsiteX35" fmla="*/ 2111473 w 5819722"/>
                  <a:gd name="connsiteY35" fmla="*/ 2000989 h 3195931"/>
                  <a:gd name="connsiteX36" fmla="*/ 1739998 w 5819722"/>
                  <a:gd name="connsiteY36" fmla="*/ 2058139 h 3195931"/>
                  <a:gd name="connsiteX37" fmla="*/ 1216123 w 5819722"/>
                  <a:gd name="connsiteY37" fmla="*/ 2124814 h 3195931"/>
                  <a:gd name="connsiteX38" fmla="*/ 739873 w 5819722"/>
                  <a:gd name="connsiteY38" fmla="*/ 2248639 h 3195931"/>
                  <a:gd name="connsiteX39" fmla="*/ 454123 w 5819722"/>
                  <a:gd name="connsiteY39" fmla="*/ 2401039 h 3195931"/>
                  <a:gd name="connsiteX40" fmla="*/ 101698 w 5819722"/>
                  <a:gd name="connsiteY40" fmla="*/ 2353414 h 3195931"/>
                  <a:gd name="connsiteX41" fmla="*/ 6448 w 5819722"/>
                  <a:gd name="connsiteY41" fmla="*/ 2096239 h 3195931"/>
                  <a:gd name="connsiteX42" fmla="*/ 244573 w 5819722"/>
                  <a:gd name="connsiteY42" fmla="*/ 1886689 h 3195931"/>
                  <a:gd name="connsiteX43" fmla="*/ 730348 w 5819722"/>
                  <a:gd name="connsiteY43" fmla="*/ 1905739 h 3195931"/>
                  <a:gd name="connsiteX44" fmla="*/ 1197073 w 5819722"/>
                  <a:gd name="connsiteY44" fmla="*/ 1877164 h 3195931"/>
                  <a:gd name="connsiteX45" fmla="*/ 1778098 w 5819722"/>
                  <a:gd name="connsiteY45" fmla="*/ 1810489 h 3195931"/>
                  <a:gd name="connsiteX46" fmla="*/ 2292448 w 5819722"/>
                  <a:gd name="connsiteY46" fmla="*/ 1734289 h 3195931"/>
                  <a:gd name="connsiteX47" fmla="*/ 2530573 w 5819722"/>
                  <a:gd name="connsiteY47" fmla="*/ 1600939 h 3195931"/>
                  <a:gd name="connsiteX48" fmla="*/ 2540098 w 5819722"/>
                  <a:gd name="connsiteY48" fmla="*/ 1524739 h 3195931"/>
                  <a:gd name="connsiteX49" fmla="*/ 2235298 w 5819722"/>
                  <a:gd name="connsiteY49" fmla="*/ 1353289 h 3195931"/>
                  <a:gd name="connsiteX50" fmla="*/ 1339948 w 5819722"/>
                  <a:gd name="connsiteY50" fmla="*/ 1124689 h 3195931"/>
                  <a:gd name="connsiteX51" fmla="*/ 911323 w 5819722"/>
                  <a:gd name="connsiteY51" fmla="*/ 1029439 h 3195931"/>
                  <a:gd name="connsiteX52" fmla="*/ 539848 w 5819722"/>
                  <a:gd name="connsiteY52" fmla="*/ 1010389 h 3195931"/>
                  <a:gd name="connsiteX53" fmla="*/ 254098 w 5819722"/>
                  <a:gd name="connsiteY53" fmla="*/ 857989 h 3195931"/>
                  <a:gd name="connsiteX54" fmla="*/ 330298 w 5819722"/>
                  <a:gd name="connsiteY54" fmla="*/ 591289 h 3195931"/>
                  <a:gd name="connsiteX55" fmla="*/ 730348 w 5819722"/>
                  <a:gd name="connsiteY55" fmla="*/ 515089 h 3195931"/>
                  <a:gd name="connsiteX56" fmla="*/ 1073248 w 5819722"/>
                  <a:gd name="connsiteY56" fmla="*/ 629389 h 3195931"/>
                  <a:gd name="connsiteX57" fmla="*/ 1216123 w 5819722"/>
                  <a:gd name="connsiteY57" fmla="*/ 819889 h 3195931"/>
                  <a:gd name="connsiteX58" fmla="*/ 1654273 w 5819722"/>
                  <a:gd name="connsiteY58" fmla="*/ 972289 h 3195931"/>
                  <a:gd name="connsiteX59" fmla="*/ 2149573 w 5819722"/>
                  <a:gd name="connsiteY59" fmla="*/ 1124689 h 3195931"/>
                  <a:gd name="connsiteX60" fmla="*/ 2292448 w 5819722"/>
                  <a:gd name="connsiteY60" fmla="*/ 1162789 h 3195931"/>
                  <a:gd name="connsiteX61" fmla="*/ 2349598 w 5819722"/>
                  <a:gd name="connsiteY61" fmla="*/ 1077064 h 3195931"/>
                  <a:gd name="connsiteX62" fmla="*/ 2254348 w 5819722"/>
                  <a:gd name="connsiteY62" fmla="*/ 953239 h 3195931"/>
                  <a:gd name="connsiteX63" fmla="*/ 2111473 w 5819722"/>
                  <a:gd name="connsiteY63" fmla="*/ 772264 h 3195931"/>
                  <a:gd name="connsiteX64" fmla="*/ 2006698 w 5819722"/>
                  <a:gd name="connsiteY64" fmla="*/ 610339 h 3195931"/>
                  <a:gd name="connsiteX65" fmla="*/ 1892398 w 5819722"/>
                  <a:gd name="connsiteY65" fmla="*/ 486514 h 3195931"/>
                  <a:gd name="connsiteX66" fmla="*/ 1701898 w 5819722"/>
                  <a:gd name="connsiteY66" fmla="*/ 438889 h 3195931"/>
                  <a:gd name="connsiteX67" fmla="*/ 1568548 w 5819722"/>
                  <a:gd name="connsiteY67" fmla="*/ 267439 h 3195931"/>
                  <a:gd name="connsiteX68" fmla="*/ 1739998 w 5819722"/>
                  <a:gd name="connsiteY68" fmla="*/ 10264 h 3195931"/>
                  <a:gd name="connsiteX69" fmla="*/ 2111473 w 5819722"/>
                  <a:gd name="connsiteY69" fmla="*/ 67414 h 3195931"/>
                  <a:gd name="connsiteX70" fmla="*/ 2206723 w 5819722"/>
                  <a:gd name="connsiteY70" fmla="*/ 219813 h 3195931"/>
                  <a:gd name="connsiteX71" fmla="*/ 2206723 w 5819722"/>
                  <a:gd name="connsiteY71" fmla="*/ 362689 h 3195931"/>
                  <a:gd name="connsiteX72" fmla="*/ 2340073 w 5819722"/>
                  <a:gd name="connsiteY72" fmla="*/ 648439 h 3195931"/>
                  <a:gd name="connsiteX73" fmla="*/ 2568673 w 5819722"/>
                  <a:gd name="connsiteY73" fmla="*/ 915139 h 3195931"/>
                  <a:gd name="connsiteX74" fmla="*/ 2835373 w 5819722"/>
                  <a:gd name="connsiteY74" fmla="*/ 1172314 h 3195931"/>
                  <a:gd name="connsiteX75" fmla="*/ 3016348 w 5819722"/>
                  <a:gd name="connsiteY75" fmla="*/ 1305664 h 3195931"/>
                  <a:gd name="connsiteX76" fmla="*/ 3073498 w 5819722"/>
                  <a:gd name="connsiteY76" fmla="*/ 1200889 h 3195931"/>
                  <a:gd name="connsiteX77" fmla="*/ 2978248 w 5819722"/>
                  <a:gd name="connsiteY77" fmla="*/ 905614 h 3195931"/>
                  <a:gd name="connsiteX78" fmla="*/ 2882998 w 5819722"/>
                  <a:gd name="connsiteY78" fmla="*/ 734164 h 3195931"/>
                  <a:gd name="connsiteX79" fmla="*/ 3130648 w 5819722"/>
                  <a:gd name="connsiteY79" fmla="*/ 553189 h 3195931"/>
                  <a:gd name="connsiteX80" fmla="*/ 3425923 w 5819722"/>
                  <a:gd name="connsiteY80" fmla="*/ 648439 h 3195931"/>
                  <a:gd name="connsiteX81" fmla="*/ 3425923 w 5819722"/>
                  <a:gd name="connsiteY81" fmla="*/ 848464 h 3195931"/>
                  <a:gd name="connsiteX82" fmla="*/ 3321148 w 5819722"/>
                  <a:gd name="connsiteY82" fmla="*/ 962764 h 3195931"/>
                  <a:gd name="connsiteX83" fmla="*/ 3330673 w 5819722"/>
                  <a:gd name="connsiteY83" fmla="*/ 1296139 h 3195931"/>
                  <a:gd name="connsiteX84" fmla="*/ 3454498 w 5819722"/>
                  <a:gd name="connsiteY84" fmla="*/ 1419964 h 3195931"/>
                  <a:gd name="connsiteX85" fmla="*/ 3716435 w 5819722"/>
                  <a:gd name="connsiteY85" fmla="*/ 1448539 h 3195931"/>
                  <a:gd name="connsiteX0" fmla="*/ 3716435 w 5819722"/>
                  <a:gd name="connsiteY0" fmla="*/ 1448539 h 3195931"/>
                  <a:gd name="connsiteX1" fmla="*/ 4511773 w 5819722"/>
                  <a:gd name="connsiteY1" fmla="*/ 1496163 h 3195931"/>
                  <a:gd name="connsiteX2" fmla="*/ 5521423 w 5819722"/>
                  <a:gd name="connsiteY2" fmla="*/ 1581889 h 3195931"/>
                  <a:gd name="connsiteX3" fmla="*/ 5788123 w 5819722"/>
                  <a:gd name="connsiteY3" fmla="*/ 1619989 h 3195931"/>
                  <a:gd name="connsiteX4" fmla="*/ 5816698 w 5819722"/>
                  <a:gd name="connsiteY4" fmla="*/ 1772389 h 3195931"/>
                  <a:gd name="connsiteX5" fmla="*/ 5807173 w 5819722"/>
                  <a:gd name="connsiteY5" fmla="*/ 1943839 h 3195931"/>
                  <a:gd name="connsiteX6" fmla="*/ 5759548 w 5819722"/>
                  <a:gd name="connsiteY6" fmla="*/ 2010514 h 3195931"/>
                  <a:gd name="connsiteX7" fmla="*/ 5521423 w 5819722"/>
                  <a:gd name="connsiteY7" fmla="*/ 2010514 h 3195931"/>
                  <a:gd name="connsiteX8" fmla="*/ 4530823 w 5819722"/>
                  <a:gd name="connsiteY8" fmla="*/ 1939076 h 3195931"/>
                  <a:gd name="connsiteX9" fmla="*/ 3740248 w 5819722"/>
                  <a:gd name="connsiteY9" fmla="*/ 1896214 h 3195931"/>
                  <a:gd name="connsiteX10" fmla="*/ 3464023 w 5819722"/>
                  <a:gd name="connsiteY10" fmla="*/ 1877164 h 3195931"/>
                  <a:gd name="connsiteX11" fmla="*/ 3283048 w 5819722"/>
                  <a:gd name="connsiteY11" fmla="*/ 1934314 h 3195931"/>
                  <a:gd name="connsiteX12" fmla="*/ 3140173 w 5819722"/>
                  <a:gd name="connsiteY12" fmla="*/ 2029564 h 3195931"/>
                  <a:gd name="connsiteX13" fmla="*/ 3063973 w 5819722"/>
                  <a:gd name="connsiteY13" fmla="*/ 2220064 h 3195931"/>
                  <a:gd name="connsiteX14" fmla="*/ 3054448 w 5819722"/>
                  <a:gd name="connsiteY14" fmla="*/ 2458189 h 3195931"/>
                  <a:gd name="connsiteX15" fmla="*/ 3035398 w 5819722"/>
                  <a:gd name="connsiteY15" fmla="*/ 2629639 h 3195931"/>
                  <a:gd name="connsiteX16" fmla="*/ 2873473 w 5819722"/>
                  <a:gd name="connsiteY16" fmla="*/ 2715364 h 3195931"/>
                  <a:gd name="connsiteX17" fmla="*/ 2616298 w 5819722"/>
                  <a:gd name="connsiteY17" fmla="*/ 2686789 h 3195931"/>
                  <a:gd name="connsiteX18" fmla="*/ 2463898 w 5819722"/>
                  <a:gd name="connsiteY18" fmla="*/ 2610589 h 3195931"/>
                  <a:gd name="connsiteX19" fmla="*/ 2454373 w 5819722"/>
                  <a:gd name="connsiteY19" fmla="*/ 2467714 h 3195931"/>
                  <a:gd name="connsiteX20" fmla="*/ 2597248 w 5819722"/>
                  <a:gd name="connsiteY20" fmla="*/ 2305789 h 3195931"/>
                  <a:gd name="connsiteX21" fmla="*/ 2721073 w 5819722"/>
                  <a:gd name="connsiteY21" fmla="*/ 2191489 h 3195931"/>
                  <a:gd name="connsiteX22" fmla="*/ 2749648 w 5819722"/>
                  <a:gd name="connsiteY22" fmla="*/ 2077189 h 3195931"/>
                  <a:gd name="connsiteX23" fmla="*/ 2616298 w 5819722"/>
                  <a:gd name="connsiteY23" fmla="*/ 2048614 h 3195931"/>
                  <a:gd name="connsiteX24" fmla="*/ 1863823 w 5819722"/>
                  <a:gd name="connsiteY24" fmla="*/ 2686789 h 3195931"/>
                  <a:gd name="connsiteX25" fmla="*/ 1711423 w 5819722"/>
                  <a:gd name="connsiteY25" fmla="*/ 2820139 h 3195931"/>
                  <a:gd name="connsiteX26" fmla="*/ 1578073 w 5819722"/>
                  <a:gd name="connsiteY26" fmla="*/ 3086839 h 3195931"/>
                  <a:gd name="connsiteX27" fmla="*/ 1254223 w 5819722"/>
                  <a:gd name="connsiteY27" fmla="*/ 3191614 h 3195931"/>
                  <a:gd name="connsiteX28" fmla="*/ 1016098 w 5819722"/>
                  <a:gd name="connsiteY28" fmla="*/ 3153514 h 3195931"/>
                  <a:gd name="connsiteX29" fmla="*/ 939898 w 5819722"/>
                  <a:gd name="connsiteY29" fmla="*/ 2953489 h 3195931"/>
                  <a:gd name="connsiteX30" fmla="*/ 1063723 w 5819722"/>
                  <a:gd name="connsiteY30" fmla="*/ 2753464 h 3195931"/>
                  <a:gd name="connsiteX31" fmla="*/ 1378048 w 5819722"/>
                  <a:gd name="connsiteY31" fmla="*/ 2686789 h 3195931"/>
                  <a:gd name="connsiteX32" fmla="*/ 1682848 w 5819722"/>
                  <a:gd name="connsiteY32" fmla="*/ 2505814 h 3195931"/>
                  <a:gd name="connsiteX33" fmla="*/ 2006698 w 5819722"/>
                  <a:gd name="connsiteY33" fmla="*/ 2267689 h 3195931"/>
                  <a:gd name="connsiteX34" fmla="*/ 2178148 w 5819722"/>
                  <a:gd name="connsiteY34" fmla="*/ 2124814 h 3195931"/>
                  <a:gd name="connsiteX35" fmla="*/ 2197198 w 5819722"/>
                  <a:gd name="connsiteY35" fmla="*/ 2039089 h 3195931"/>
                  <a:gd name="connsiteX36" fmla="*/ 2111473 w 5819722"/>
                  <a:gd name="connsiteY36" fmla="*/ 2000989 h 3195931"/>
                  <a:gd name="connsiteX37" fmla="*/ 1739998 w 5819722"/>
                  <a:gd name="connsiteY37" fmla="*/ 2058139 h 3195931"/>
                  <a:gd name="connsiteX38" fmla="*/ 1216123 w 5819722"/>
                  <a:gd name="connsiteY38" fmla="*/ 2124814 h 3195931"/>
                  <a:gd name="connsiteX39" fmla="*/ 739873 w 5819722"/>
                  <a:gd name="connsiteY39" fmla="*/ 2248639 h 3195931"/>
                  <a:gd name="connsiteX40" fmla="*/ 454123 w 5819722"/>
                  <a:gd name="connsiteY40" fmla="*/ 2401039 h 3195931"/>
                  <a:gd name="connsiteX41" fmla="*/ 101698 w 5819722"/>
                  <a:gd name="connsiteY41" fmla="*/ 2353414 h 3195931"/>
                  <a:gd name="connsiteX42" fmla="*/ 6448 w 5819722"/>
                  <a:gd name="connsiteY42" fmla="*/ 2096239 h 3195931"/>
                  <a:gd name="connsiteX43" fmla="*/ 244573 w 5819722"/>
                  <a:gd name="connsiteY43" fmla="*/ 1886689 h 3195931"/>
                  <a:gd name="connsiteX44" fmla="*/ 730348 w 5819722"/>
                  <a:gd name="connsiteY44" fmla="*/ 1905739 h 3195931"/>
                  <a:gd name="connsiteX45" fmla="*/ 1197073 w 5819722"/>
                  <a:gd name="connsiteY45" fmla="*/ 1877164 h 3195931"/>
                  <a:gd name="connsiteX46" fmla="*/ 1778098 w 5819722"/>
                  <a:gd name="connsiteY46" fmla="*/ 1810489 h 3195931"/>
                  <a:gd name="connsiteX47" fmla="*/ 2292448 w 5819722"/>
                  <a:gd name="connsiteY47" fmla="*/ 1734289 h 3195931"/>
                  <a:gd name="connsiteX48" fmla="*/ 2530573 w 5819722"/>
                  <a:gd name="connsiteY48" fmla="*/ 1600939 h 3195931"/>
                  <a:gd name="connsiteX49" fmla="*/ 2540098 w 5819722"/>
                  <a:gd name="connsiteY49" fmla="*/ 1524739 h 3195931"/>
                  <a:gd name="connsiteX50" fmla="*/ 2235298 w 5819722"/>
                  <a:gd name="connsiteY50" fmla="*/ 1353289 h 3195931"/>
                  <a:gd name="connsiteX51" fmla="*/ 1339948 w 5819722"/>
                  <a:gd name="connsiteY51" fmla="*/ 1124689 h 3195931"/>
                  <a:gd name="connsiteX52" fmla="*/ 911323 w 5819722"/>
                  <a:gd name="connsiteY52" fmla="*/ 1029439 h 3195931"/>
                  <a:gd name="connsiteX53" fmla="*/ 539848 w 5819722"/>
                  <a:gd name="connsiteY53" fmla="*/ 1010389 h 3195931"/>
                  <a:gd name="connsiteX54" fmla="*/ 254098 w 5819722"/>
                  <a:gd name="connsiteY54" fmla="*/ 857989 h 3195931"/>
                  <a:gd name="connsiteX55" fmla="*/ 330298 w 5819722"/>
                  <a:gd name="connsiteY55" fmla="*/ 591289 h 3195931"/>
                  <a:gd name="connsiteX56" fmla="*/ 730348 w 5819722"/>
                  <a:gd name="connsiteY56" fmla="*/ 515089 h 3195931"/>
                  <a:gd name="connsiteX57" fmla="*/ 1073248 w 5819722"/>
                  <a:gd name="connsiteY57" fmla="*/ 629389 h 3195931"/>
                  <a:gd name="connsiteX58" fmla="*/ 1216123 w 5819722"/>
                  <a:gd name="connsiteY58" fmla="*/ 819889 h 3195931"/>
                  <a:gd name="connsiteX59" fmla="*/ 1654273 w 5819722"/>
                  <a:gd name="connsiteY59" fmla="*/ 972289 h 3195931"/>
                  <a:gd name="connsiteX60" fmla="*/ 2149573 w 5819722"/>
                  <a:gd name="connsiteY60" fmla="*/ 1124689 h 3195931"/>
                  <a:gd name="connsiteX61" fmla="*/ 2292448 w 5819722"/>
                  <a:gd name="connsiteY61" fmla="*/ 1162789 h 3195931"/>
                  <a:gd name="connsiteX62" fmla="*/ 2349598 w 5819722"/>
                  <a:gd name="connsiteY62" fmla="*/ 1077064 h 3195931"/>
                  <a:gd name="connsiteX63" fmla="*/ 2254348 w 5819722"/>
                  <a:gd name="connsiteY63" fmla="*/ 953239 h 3195931"/>
                  <a:gd name="connsiteX64" fmla="*/ 2111473 w 5819722"/>
                  <a:gd name="connsiteY64" fmla="*/ 772264 h 3195931"/>
                  <a:gd name="connsiteX65" fmla="*/ 2006698 w 5819722"/>
                  <a:gd name="connsiteY65" fmla="*/ 610339 h 3195931"/>
                  <a:gd name="connsiteX66" fmla="*/ 1892398 w 5819722"/>
                  <a:gd name="connsiteY66" fmla="*/ 486514 h 3195931"/>
                  <a:gd name="connsiteX67" fmla="*/ 1701898 w 5819722"/>
                  <a:gd name="connsiteY67" fmla="*/ 438889 h 3195931"/>
                  <a:gd name="connsiteX68" fmla="*/ 1568548 w 5819722"/>
                  <a:gd name="connsiteY68" fmla="*/ 267439 h 3195931"/>
                  <a:gd name="connsiteX69" fmla="*/ 1739998 w 5819722"/>
                  <a:gd name="connsiteY69" fmla="*/ 10264 h 3195931"/>
                  <a:gd name="connsiteX70" fmla="*/ 2111473 w 5819722"/>
                  <a:gd name="connsiteY70" fmla="*/ 67414 h 3195931"/>
                  <a:gd name="connsiteX71" fmla="*/ 2206723 w 5819722"/>
                  <a:gd name="connsiteY71" fmla="*/ 219813 h 3195931"/>
                  <a:gd name="connsiteX72" fmla="*/ 2206723 w 5819722"/>
                  <a:gd name="connsiteY72" fmla="*/ 362689 h 3195931"/>
                  <a:gd name="connsiteX73" fmla="*/ 2340073 w 5819722"/>
                  <a:gd name="connsiteY73" fmla="*/ 648439 h 3195931"/>
                  <a:gd name="connsiteX74" fmla="*/ 2568673 w 5819722"/>
                  <a:gd name="connsiteY74" fmla="*/ 915139 h 3195931"/>
                  <a:gd name="connsiteX75" fmla="*/ 2835373 w 5819722"/>
                  <a:gd name="connsiteY75" fmla="*/ 1172314 h 3195931"/>
                  <a:gd name="connsiteX76" fmla="*/ 3016348 w 5819722"/>
                  <a:gd name="connsiteY76" fmla="*/ 1305664 h 3195931"/>
                  <a:gd name="connsiteX77" fmla="*/ 3073498 w 5819722"/>
                  <a:gd name="connsiteY77" fmla="*/ 1200889 h 3195931"/>
                  <a:gd name="connsiteX78" fmla="*/ 2978248 w 5819722"/>
                  <a:gd name="connsiteY78" fmla="*/ 905614 h 3195931"/>
                  <a:gd name="connsiteX79" fmla="*/ 2882998 w 5819722"/>
                  <a:gd name="connsiteY79" fmla="*/ 734164 h 3195931"/>
                  <a:gd name="connsiteX80" fmla="*/ 3130648 w 5819722"/>
                  <a:gd name="connsiteY80" fmla="*/ 553189 h 3195931"/>
                  <a:gd name="connsiteX81" fmla="*/ 3425923 w 5819722"/>
                  <a:gd name="connsiteY81" fmla="*/ 648439 h 3195931"/>
                  <a:gd name="connsiteX82" fmla="*/ 3425923 w 5819722"/>
                  <a:gd name="connsiteY82" fmla="*/ 848464 h 3195931"/>
                  <a:gd name="connsiteX83" fmla="*/ 3321148 w 5819722"/>
                  <a:gd name="connsiteY83" fmla="*/ 962764 h 3195931"/>
                  <a:gd name="connsiteX84" fmla="*/ 3330673 w 5819722"/>
                  <a:gd name="connsiteY84" fmla="*/ 1296139 h 3195931"/>
                  <a:gd name="connsiteX85" fmla="*/ 3454498 w 5819722"/>
                  <a:gd name="connsiteY85" fmla="*/ 1419964 h 3195931"/>
                  <a:gd name="connsiteX86" fmla="*/ 3716435 w 5819722"/>
                  <a:gd name="connsiteY86" fmla="*/ 1448539 h 3195931"/>
                  <a:gd name="connsiteX0" fmla="*/ 3716435 w 5819722"/>
                  <a:gd name="connsiteY0" fmla="*/ 1448539 h 3195931"/>
                  <a:gd name="connsiteX1" fmla="*/ 4511773 w 5819722"/>
                  <a:gd name="connsiteY1" fmla="*/ 1500925 h 3195931"/>
                  <a:gd name="connsiteX2" fmla="*/ 5521423 w 5819722"/>
                  <a:gd name="connsiteY2" fmla="*/ 1581889 h 3195931"/>
                  <a:gd name="connsiteX3" fmla="*/ 5788123 w 5819722"/>
                  <a:gd name="connsiteY3" fmla="*/ 1619989 h 3195931"/>
                  <a:gd name="connsiteX4" fmla="*/ 5816698 w 5819722"/>
                  <a:gd name="connsiteY4" fmla="*/ 1772389 h 3195931"/>
                  <a:gd name="connsiteX5" fmla="*/ 5807173 w 5819722"/>
                  <a:gd name="connsiteY5" fmla="*/ 1943839 h 3195931"/>
                  <a:gd name="connsiteX6" fmla="*/ 5759548 w 5819722"/>
                  <a:gd name="connsiteY6" fmla="*/ 2010514 h 3195931"/>
                  <a:gd name="connsiteX7" fmla="*/ 5521423 w 5819722"/>
                  <a:gd name="connsiteY7" fmla="*/ 2010514 h 3195931"/>
                  <a:gd name="connsiteX8" fmla="*/ 4530823 w 5819722"/>
                  <a:gd name="connsiteY8" fmla="*/ 1939076 h 3195931"/>
                  <a:gd name="connsiteX9" fmla="*/ 3740248 w 5819722"/>
                  <a:gd name="connsiteY9" fmla="*/ 1896214 h 3195931"/>
                  <a:gd name="connsiteX10" fmla="*/ 3464023 w 5819722"/>
                  <a:gd name="connsiteY10" fmla="*/ 1877164 h 3195931"/>
                  <a:gd name="connsiteX11" fmla="*/ 3283048 w 5819722"/>
                  <a:gd name="connsiteY11" fmla="*/ 1934314 h 3195931"/>
                  <a:gd name="connsiteX12" fmla="*/ 3140173 w 5819722"/>
                  <a:gd name="connsiteY12" fmla="*/ 2029564 h 3195931"/>
                  <a:gd name="connsiteX13" fmla="*/ 3063973 w 5819722"/>
                  <a:gd name="connsiteY13" fmla="*/ 2220064 h 3195931"/>
                  <a:gd name="connsiteX14" fmla="*/ 3054448 w 5819722"/>
                  <a:gd name="connsiteY14" fmla="*/ 2458189 h 3195931"/>
                  <a:gd name="connsiteX15" fmla="*/ 3035398 w 5819722"/>
                  <a:gd name="connsiteY15" fmla="*/ 2629639 h 3195931"/>
                  <a:gd name="connsiteX16" fmla="*/ 2873473 w 5819722"/>
                  <a:gd name="connsiteY16" fmla="*/ 2715364 h 3195931"/>
                  <a:gd name="connsiteX17" fmla="*/ 2616298 w 5819722"/>
                  <a:gd name="connsiteY17" fmla="*/ 2686789 h 3195931"/>
                  <a:gd name="connsiteX18" fmla="*/ 2463898 w 5819722"/>
                  <a:gd name="connsiteY18" fmla="*/ 2610589 h 3195931"/>
                  <a:gd name="connsiteX19" fmla="*/ 2454373 w 5819722"/>
                  <a:gd name="connsiteY19" fmla="*/ 2467714 h 3195931"/>
                  <a:gd name="connsiteX20" fmla="*/ 2597248 w 5819722"/>
                  <a:gd name="connsiteY20" fmla="*/ 2305789 h 3195931"/>
                  <a:gd name="connsiteX21" fmla="*/ 2721073 w 5819722"/>
                  <a:gd name="connsiteY21" fmla="*/ 2191489 h 3195931"/>
                  <a:gd name="connsiteX22" fmla="*/ 2749648 w 5819722"/>
                  <a:gd name="connsiteY22" fmla="*/ 2077189 h 3195931"/>
                  <a:gd name="connsiteX23" fmla="*/ 2616298 w 5819722"/>
                  <a:gd name="connsiteY23" fmla="*/ 2048614 h 3195931"/>
                  <a:gd name="connsiteX24" fmla="*/ 1863823 w 5819722"/>
                  <a:gd name="connsiteY24" fmla="*/ 2686789 h 3195931"/>
                  <a:gd name="connsiteX25" fmla="*/ 1711423 w 5819722"/>
                  <a:gd name="connsiteY25" fmla="*/ 2820139 h 3195931"/>
                  <a:gd name="connsiteX26" fmla="*/ 1578073 w 5819722"/>
                  <a:gd name="connsiteY26" fmla="*/ 3086839 h 3195931"/>
                  <a:gd name="connsiteX27" fmla="*/ 1254223 w 5819722"/>
                  <a:gd name="connsiteY27" fmla="*/ 3191614 h 3195931"/>
                  <a:gd name="connsiteX28" fmla="*/ 1016098 w 5819722"/>
                  <a:gd name="connsiteY28" fmla="*/ 3153514 h 3195931"/>
                  <a:gd name="connsiteX29" fmla="*/ 939898 w 5819722"/>
                  <a:gd name="connsiteY29" fmla="*/ 2953489 h 3195931"/>
                  <a:gd name="connsiteX30" fmla="*/ 1063723 w 5819722"/>
                  <a:gd name="connsiteY30" fmla="*/ 2753464 h 3195931"/>
                  <a:gd name="connsiteX31" fmla="*/ 1378048 w 5819722"/>
                  <a:gd name="connsiteY31" fmla="*/ 2686789 h 3195931"/>
                  <a:gd name="connsiteX32" fmla="*/ 1682848 w 5819722"/>
                  <a:gd name="connsiteY32" fmla="*/ 2505814 h 3195931"/>
                  <a:gd name="connsiteX33" fmla="*/ 2006698 w 5819722"/>
                  <a:gd name="connsiteY33" fmla="*/ 2267689 h 3195931"/>
                  <a:gd name="connsiteX34" fmla="*/ 2178148 w 5819722"/>
                  <a:gd name="connsiteY34" fmla="*/ 2124814 h 3195931"/>
                  <a:gd name="connsiteX35" fmla="*/ 2197198 w 5819722"/>
                  <a:gd name="connsiteY35" fmla="*/ 2039089 h 3195931"/>
                  <a:gd name="connsiteX36" fmla="*/ 2111473 w 5819722"/>
                  <a:gd name="connsiteY36" fmla="*/ 2000989 h 3195931"/>
                  <a:gd name="connsiteX37" fmla="*/ 1739998 w 5819722"/>
                  <a:gd name="connsiteY37" fmla="*/ 2058139 h 3195931"/>
                  <a:gd name="connsiteX38" fmla="*/ 1216123 w 5819722"/>
                  <a:gd name="connsiteY38" fmla="*/ 2124814 h 3195931"/>
                  <a:gd name="connsiteX39" fmla="*/ 739873 w 5819722"/>
                  <a:gd name="connsiteY39" fmla="*/ 2248639 h 3195931"/>
                  <a:gd name="connsiteX40" fmla="*/ 454123 w 5819722"/>
                  <a:gd name="connsiteY40" fmla="*/ 2401039 h 3195931"/>
                  <a:gd name="connsiteX41" fmla="*/ 101698 w 5819722"/>
                  <a:gd name="connsiteY41" fmla="*/ 2353414 h 3195931"/>
                  <a:gd name="connsiteX42" fmla="*/ 6448 w 5819722"/>
                  <a:gd name="connsiteY42" fmla="*/ 2096239 h 3195931"/>
                  <a:gd name="connsiteX43" fmla="*/ 244573 w 5819722"/>
                  <a:gd name="connsiteY43" fmla="*/ 1886689 h 3195931"/>
                  <a:gd name="connsiteX44" fmla="*/ 730348 w 5819722"/>
                  <a:gd name="connsiteY44" fmla="*/ 1905739 h 3195931"/>
                  <a:gd name="connsiteX45" fmla="*/ 1197073 w 5819722"/>
                  <a:gd name="connsiteY45" fmla="*/ 1877164 h 3195931"/>
                  <a:gd name="connsiteX46" fmla="*/ 1778098 w 5819722"/>
                  <a:gd name="connsiteY46" fmla="*/ 1810489 h 3195931"/>
                  <a:gd name="connsiteX47" fmla="*/ 2292448 w 5819722"/>
                  <a:gd name="connsiteY47" fmla="*/ 1734289 h 3195931"/>
                  <a:gd name="connsiteX48" fmla="*/ 2530573 w 5819722"/>
                  <a:gd name="connsiteY48" fmla="*/ 1600939 h 3195931"/>
                  <a:gd name="connsiteX49" fmla="*/ 2540098 w 5819722"/>
                  <a:gd name="connsiteY49" fmla="*/ 1524739 h 3195931"/>
                  <a:gd name="connsiteX50" fmla="*/ 2235298 w 5819722"/>
                  <a:gd name="connsiteY50" fmla="*/ 1353289 h 3195931"/>
                  <a:gd name="connsiteX51" fmla="*/ 1339948 w 5819722"/>
                  <a:gd name="connsiteY51" fmla="*/ 1124689 h 3195931"/>
                  <a:gd name="connsiteX52" fmla="*/ 911323 w 5819722"/>
                  <a:gd name="connsiteY52" fmla="*/ 1029439 h 3195931"/>
                  <a:gd name="connsiteX53" fmla="*/ 539848 w 5819722"/>
                  <a:gd name="connsiteY53" fmla="*/ 1010389 h 3195931"/>
                  <a:gd name="connsiteX54" fmla="*/ 254098 w 5819722"/>
                  <a:gd name="connsiteY54" fmla="*/ 857989 h 3195931"/>
                  <a:gd name="connsiteX55" fmla="*/ 330298 w 5819722"/>
                  <a:gd name="connsiteY55" fmla="*/ 591289 h 3195931"/>
                  <a:gd name="connsiteX56" fmla="*/ 730348 w 5819722"/>
                  <a:gd name="connsiteY56" fmla="*/ 515089 h 3195931"/>
                  <a:gd name="connsiteX57" fmla="*/ 1073248 w 5819722"/>
                  <a:gd name="connsiteY57" fmla="*/ 629389 h 3195931"/>
                  <a:gd name="connsiteX58" fmla="*/ 1216123 w 5819722"/>
                  <a:gd name="connsiteY58" fmla="*/ 819889 h 3195931"/>
                  <a:gd name="connsiteX59" fmla="*/ 1654273 w 5819722"/>
                  <a:gd name="connsiteY59" fmla="*/ 972289 h 3195931"/>
                  <a:gd name="connsiteX60" fmla="*/ 2149573 w 5819722"/>
                  <a:gd name="connsiteY60" fmla="*/ 1124689 h 3195931"/>
                  <a:gd name="connsiteX61" fmla="*/ 2292448 w 5819722"/>
                  <a:gd name="connsiteY61" fmla="*/ 1162789 h 3195931"/>
                  <a:gd name="connsiteX62" fmla="*/ 2349598 w 5819722"/>
                  <a:gd name="connsiteY62" fmla="*/ 1077064 h 3195931"/>
                  <a:gd name="connsiteX63" fmla="*/ 2254348 w 5819722"/>
                  <a:gd name="connsiteY63" fmla="*/ 953239 h 3195931"/>
                  <a:gd name="connsiteX64" fmla="*/ 2111473 w 5819722"/>
                  <a:gd name="connsiteY64" fmla="*/ 772264 h 3195931"/>
                  <a:gd name="connsiteX65" fmla="*/ 2006698 w 5819722"/>
                  <a:gd name="connsiteY65" fmla="*/ 610339 h 3195931"/>
                  <a:gd name="connsiteX66" fmla="*/ 1892398 w 5819722"/>
                  <a:gd name="connsiteY66" fmla="*/ 486514 h 3195931"/>
                  <a:gd name="connsiteX67" fmla="*/ 1701898 w 5819722"/>
                  <a:gd name="connsiteY67" fmla="*/ 438889 h 3195931"/>
                  <a:gd name="connsiteX68" fmla="*/ 1568548 w 5819722"/>
                  <a:gd name="connsiteY68" fmla="*/ 267439 h 3195931"/>
                  <a:gd name="connsiteX69" fmla="*/ 1739998 w 5819722"/>
                  <a:gd name="connsiteY69" fmla="*/ 10264 h 3195931"/>
                  <a:gd name="connsiteX70" fmla="*/ 2111473 w 5819722"/>
                  <a:gd name="connsiteY70" fmla="*/ 67414 h 3195931"/>
                  <a:gd name="connsiteX71" fmla="*/ 2206723 w 5819722"/>
                  <a:gd name="connsiteY71" fmla="*/ 219813 h 3195931"/>
                  <a:gd name="connsiteX72" fmla="*/ 2206723 w 5819722"/>
                  <a:gd name="connsiteY72" fmla="*/ 362689 h 3195931"/>
                  <a:gd name="connsiteX73" fmla="*/ 2340073 w 5819722"/>
                  <a:gd name="connsiteY73" fmla="*/ 648439 h 3195931"/>
                  <a:gd name="connsiteX74" fmla="*/ 2568673 w 5819722"/>
                  <a:gd name="connsiteY74" fmla="*/ 915139 h 3195931"/>
                  <a:gd name="connsiteX75" fmla="*/ 2835373 w 5819722"/>
                  <a:gd name="connsiteY75" fmla="*/ 1172314 h 3195931"/>
                  <a:gd name="connsiteX76" fmla="*/ 3016348 w 5819722"/>
                  <a:gd name="connsiteY76" fmla="*/ 1305664 h 3195931"/>
                  <a:gd name="connsiteX77" fmla="*/ 3073498 w 5819722"/>
                  <a:gd name="connsiteY77" fmla="*/ 1200889 h 3195931"/>
                  <a:gd name="connsiteX78" fmla="*/ 2978248 w 5819722"/>
                  <a:gd name="connsiteY78" fmla="*/ 905614 h 3195931"/>
                  <a:gd name="connsiteX79" fmla="*/ 2882998 w 5819722"/>
                  <a:gd name="connsiteY79" fmla="*/ 734164 h 3195931"/>
                  <a:gd name="connsiteX80" fmla="*/ 3130648 w 5819722"/>
                  <a:gd name="connsiteY80" fmla="*/ 553189 h 3195931"/>
                  <a:gd name="connsiteX81" fmla="*/ 3425923 w 5819722"/>
                  <a:gd name="connsiteY81" fmla="*/ 648439 h 3195931"/>
                  <a:gd name="connsiteX82" fmla="*/ 3425923 w 5819722"/>
                  <a:gd name="connsiteY82" fmla="*/ 848464 h 3195931"/>
                  <a:gd name="connsiteX83" fmla="*/ 3321148 w 5819722"/>
                  <a:gd name="connsiteY83" fmla="*/ 962764 h 3195931"/>
                  <a:gd name="connsiteX84" fmla="*/ 3330673 w 5819722"/>
                  <a:gd name="connsiteY84" fmla="*/ 1296139 h 3195931"/>
                  <a:gd name="connsiteX85" fmla="*/ 3454498 w 5819722"/>
                  <a:gd name="connsiteY85" fmla="*/ 1419964 h 3195931"/>
                  <a:gd name="connsiteX86" fmla="*/ 3716435 w 5819722"/>
                  <a:gd name="connsiteY86" fmla="*/ 1448539 h 3195931"/>
                  <a:gd name="connsiteX0" fmla="*/ 3716435 w 5819722"/>
                  <a:gd name="connsiteY0" fmla="*/ 1448539 h 3195931"/>
                  <a:gd name="connsiteX1" fmla="*/ 4511773 w 5819722"/>
                  <a:gd name="connsiteY1" fmla="*/ 1500925 h 3195931"/>
                  <a:gd name="connsiteX2" fmla="*/ 5521423 w 5819722"/>
                  <a:gd name="connsiteY2" fmla="*/ 1581889 h 3195931"/>
                  <a:gd name="connsiteX3" fmla="*/ 5788123 w 5819722"/>
                  <a:gd name="connsiteY3" fmla="*/ 1619989 h 3195931"/>
                  <a:gd name="connsiteX4" fmla="*/ 5816698 w 5819722"/>
                  <a:gd name="connsiteY4" fmla="*/ 1772389 h 3195931"/>
                  <a:gd name="connsiteX5" fmla="*/ 5807173 w 5819722"/>
                  <a:gd name="connsiteY5" fmla="*/ 1943839 h 3195931"/>
                  <a:gd name="connsiteX6" fmla="*/ 5759548 w 5819722"/>
                  <a:gd name="connsiteY6" fmla="*/ 2010514 h 3195931"/>
                  <a:gd name="connsiteX7" fmla="*/ 5521423 w 5819722"/>
                  <a:gd name="connsiteY7" fmla="*/ 2010514 h 3195931"/>
                  <a:gd name="connsiteX8" fmla="*/ 4530823 w 5819722"/>
                  <a:gd name="connsiteY8" fmla="*/ 1939076 h 3195931"/>
                  <a:gd name="connsiteX9" fmla="*/ 3740248 w 5819722"/>
                  <a:gd name="connsiteY9" fmla="*/ 1896214 h 3195931"/>
                  <a:gd name="connsiteX10" fmla="*/ 3464023 w 5819722"/>
                  <a:gd name="connsiteY10" fmla="*/ 1877164 h 3195931"/>
                  <a:gd name="connsiteX11" fmla="*/ 3283048 w 5819722"/>
                  <a:gd name="connsiteY11" fmla="*/ 1934314 h 3195931"/>
                  <a:gd name="connsiteX12" fmla="*/ 3140173 w 5819722"/>
                  <a:gd name="connsiteY12" fmla="*/ 2029564 h 3195931"/>
                  <a:gd name="connsiteX13" fmla="*/ 3063973 w 5819722"/>
                  <a:gd name="connsiteY13" fmla="*/ 2220064 h 3195931"/>
                  <a:gd name="connsiteX14" fmla="*/ 3054448 w 5819722"/>
                  <a:gd name="connsiteY14" fmla="*/ 2458189 h 3195931"/>
                  <a:gd name="connsiteX15" fmla="*/ 3035398 w 5819722"/>
                  <a:gd name="connsiteY15" fmla="*/ 2629639 h 3195931"/>
                  <a:gd name="connsiteX16" fmla="*/ 2873473 w 5819722"/>
                  <a:gd name="connsiteY16" fmla="*/ 2715364 h 3195931"/>
                  <a:gd name="connsiteX17" fmla="*/ 2616298 w 5819722"/>
                  <a:gd name="connsiteY17" fmla="*/ 2686789 h 3195931"/>
                  <a:gd name="connsiteX18" fmla="*/ 2463898 w 5819722"/>
                  <a:gd name="connsiteY18" fmla="*/ 2610589 h 3195931"/>
                  <a:gd name="connsiteX19" fmla="*/ 2454373 w 5819722"/>
                  <a:gd name="connsiteY19" fmla="*/ 2467714 h 3195931"/>
                  <a:gd name="connsiteX20" fmla="*/ 2597248 w 5819722"/>
                  <a:gd name="connsiteY20" fmla="*/ 2305789 h 3195931"/>
                  <a:gd name="connsiteX21" fmla="*/ 2721073 w 5819722"/>
                  <a:gd name="connsiteY21" fmla="*/ 2191489 h 3195931"/>
                  <a:gd name="connsiteX22" fmla="*/ 2749648 w 5819722"/>
                  <a:gd name="connsiteY22" fmla="*/ 2077189 h 3195931"/>
                  <a:gd name="connsiteX23" fmla="*/ 2616298 w 5819722"/>
                  <a:gd name="connsiteY23" fmla="*/ 2048614 h 3195931"/>
                  <a:gd name="connsiteX24" fmla="*/ 1863823 w 5819722"/>
                  <a:gd name="connsiteY24" fmla="*/ 2686789 h 3195931"/>
                  <a:gd name="connsiteX25" fmla="*/ 1711423 w 5819722"/>
                  <a:gd name="connsiteY25" fmla="*/ 2820139 h 3195931"/>
                  <a:gd name="connsiteX26" fmla="*/ 1578073 w 5819722"/>
                  <a:gd name="connsiteY26" fmla="*/ 3086839 h 3195931"/>
                  <a:gd name="connsiteX27" fmla="*/ 1254223 w 5819722"/>
                  <a:gd name="connsiteY27" fmla="*/ 3191614 h 3195931"/>
                  <a:gd name="connsiteX28" fmla="*/ 1016098 w 5819722"/>
                  <a:gd name="connsiteY28" fmla="*/ 3153514 h 3195931"/>
                  <a:gd name="connsiteX29" fmla="*/ 939898 w 5819722"/>
                  <a:gd name="connsiteY29" fmla="*/ 2953489 h 3195931"/>
                  <a:gd name="connsiteX30" fmla="*/ 1063723 w 5819722"/>
                  <a:gd name="connsiteY30" fmla="*/ 2753464 h 3195931"/>
                  <a:gd name="connsiteX31" fmla="*/ 1378048 w 5819722"/>
                  <a:gd name="connsiteY31" fmla="*/ 2686789 h 3195931"/>
                  <a:gd name="connsiteX32" fmla="*/ 1682848 w 5819722"/>
                  <a:gd name="connsiteY32" fmla="*/ 2505814 h 3195931"/>
                  <a:gd name="connsiteX33" fmla="*/ 2006698 w 5819722"/>
                  <a:gd name="connsiteY33" fmla="*/ 2267689 h 3195931"/>
                  <a:gd name="connsiteX34" fmla="*/ 2178148 w 5819722"/>
                  <a:gd name="connsiteY34" fmla="*/ 2124814 h 3195931"/>
                  <a:gd name="connsiteX35" fmla="*/ 2197198 w 5819722"/>
                  <a:gd name="connsiteY35" fmla="*/ 2039089 h 3195931"/>
                  <a:gd name="connsiteX36" fmla="*/ 2111473 w 5819722"/>
                  <a:gd name="connsiteY36" fmla="*/ 2000989 h 3195931"/>
                  <a:gd name="connsiteX37" fmla="*/ 1739998 w 5819722"/>
                  <a:gd name="connsiteY37" fmla="*/ 2058139 h 3195931"/>
                  <a:gd name="connsiteX38" fmla="*/ 1216123 w 5819722"/>
                  <a:gd name="connsiteY38" fmla="*/ 2124814 h 3195931"/>
                  <a:gd name="connsiteX39" fmla="*/ 739873 w 5819722"/>
                  <a:gd name="connsiteY39" fmla="*/ 2248639 h 3195931"/>
                  <a:gd name="connsiteX40" fmla="*/ 454123 w 5819722"/>
                  <a:gd name="connsiteY40" fmla="*/ 2401039 h 3195931"/>
                  <a:gd name="connsiteX41" fmla="*/ 101698 w 5819722"/>
                  <a:gd name="connsiteY41" fmla="*/ 2353414 h 3195931"/>
                  <a:gd name="connsiteX42" fmla="*/ 6448 w 5819722"/>
                  <a:gd name="connsiteY42" fmla="*/ 2096239 h 3195931"/>
                  <a:gd name="connsiteX43" fmla="*/ 244573 w 5819722"/>
                  <a:gd name="connsiteY43" fmla="*/ 1886689 h 3195931"/>
                  <a:gd name="connsiteX44" fmla="*/ 730348 w 5819722"/>
                  <a:gd name="connsiteY44" fmla="*/ 1905739 h 3195931"/>
                  <a:gd name="connsiteX45" fmla="*/ 1197073 w 5819722"/>
                  <a:gd name="connsiteY45" fmla="*/ 1877164 h 3195931"/>
                  <a:gd name="connsiteX46" fmla="*/ 1778098 w 5819722"/>
                  <a:gd name="connsiteY46" fmla="*/ 1810489 h 3195931"/>
                  <a:gd name="connsiteX47" fmla="*/ 2292448 w 5819722"/>
                  <a:gd name="connsiteY47" fmla="*/ 1734289 h 3195931"/>
                  <a:gd name="connsiteX48" fmla="*/ 2530573 w 5819722"/>
                  <a:gd name="connsiteY48" fmla="*/ 1600939 h 3195931"/>
                  <a:gd name="connsiteX49" fmla="*/ 2540098 w 5819722"/>
                  <a:gd name="connsiteY49" fmla="*/ 1524739 h 3195931"/>
                  <a:gd name="connsiteX50" fmla="*/ 2235298 w 5819722"/>
                  <a:gd name="connsiteY50" fmla="*/ 1353289 h 3195931"/>
                  <a:gd name="connsiteX51" fmla="*/ 1339948 w 5819722"/>
                  <a:gd name="connsiteY51" fmla="*/ 1124689 h 3195931"/>
                  <a:gd name="connsiteX52" fmla="*/ 911323 w 5819722"/>
                  <a:gd name="connsiteY52" fmla="*/ 1029439 h 3195931"/>
                  <a:gd name="connsiteX53" fmla="*/ 539848 w 5819722"/>
                  <a:gd name="connsiteY53" fmla="*/ 1010389 h 3195931"/>
                  <a:gd name="connsiteX54" fmla="*/ 254098 w 5819722"/>
                  <a:gd name="connsiteY54" fmla="*/ 857989 h 3195931"/>
                  <a:gd name="connsiteX55" fmla="*/ 330298 w 5819722"/>
                  <a:gd name="connsiteY55" fmla="*/ 591289 h 3195931"/>
                  <a:gd name="connsiteX56" fmla="*/ 730348 w 5819722"/>
                  <a:gd name="connsiteY56" fmla="*/ 515089 h 3195931"/>
                  <a:gd name="connsiteX57" fmla="*/ 1073248 w 5819722"/>
                  <a:gd name="connsiteY57" fmla="*/ 629389 h 3195931"/>
                  <a:gd name="connsiteX58" fmla="*/ 1216123 w 5819722"/>
                  <a:gd name="connsiteY58" fmla="*/ 819889 h 3195931"/>
                  <a:gd name="connsiteX59" fmla="*/ 1654273 w 5819722"/>
                  <a:gd name="connsiteY59" fmla="*/ 972289 h 3195931"/>
                  <a:gd name="connsiteX60" fmla="*/ 2149573 w 5819722"/>
                  <a:gd name="connsiteY60" fmla="*/ 1124689 h 3195931"/>
                  <a:gd name="connsiteX61" fmla="*/ 2292448 w 5819722"/>
                  <a:gd name="connsiteY61" fmla="*/ 1162789 h 3195931"/>
                  <a:gd name="connsiteX62" fmla="*/ 2349598 w 5819722"/>
                  <a:gd name="connsiteY62" fmla="*/ 1077064 h 3195931"/>
                  <a:gd name="connsiteX63" fmla="*/ 2254348 w 5819722"/>
                  <a:gd name="connsiteY63" fmla="*/ 953239 h 3195931"/>
                  <a:gd name="connsiteX64" fmla="*/ 2111473 w 5819722"/>
                  <a:gd name="connsiteY64" fmla="*/ 772264 h 3195931"/>
                  <a:gd name="connsiteX65" fmla="*/ 2006698 w 5819722"/>
                  <a:gd name="connsiteY65" fmla="*/ 610339 h 3195931"/>
                  <a:gd name="connsiteX66" fmla="*/ 1892398 w 5819722"/>
                  <a:gd name="connsiteY66" fmla="*/ 486514 h 3195931"/>
                  <a:gd name="connsiteX67" fmla="*/ 1701898 w 5819722"/>
                  <a:gd name="connsiteY67" fmla="*/ 438889 h 3195931"/>
                  <a:gd name="connsiteX68" fmla="*/ 1568548 w 5819722"/>
                  <a:gd name="connsiteY68" fmla="*/ 267439 h 3195931"/>
                  <a:gd name="connsiteX69" fmla="*/ 1739998 w 5819722"/>
                  <a:gd name="connsiteY69" fmla="*/ 10264 h 3195931"/>
                  <a:gd name="connsiteX70" fmla="*/ 2111473 w 5819722"/>
                  <a:gd name="connsiteY70" fmla="*/ 67414 h 3195931"/>
                  <a:gd name="connsiteX71" fmla="*/ 2206723 w 5819722"/>
                  <a:gd name="connsiteY71" fmla="*/ 219813 h 3195931"/>
                  <a:gd name="connsiteX72" fmla="*/ 2206723 w 5819722"/>
                  <a:gd name="connsiteY72" fmla="*/ 362689 h 3195931"/>
                  <a:gd name="connsiteX73" fmla="*/ 2340073 w 5819722"/>
                  <a:gd name="connsiteY73" fmla="*/ 648439 h 3195931"/>
                  <a:gd name="connsiteX74" fmla="*/ 2568673 w 5819722"/>
                  <a:gd name="connsiteY74" fmla="*/ 915139 h 3195931"/>
                  <a:gd name="connsiteX75" fmla="*/ 2835373 w 5819722"/>
                  <a:gd name="connsiteY75" fmla="*/ 1172314 h 3195931"/>
                  <a:gd name="connsiteX76" fmla="*/ 3016348 w 5819722"/>
                  <a:gd name="connsiteY76" fmla="*/ 1305664 h 3195931"/>
                  <a:gd name="connsiteX77" fmla="*/ 3073498 w 5819722"/>
                  <a:gd name="connsiteY77" fmla="*/ 1200889 h 3195931"/>
                  <a:gd name="connsiteX78" fmla="*/ 2978248 w 5819722"/>
                  <a:gd name="connsiteY78" fmla="*/ 905614 h 3195931"/>
                  <a:gd name="connsiteX79" fmla="*/ 2882998 w 5819722"/>
                  <a:gd name="connsiteY79" fmla="*/ 734164 h 3195931"/>
                  <a:gd name="connsiteX80" fmla="*/ 3130648 w 5819722"/>
                  <a:gd name="connsiteY80" fmla="*/ 553189 h 3195931"/>
                  <a:gd name="connsiteX81" fmla="*/ 3425923 w 5819722"/>
                  <a:gd name="connsiteY81" fmla="*/ 648439 h 3195931"/>
                  <a:gd name="connsiteX82" fmla="*/ 3425923 w 5819722"/>
                  <a:gd name="connsiteY82" fmla="*/ 848464 h 3195931"/>
                  <a:gd name="connsiteX83" fmla="*/ 3321148 w 5819722"/>
                  <a:gd name="connsiteY83" fmla="*/ 962764 h 3195931"/>
                  <a:gd name="connsiteX84" fmla="*/ 3330673 w 5819722"/>
                  <a:gd name="connsiteY84" fmla="*/ 1296139 h 3195931"/>
                  <a:gd name="connsiteX85" fmla="*/ 3454498 w 5819722"/>
                  <a:gd name="connsiteY85" fmla="*/ 1419964 h 3195931"/>
                  <a:gd name="connsiteX86" fmla="*/ 3716435 w 5819722"/>
                  <a:gd name="connsiteY86" fmla="*/ 1448539 h 319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819722" h="3195931">
                    <a:moveTo>
                      <a:pt x="3716435" y="1448539"/>
                    </a:moveTo>
                    <a:lnTo>
                      <a:pt x="4511773" y="1500925"/>
                    </a:lnTo>
                    <a:lnTo>
                      <a:pt x="5521423" y="1581889"/>
                    </a:lnTo>
                    <a:cubicBezTo>
                      <a:pt x="5870673" y="1612052"/>
                      <a:pt x="5738911" y="1588239"/>
                      <a:pt x="5788123" y="1619989"/>
                    </a:cubicBezTo>
                    <a:cubicBezTo>
                      <a:pt x="5837336" y="1651739"/>
                      <a:pt x="5813523" y="1718414"/>
                      <a:pt x="5816698" y="1772389"/>
                    </a:cubicBezTo>
                    <a:cubicBezTo>
                      <a:pt x="5819873" y="1826364"/>
                      <a:pt x="5816698" y="1904152"/>
                      <a:pt x="5807173" y="1943839"/>
                    </a:cubicBezTo>
                    <a:cubicBezTo>
                      <a:pt x="5797648" y="1983527"/>
                      <a:pt x="5807173" y="1999402"/>
                      <a:pt x="5759548" y="2010514"/>
                    </a:cubicBezTo>
                    <a:cubicBezTo>
                      <a:pt x="5711923" y="2021626"/>
                      <a:pt x="5726210" y="2022420"/>
                      <a:pt x="5521423" y="2010514"/>
                    </a:cubicBezTo>
                    <a:lnTo>
                      <a:pt x="4530823" y="1939076"/>
                    </a:lnTo>
                    <a:lnTo>
                      <a:pt x="3740248" y="1896214"/>
                    </a:lnTo>
                    <a:cubicBezTo>
                      <a:pt x="3397348" y="1873989"/>
                      <a:pt x="3540223" y="1870814"/>
                      <a:pt x="3464023" y="1877164"/>
                    </a:cubicBezTo>
                    <a:cubicBezTo>
                      <a:pt x="3387823" y="1883514"/>
                      <a:pt x="3337023" y="1908914"/>
                      <a:pt x="3283048" y="1934314"/>
                    </a:cubicBezTo>
                    <a:cubicBezTo>
                      <a:pt x="3229073" y="1959714"/>
                      <a:pt x="3176685" y="1981939"/>
                      <a:pt x="3140173" y="2029564"/>
                    </a:cubicBezTo>
                    <a:cubicBezTo>
                      <a:pt x="3103660" y="2077189"/>
                      <a:pt x="3078260" y="2148627"/>
                      <a:pt x="3063973" y="2220064"/>
                    </a:cubicBezTo>
                    <a:cubicBezTo>
                      <a:pt x="3049685" y="2291502"/>
                      <a:pt x="3059210" y="2389927"/>
                      <a:pt x="3054448" y="2458189"/>
                    </a:cubicBezTo>
                    <a:cubicBezTo>
                      <a:pt x="3049686" y="2526451"/>
                      <a:pt x="3065560" y="2586777"/>
                      <a:pt x="3035398" y="2629639"/>
                    </a:cubicBezTo>
                    <a:cubicBezTo>
                      <a:pt x="3005236" y="2672501"/>
                      <a:pt x="2943323" y="2705839"/>
                      <a:pt x="2873473" y="2715364"/>
                    </a:cubicBezTo>
                    <a:cubicBezTo>
                      <a:pt x="2803623" y="2724889"/>
                      <a:pt x="2684561" y="2704252"/>
                      <a:pt x="2616298" y="2686789"/>
                    </a:cubicBezTo>
                    <a:cubicBezTo>
                      <a:pt x="2548035" y="2669326"/>
                      <a:pt x="2490886" y="2647102"/>
                      <a:pt x="2463898" y="2610589"/>
                    </a:cubicBezTo>
                    <a:cubicBezTo>
                      <a:pt x="2436910" y="2574076"/>
                      <a:pt x="2432148" y="2518514"/>
                      <a:pt x="2454373" y="2467714"/>
                    </a:cubicBezTo>
                    <a:cubicBezTo>
                      <a:pt x="2476598" y="2416914"/>
                      <a:pt x="2552798" y="2351826"/>
                      <a:pt x="2597248" y="2305789"/>
                    </a:cubicBezTo>
                    <a:cubicBezTo>
                      <a:pt x="2641698" y="2259752"/>
                      <a:pt x="2695673" y="2229589"/>
                      <a:pt x="2721073" y="2191489"/>
                    </a:cubicBezTo>
                    <a:cubicBezTo>
                      <a:pt x="2746473" y="2153389"/>
                      <a:pt x="2767110" y="2101001"/>
                      <a:pt x="2749648" y="2077189"/>
                    </a:cubicBezTo>
                    <a:cubicBezTo>
                      <a:pt x="2732186" y="2053377"/>
                      <a:pt x="2763935" y="1947014"/>
                      <a:pt x="2616298" y="2048614"/>
                    </a:cubicBezTo>
                    <a:cubicBezTo>
                      <a:pt x="2468661" y="2150214"/>
                      <a:pt x="2014635" y="2558202"/>
                      <a:pt x="1863823" y="2686789"/>
                    </a:cubicBezTo>
                    <a:cubicBezTo>
                      <a:pt x="1713011" y="2815376"/>
                      <a:pt x="1759048" y="2753464"/>
                      <a:pt x="1711423" y="2820139"/>
                    </a:cubicBezTo>
                    <a:cubicBezTo>
                      <a:pt x="1663798" y="2886814"/>
                      <a:pt x="1654273" y="3024926"/>
                      <a:pt x="1578073" y="3086839"/>
                    </a:cubicBezTo>
                    <a:cubicBezTo>
                      <a:pt x="1501873" y="3148752"/>
                      <a:pt x="1347885" y="3180502"/>
                      <a:pt x="1254223" y="3191614"/>
                    </a:cubicBezTo>
                    <a:cubicBezTo>
                      <a:pt x="1160561" y="3202726"/>
                      <a:pt x="1068485" y="3193202"/>
                      <a:pt x="1016098" y="3153514"/>
                    </a:cubicBezTo>
                    <a:cubicBezTo>
                      <a:pt x="963710" y="3113827"/>
                      <a:pt x="931961" y="3020164"/>
                      <a:pt x="939898" y="2953489"/>
                    </a:cubicBezTo>
                    <a:cubicBezTo>
                      <a:pt x="947835" y="2886814"/>
                      <a:pt x="990698" y="2797914"/>
                      <a:pt x="1063723" y="2753464"/>
                    </a:cubicBezTo>
                    <a:cubicBezTo>
                      <a:pt x="1136748" y="2709014"/>
                      <a:pt x="1274861" y="2728064"/>
                      <a:pt x="1378048" y="2686789"/>
                    </a:cubicBezTo>
                    <a:cubicBezTo>
                      <a:pt x="1481235" y="2645514"/>
                      <a:pt x="1578073" y="2575664"/>
                      <a:pt x="1682848" y="2505814"/>
                    </a:cubicBezTo>
                    <a:cubicBezTo>
                      <a:pt x="1787623" y="2435964"/>
                      <a:pt x="1924148" y="2331189"/>
                      <a:pt x="2006698" y="2267689"/>
                    </a:cubicBezTo>
                    <a:cubicBezTo>
                      <a:pt x="2089248" y="2204189"/>
                      <a:pt x="2146398" y="2162914"/>
                      <a:pt x="2178148" y="2124814"/>
                    </a:cubicBezTo>
                    <a:cubicBezTo>
                      <a:pt x="2209898" y="2086714"/>
                      <a:pt x="2208310" y="2059726"/>
                      <a:pt x="2197198" y="2039089"/>
                    </a:cubicBezTo>
                    <a:cubicBezTo>
                      <a:pt x="2186086" y="2018452"/>
                      <a:pt x="2187673" y="1997814"/>
                      <a:pt x="2111473" y="2000989"/>
                    </a:cubicBezTo>
                    <a:cubicBezTo>
                      <a:pt x="2035273" y="2004164"/>
                      <a:pt x="1889223" y="2037502"/>
                      <a:pt x="1739998" y="2058139"/>
                    </a:cubicBezTo>
                    <a:cubicBezTo>
                      <a:pt x="1590773" y="2078776"/>
                      <a:pt x="1382810" y="2093064"/>
                      <a:pt x="1216123" y="2124814"/>
                    </a:cubicBezTo>
                    <a:cubicBezTo>
                      <a:pt x="1049436" y="2156564"/>
                      <a:pt x="866873" y="2202602"/>
                      <a:pt x="739873" y="2248639"/>
                    </a:cubicBezTo>
                    <a:cubicBezTo>
                      <a:pt x="612873" y="2294677"/>
                      <a:pt x="560485" y="2383577"/>
                      <a:pt x="454123" y="2401039"/>
                    </a:cubicBezTo>
                    <a:cubicBezTo>
                      <a:pt x="347761" y="2418501"/>
                      <a:pt x="176310" y="2404214"/>
                      <a:pt x="101698" y="2353414"/>
                    </a:cubicBezTo>
                    <a:cubicBezTo>
                      <a:pt x="27086" y="2302614"/>
                      <a:pt x="-17365" y="2174027"/>
                      <a:pt x="6448" y="2096239"/>
                    </a:cubicBezTo>
                    <a:cubicBezTo>
                      <a:pt x="30261" y="2018451"/>
                      <a:pt x="123923" y="1918439"/>
                      <a:pt x="244573" y="1886689"/>
                    </a:cubicBezTo>
                    <a:cubicBezTo>
                      <a:pt x="365223" y="1854939"/>
                      <a:pt x="571598" y="1907326"/>
                      <a:pt x="730348" y="1905739"/>
                    </a:cubicBezTo>
                    <a:cubicBezTo>
                      <a:pt x="889098" y="1904152"/>
                      <a:pt x="1022448" y="1893039"/>
                      <a:pt x="1197073" y="1877164"/>
                    </a:cubicBezTo>
                    <a:cubicBezTo>
                      <a:pt x="1371698" y="1861289"/>
                      <a:pt x="1595535" y="1834302"/>
                      <a:pt x="1778098" y="1810489"/>
                    </a:cubicBezTo>
                    <a:cubicBezTo>
                      <a:pt x="1960660" y="1786677"/>
                      <a:pt x="2167036" y="1769214"/>
                      <a:pt x="2292448" y="1734289"/>
                    </a:cubicBezTo>
                    <a:cubicBezTo>
                      <a:pt x="2417860" y="1699364"/>
                      <a:pt x="2489298" y="1635864"/>
                      <a:pt x="2530573" y="1600939"/>
                    </a:cubicBezTo>
                    <a:cubicBezTo>
                      <a:pt x="2571848" y="1566014"/>
                      <a:pt x="2589310" y="1566014"/>
                      <a:pt x="2540098" y="1524739"/>
                    </a:cubicBezTo>
                    <a:cubicBezTo>
                      <a:pt x="2490886" y="1483464"/>
                      <a:pt x="2435323" y="1419964"/>
                      <a:pt x="2235298" y="1353289"/>
                    </a:cubicBezTo>
                    <a:cubicBezTo>
                      <a:pt x="2035273" y="1286614"/>
                      <a:pt x="1560610" y="1178664"/>
                      <a:pt x="1339948" y="1124689"/>
                    </a:cubicBezTo>
                    <a:cubicBezTo>
                      <a:pt x="1119286" y="1070714"/>
                      <a:pt x="1044673" y="1048489"/>
                      <a:pt x="911323" y="1029439"/>
                    </a:cubicBezTo>
                    <a:cubicBezTo>
                      <a:pt x="777973" y="1010389"/>
                      <a:pt x="649385" y="1038964"/>
                      <a:pt x="539848" y="1010389"/>
                    </a:cubicBezTo>
                    <a:cubicBezTo>
                      <a:pt x="430311" y="981814"/>
                      <a:pt x="289023" y="927839"/>
                      <a:pt x="254098" y="857989"/>
                    </a:cubicBezTo>
                    <a:cubicBezTo>
                      <a:pt x="219173" y="788139"/>
                      <a:pt x="250923" y="648439"/>
                      <a:pt x="330298" y="591289"/>
                    </a:cubicBezTo>
                    <a:cubicBezTo>
                      <a:pt x="409673" y="534139"/>
                      <a:pt x="606523" y="508739"/>
                      <a:pt x="730348" y="515089"/>
                    </a:cubicBezTo>
                    <a:cubicBezTo>
                      <a:pt x="854173" y="521439"/>
                      <a:pt x="992286" y="578589"/>
                      <a:pt x="1073248" y="629389"/>
                    </a:cubicBezTo>
                    <a:cubicBezTo>
                      <a:pt x="1154210" y="680189"/>
                      <a:pt x="1119286" y="762739"/>
                      <a:pt x="1216123" y="819889"/>
                    </a:cubicBezTo>
                    <a:cubicBezTo>
                      <a:pt x="1312960" y="877039"/>
                      <a:pt x="1498698" y="921489"/>
                      <a:pt x="1654273" y="972289"/>
                    </a:cubicBezTo>
                    <a:cubicBezTo>
                      <a:pt x="1809848" y="1023089"/>
                      <a:pt x="2043210" y="1092939"/>
                      <a:pt x="2149573" y="1124689"/>
                    </a:cubicBezTo>
                    <a:cubicBezTo>
                      <a:pt x="2255935" y="1156439"/>
                      <a:pt x="2259111" y="1170726"/>
                      <a:pt x="2292448" y="1162789"/>
                    </a:cubicBezTo>
                    <a:cubicBezTo>
                      <a:pt x="2325785" y="1154852"/>
                      <a:pt x="2355948" y="1111989"/>
                      <a:pt x="2349598" y="1077064"/>
                    </a:cubicBezTo>
                    <a:cubicBezTo>
                      <a:pt x="2343248" y="1042139"/>
                      <a:pt x="2294035" y="1004039"/>
                      <a:pt x="2254348" y="953239"/>
                    </a:cubicBezTo>
                    <a:cubicBezTo>
                      <a:pt x="2214661" y="902439"/>
                      <a:pt x="2152748" y="829414"/>
                      <a:pt x="2111473" y="772264"/>
                    </a:cubicBezTo>
                    <a:cubicBezTo>
                      <a:pt x="2070198" y="715114"/>
                      <a:pt x="2043211" y="657964"/>
                      <a:pt x="2006698" y="610339"/>
                    </a:cubicBezTo>
                    <a:cubicBezTo>
                      <a:pt x="1970186" y="562714"/>
                      <a:pt x="1943198" y="515089"/>
                      <a:pt x="1892398" y="486514"/>
                    </a:cubicBezTo>
                    <a:cubicBezTo>
                      <a:pt x="1841598" y="457939"/>
                      <a:pt x="1755873" y="475401"/>
                      <a:pt x="1701898" y="438889"/>
                    </a:cubicBezTo>
                    <a:cubicBezTo>
                      <a:pt x="1647923" y="402377"/>
                      <a:pt x="1562198" y="338876"/>
                      <a:pt x="1568548" y="267439"/>
                    </a:cubicBezTo>
                    <a:cubicBezTo>
                      <a:pt x="1574898" y="196002"/>
                      <a:pt x="1649510" y="43602"/>
                      <a:pt x="1739998" y="10264"/>
                    </a:cubicBezTo>
                    <a:cubicBezTo>
                      <a:pt x="1830486" y="-23074"/>
                      <a:pt x="2033686" y="32489"/>
                      <a:pt x="2111473" y="67414"/>
                    </a:cubicBezTo>
                    <a:cubicBezTo>
                      <a:pt x="2189261" y="102339"/>
                      <a:pt x="2190848" y="170601"/>
                      <a:pt x="2206723" y="219813"/>
                    </a:cubicBezTo>
                    <a:cubicBezTo>
                      <a:pt x="2222598" y="269025"/>
                      <a:pt x="2184498" y="291251"/>
                      <a:pt x="2206723" y="362689"/>
                    </a:cubicBezTo>
                    <a:cubicBezTo>
                      <a:pt x="2228948" y="434127"/>
                      <a:pt x="2279748" y="556364"/>
                      <a:pt x="2340073" y="648439"/>
                    </a:cubicBezTo>
                    <a:cubicBezTo>
                      <a:pt x="2400398" y="740514"/>
                      <a:pt x="2486123" y="827827"/>
                      <a:pt x="2568673" y="915139"/>
                    </a:cubicBezTo>
                    <a:cubicBezTo>
                      <a:pt x="2651223" y="1002451"/>
                      <a:pt x="2760760" y="1107226"/>
                      <a:pt x="2835373" y="1172314"/>
                    </a:cubicBezTo>
                    <a:cubicBezTo>
                      <a:pt x="2909985" y="1237401"/>
                      <a:pt x="2976660" y="1300901"/>
                      <a:pt x="3016348" y="1305664"/>
                    </a:cubicBezTo>
                    <a:cubicBezTo>
                      <a:pt x="3056035" y="1310426"/>
                      <a:pt x="3079848" y="1267564"/>
                      <a:pt x="3073498" y="1200889"/>
                    </a:cubicBezTo>
                    <a:cubicBezTo>
                      <a:pt x="3067148" y="1134214"/>
                      <a:pt x="3009998" y="983401"/>
                      <a:pt x="2978248" y="905614"/>
                    </a:cubicBezTo>
                    <a:cubicBezTo>
                      <a:pt x="2946498" y="827827"/>
                      <a:pt x="2857598" y="792901"/>
                      <a:pt x="2882998" y="734164"/>
                    </a:cubicBezTo>
                    <a:cubicBezTo>
                      <a:pt x="2908398" y="675427"/>
                      <a:pt x="3040161" y="567476"/>
                      <a:pt x="3130648" y="553189"/>
                    </a:cubicBezTo>
                    <a:cubicBezTo>
                      <a:pt x="3221135" y="538902"/>
                      <a:pt x="3376711" y="599227"/>
                      <a:pt x="3425923" y="648439"/>
                    </a:cubicBezTo>
                    <a:cubicBezTo>
                      <a:pt x="3475135" y="697651"/>
                      <a:pt x="3443385" y="796077"/>
                      <a:pt x="3425923" y="848464"/>
                    </a:cubicBezTo>
                    <a:cubicBezTo>
                      <a:pt x="3408461" y="900851"/>
                      <a:pt x="3337023" y="888152"/>
                      <a:pt x="3321148" y="962764"/>
                    </a:cubicBezTo>
                    <a:cubicBezTo>
                      <a:pt x="3305273" y="1037376"/>
                      <a:pt x="3310036" y="1216764"/>
                      <a:pt x="3330673" y="1296139"/>
                    </a:cubicBezTo>
                    <a:cubicBezTo>
                      <a:pt x="3351310" y="1375514"/>
                      <a:pt x="3390204" y="1394564"/>
                      <a:pt x="3454498" y="1419964"/>
                    </a:cubicBezTo>
                    <a:cubicBezTo>
                      <a:pt x="3518792" y="1445364"/>
                      <a:pt x="3370360" y="1424726"/>
                      <a:pt x="3716435" y="1448539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862D9E7C-8C1F-2B02-A46D-D7BBE8370C88}"/>
                  </a:ext>
                </a:extLst>
              </p:cNvPr>
              <p:cNvSpPr/>
              <p:nvPr/>
            </p:nvSpPr>
            <p:spPr bwMode="auto">
              <a:xfrm rot="2799223">
                <a:off x="6428053" y="3822256"/>
                <a:ext cx="108000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98EFC56-B019-900C-179F-FAA8BEAF9812}"/>
                  </a:ext>
                </a:extLst>
              </p:cNvPr>
              <p:cNvSpPr txBox="1"/>
              <p:nvPr/>
            </p:nvSpPr>
            <p:spPr>
              <a:xfrm>
                <a:off x="2911344" y="1380668"/>
                <a:ext cx="985755" cy="24737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wrap="square" lIns="72000" tIns="36000" rIns="72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Lenalidomide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17A8007-114D-B843-7FA0-4145698699D3}"/>
                  </a:ext>
                </a:extLst>
              </p:cNvPr>
              <p:cNvSpPr txBox="1"/>
              <p:nvPr/>
            </p:nvSpPr>
            <p:spPr>
              <a:xfrm>
                <a:off x="1542375" y="1179778"/>
                <a:ext cx="1376925" cy="355729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Recombinant human IL15</a:t>
                </a: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D1E0A8A-EEB5-3F9E-CD92-E06996286456}"/>
                  </a:ext>
                </a:extLst>
              </p:cNvPr>
              <p:cNvSpPr/>
              <p:nvPr/>
            </p:nvSpPr>
            <p:spPr bwMode="auto">
              <a:xfrm rot="21154441">
                <a:off x="6332819" y="3272490"/>
                <a:ext cx="307529" cy="130963"/>
              </a:xfrm>
              <a:custGeom>
                <a:avLst/>
                <a:gdLst>
                  <a:gd name="connsiteX0" fmla="*/ 2705705 w 6829093"/>
                  <a:gd name="connsiteY0" fmla="*/ 720530 h 2739953"/>
                  <a:gd name="connsiteX1" fmla="*/ 3482945 w 6829093"/>
                  <a:gd name="connsiteY1" fmla="*/ 1048190 h 2739953"/>
                  <a:gd name="connsiteX2" fmla="*/ 4153505 w 6829093"/>
                  <a:gd name="connsiteY2" fmla="*/ 1253930 h 2739953"/>
                  <a:gd name="connsiteX3" fmla="*/ 4930745 w 6829093"/>
                  <a:gd name="connsiteY3" fmla="*/ 1490150 h 2739953"/>
                  <a:gd name="connsiteX4" fmla="*/ 5403185 w 6829093"/>
                  <a:gd name="connsiteY4" fmla="*/ 1573970 h 2739953"/>
                  <a:gd name="connsiteX5" fmla="*/ 5898485 w 6829093"/>
                  <a:gd name="connsiteY5" fmla="*/ 1642550 h 2739953"/>
                  <a:gd name="connsiteX6" fmla="*/ 6363305 w 6829093"/>
                  <a:gd name="connsiteY6" fmla="*/ 1733990 h 2739953"/>
                  <a:gd name="connsiteX7" fmla="*/ 6751925 w 6829093"/>
                  <a:gd name="connsiteY7" fmla="*/ 2000690 h 2739953"/>
                  <a:gd name="connsiteX8" fmla="*/ 6790025 w 6829093"/>
                  <a:gd name="connsiteY8" fmla="*/ 2343590 h 2739953"/>
                  <a:gd name="connsiteX9" fmla="*/ 6309965 w 6829093"/>
                  <a:gd name="connsiteY9" fmla="*/ 2640770 h 2739953"/>
                  <a:gd name="connsiteX10" fmla="*/ 5677505 w 6829093"/>
                  <a:gd name="connsiteY10" fmla="*/ 2739830 h 2739953"/>
                  <a:gd name="connsiteX11" fmla="*/ 5281265 w 6829093"/>
                  <a:gd name="connsiteY11" fmla="*/ 2656010 h 2739953"/>
                  <a:gd name="connsiteX12" fmla="*/ 4923125 w 6829093"/>
                  <a:gd name="connsiteY12" fmla="*/ 2442650 h 2739953"/>
                  <a:gd name="connsiteX13" fmla="*/ 4580225 w 6829093"/>
                  <a:gd name="connsiteY13" fmla="*/ 2221670 h 2739953"/>
                  <a:gd name="connsiteX14" fmla="*/ 4123025 w 6829093"/>
                  <a:gd name="connsiteY14" fmla="*/ 1947350 h 2739953"/>
                  <a:gd name="connsiteX15" fmla="*/ 3467705 w 6829093"/>
                  <a:gd name="connsiteY15" fmla="*/ 1680650 h 2739953"/>
                  <a:gd name="connsiteX16" fmla="*/ 2858105 w 6829093"/>
                  <a:gd name="connsiteY16" fmla="*/ 1459670 h 2739953"/>
                  <a:gd name="connsiteX17" fmla="*/ 2248505 w 6829093"/>
                  <a:gd name="connsiteY17" fmla="*/ 1284410 h 2739953"/>
                  <a:gd name="connsiteX18" fmla="*/ 1699865 w 6829093"/>
                  <a:gd name="connsiteY18" fmla="*/ 1101530 h 2739953"/>
                  <a:gd name="connsiteX19" fmla="*/ 1151225 w 6829093"/>
                  <a:gd name="connsiteY19" fmla="*/ 1078670 h 2739953"/>
                  <a:gd name="connsiteX20" fmla="*/ 663545 w 6829093"/>
                  <a:gd name="connsiteY20" fmla="*/ 1032950 h 2739953"/>
                  <a:gd name="connsiteX21" fmla="*/ 168245 w 6829093"/>
                  <a:gd name="connsiteY21" fmla="*/ 773870 h 2739953"/>
                  <a:gd name="connsiteX22" fmla="*/ 605 w 6829093"/>
                  <a:gd name="connsiteY22" fmla="*/ 522410 h 2739953"/>
                  <a:gd name="connsiteX23" fmla="*/ 213965 w 6829093"/>
                  <a:gd name="connsiteY23" fmla="*/ 187130 h 2739953"/>
                  <a:gd name="connsiteX24" fmla="*/ 785465 w 6829093"/>
                  <a:gd name="connsiteY24" fmla="*/ 11870 h 2739953"/>
                  <a:gd name="connsiteX25" fmla="*/ 1364585 w 6829093"/>
                  <a:gd name="connsiteY25" fmla="*/ 27110 h 2739953"/>
                  <a:gd name="connsiteX26" fmla="*/ 1776065 w 6829093"/>
                  <a:gd name="connsiteY26" fmla="*/ 118550 h 2739953"/>
                  <a:gd name="connsiteX27" fmla="*/ 2088485 w 6829093"/>
                  <a:gd name="connsiteY27" fmla="*/ 400490 h 2739953"/>
                  <a:gd name="connsiteX28" fmla="*/ 2499965 w 6829093"/>
                  <a:gd name="connsiteY28" fmla="*/ 644330 h 2739953"/>
                  <a:gd name="connsiteX29" fmla="*/ 2705705 w 6829093"/>
                  <a:gd name="connsiteY29" fmla="*/ 720530 h 273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29093" h="2739953">
                    <a:moveTo>
                      <a:pt x="2705705" y="720530"/>
                    </a:moveTo>
                    <a:cubicBezTo>
                      <a:pt x="2869535" y="787840"/>
                      <a:pt x="3241645" y="959290"/>
                      <a:pt x="3482945" y="1048190"/>
                    </a:cubicBezTo>
                    <a:cubicBezTo>
                      <a:pt x="3724245" y="1137090"/>
                      <a:pt x="4153505" y="1253930"/>
                      <a:pt x="4153505" y="1253930"/>
                    </a:cubicBezTo>
                    <a:cubicBezTo>
                      <a:pt x="4394805" y="1327590"/>
                      <a:pt x="4722465" y="1436810"/>
                      <a:pt x="4930745" y="1490150"/>
                    </a:cubicBezTo>
                    <a:cubicBezTo>
                      <a:pt x="5139025" y="1543490"/>
                      <a:pt x="5241895" y="1548570"/>
                      <a:pt x="5403185" y="1573970"/>
                    </a:cubicBezTo>
                    <a:cubicBezTo>
                      <a:pt x="5564475" y="1599370"/>
                      <a:pt x="5738465" y="1615880"/>
                      <a:pt x="5898485" y="1642550"/>
                    </a:cubicBezTo>
                    <a:cubicBezTo>
                      <a:pt x="6058505" y="1669220"/>
                      <a:pt x="6221065" y="1674300"/>
                      <a:pt x="6363305" y="1733990"/>
                    </a:cubicBezTo>
                    <a:cubicBezTo>
                      <a:pt x="6505545" y="1793680"/>
                      <a:pt x="6680805" y="1899090"/>
                      <a:pt x="6751925" y="2000690"/>
                    </a:cubicBezTo>
                    <a:cubicBezTo>
                      <a:pt x="6823045" y="2102290"/>
                      <a:pt x="6863685" y="2236910"/>
                      <a:pt x="6790025" y="2343590"/>
                    </a:cubicBezTo>
                    <a:cubicBezTo>
                      <a:pt x="6716365" y="2450270"/>
                      <a:pt x="6495385" y="2574730"/>
                      <a:pt x="6309965" y="2640770"/>
                    </a:cubicBezTo>
                    <a:cubicBezTo>
                      <a:pt x="6124545" y="2706810"/>
                      <a:pt x="5848955" y="2737290"/>
                      <a:pt x="5677505" y="2739830"/>
                    </a:cubicBezTo>
                    <a:cubicBezTo>
                      <a:pt x="5506055" y="2742370"/>
                      <a:pt x="5406995" y="2705540"/>
                      <a:pt x="5281265" y="2656010"/>
                    </a:cubicBezTo>
                    <a:cubicBezTo>
                      <a:pt x="5155535" y="2606480"/>
                      <a:pt x="5039965" y="2515040"/>
                      <a:pt x="4923125" y="2442650"/>
                    </a:cubicBezTo>
                    <a:cubicBezTo>
                      <a:pt x="4806285" y="2370260"/>
                      <a:pt x="4713575" y="2304220"/>
                      <a:pt x="4580225" y="2221670"/>
                    </a:cubicBezTo>
                    <a:cubicBezTo>
                      <a:pt x="4446875" y="2139120"/>
                      <a:pt x="4308445" y="2037520"/>
                      <a:pt x="4123025" y="1947350"/>
                    </a:cubicBezTo>
                    <a:cubicBezTo>
                      <a:pt x="3937605" y="1857180"/>
                      <a:pt x="3678525" y="1761930"/>
                      <a:pt x="3467705" y="1680650"/>
                    </a:cubicBezTo>
                    <a:cubicBezTo>
                      <a:pt x="3256885" y="1599370"/>
                      <a:pt x="3061305" y="1525710"/>
                      <a:pt x="2858105" y="1459670"/>
                    </a:cubicBezTo>
                    <a:cubicBezTo>
                      <a:pt x="2654905" y="1393630"/>
                      <a:pt x="2441545" y="1344100"/>
                      <a:pt x="2248505" y="1284410"/>
                    </a:cubicBezTo>
                    <a:cubicBezTo>
                      <a:pt x="2055465" y="1224720"/>
                      <a:pt x="1882745" y="1135820"/>
                      <a:pt x="1699865" y="1101530"/>
                    </a:cubicBezTo>
                    <a:cubicBezTo>
                      <a:pt x="1516985" y="1067240"/>
                      <a:pt x="1323945" y="1090100"/>
                      <a:pt x="1151225" y="1078670"/>
                    </a:cubicBezTo>
                    <a:cubicBezTo>
                      <a:pt x="978505" y="1067240"/>
                      <a:pt x="827375" y="1083750"/>
                      <a:pt x="663545" y="1032950"/>
                    </a:cubicBezTo>
                    <a:cubicBezTo>
                      <a:pt x="499715" y="982150"/>
                      <a:pt x="278735" y="858960"/>
                      <a:pt x="168245" y="773870"/>
                    </a:cubicBezTo>
                    <a:cubicBezTo>
                      <a:pt x="57755" y="688780"/>
                      <a:pt x="-7015" y="620200"/>
                      <a:pt x="605" y="522410"/>
                    </a:cubicBezTo>
                    <a:cubicBezTo>
                      <a:pt x="8225" y="424620"/>
                      <a:pt x="83155" y="272220"/>
                      <a:pt x="213965" y="187130"/>
                    </a:cubicBezTo>
                    <a:cubicBezTo>
                      <a:pt x="344775" y="102040"/>
                      <a:pt x="593695" y="38540"/>
                      <a:pt x="785465" y="11870"/>
                    </a:cubicBezTo>
                    <a:cubicBezTo>
                      <a:pt x="977235" y="-14800"/>
                      <a:pt x="1199485" y="9330"/>
                      <a:pt x="1364585" y="27110"/>
                    </a:cubicBezTo>
                    <a:cubicBezTo>
                      <a:pt x="1529685" y="44890"/>
                      <a:pt x="1655415" y="56320"/>
                      <a:pt x="1776065" y="118550"/>
                    </a:cubicBezTo>
                    <a:cubicBezTo>
                      <a:pt x="1896715" y="180780"/>
                      <a:pt x="1967835" y="312860"/>
                      <a:pt x="2088485" y="400490"/>
                    </a:cubicBezTo>
                    <a:cubicBezTo>
                      <a:pt x="2209135" y="488120"/>
                      <a:pt x="2395825" y="592260"/>
                      <a:pt x="2499965" y="644330"/>
                    </a:cubicBezTo>
                    <a:cubicBezTo>
                      <a:pt x="2604105" y="696400"/>
                      <a:pt x="2541875" y="653220"/>
                      <a:pt x="2705705" y="720530"/>
                    </a:cubicBezTo>
                    <a:close/>
                  </a:path>
                </a:pathLst>
              </a:custGeom>
              <a:solidFill>
                <a:srgbClr val="00A282"/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Moon 151">
                <a:extLst>
                  <a:ext uri="{FF2B5EF4-FFF2-40B4-BE49-F238E27FC236}">
                    <a16:creationId xmlns:a16="http://schemas.microsoft.com/office/drawing/2014/main" id="{69D63BFB-F3D9-32DF-9F5B-FFF3172D3194}"/>
                  </a:ext>
                </a:extLst>
              </p:cNvPr>
              <p:cNvSpPr/>
              <p:nvPr/>
            </p:nvSpPr>
            <p:spPr bwMode="auto">
              <a:xfrm rot="290769">
                <a:off x="2111200" y="1562719"/>
                <a:ext cx="496011" cy="1746539"/>
              </a:xfrm>
              <a:prstGeom prst="moon">
                <a:avLst>
                  <a:gd name="adj" fmla="val 48071"/>
                </a:avLst>
              </a:prstGeom>
              <a:gradFill>
                <a:gsLst>
                  <a:gs pos="50000">
                    <a:srgbClr val="FFFFFF">
                      <a:lumMod val="85000"/>
                    </a:srgbClr>
                  </a:gs>
                  <a:gs pos="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Isosceles Triangle 152">
                <a:extLst>
                  <a:ext uri="{FF2B5EF4-FFF2-40B4-BE49-F238E27FC236}">
                    <a16:creationId xmlns:a16="http://schemas.microsoft.com/office/drawing/2014/main" id="{8D9AD92C-B3DD-3F02-4403-CD28AD5C2F74}"/>
                  </a:ext>
                </a:extLst>
              </p:cNvPr>
              <p:cNvSpPr/>
              <p:nvPr/>
            </p:nvSpPr>
            <p:spPr bwMode="auto">
              <a:xfrm rot="8215232">
                <a:off x="2312443" y="3167568"/>
                <a:ext cx="399134" cy="339709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lumMod val="65000"/>
                </a:srgbClr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4" name="Moon 153">
                <a:extLst>
                  <a:ext uri="{FF2B5EF4-FFF2-40B4-BE49-F238E27FC236}">
                    <a16:creationId xmlns:a16="http://schemas.microsoft.com/office/drawing/2014/main" id="{A01774BF-B128-85AB-6727-EEA1CA5FAEF7}"/>
                  </a:ext>
                </a:extLst>
              </p:cNvPr>
              <p:cNvSpPr/>
              <p:nvPr/>
            </p:nvSpPr>
            <p:spPr bwMode="auto">
              <a:xfrm rot="19541316">
                <a:off x="2739909" y="1582440"/>
                <a:ext cx="271214" cy="931349"/>
              </a:xfrm>
              <a:prstGeom prst="moon">
                <a:avLst>
                  <a:gd name="adj" fmla="val 57191"/>
                </a:avLst>
              </a:prstGeom>
              <a:gradFill>
                <a:gsLst>
                  <a:gs pos="50000">
                    <a:srgbClr val="FFFFFF">
                      <a:lumMod val="85000"/>
                    </a:srgbClr>
                  </a:gs>
                  <a:gs pos="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F64477C9-D645-BE22-1541-E380B40BC5A3}"/>
                  </a:ext>
                </a:extLst>
              </p:cNvPr>
              <p:cNvSpPr/>
              <p:nvPr/>
            </p:nvSpPr>
            <p:spPr bwMode="auto">
              <a:xfrm rot="6896290">
                <a:off x="3073897" y="2244561"/>
                <a:ext cx="286701" cy="266549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lumMod val="65000"/>
                </a:srgbClr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Moon 155">
                <a:extLst>
                  <a:ext uri="{FF2B5EF4-FFF2-40B4-BE49-F238E27FC236}">
                    <a16:creationId xmlns:a16="http://schemas.microsoft.com/office/drawing/2014/main" id="{115A27EE-3F46-4668-372B-57E5875B5A9B}"/>
                  </a:ext>
                </a:extLst>
              </p:cNvPr>
              <p:cNvSpPr/>
              <p:nvPr/>
            </p:nvSpPr>
            <p:spPr bwMode="auto">
              <a:xfrm rot="1599944" flipH="1">
                <a:off x="8549306" y="2375397"/>
                <a:ext cx="549129" cy="1716323"/>
              </a:xfrm>
              <a:prstGeom prst="moon">
                <a:avLst>
                  <a:gd name="adj" fmla="val 31200"/>
                </a:avLst>
              </a:prstGeom>
              <a:gradFill>
                <a:gsLst>
                  <a:gs pos="50000">
                    <a:srgbClr val="FFFFFF">
                      <a:lumMod val="85000"/>
                    </a:srgbClr>
                  </a:gs>
                  <a:gs pos="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B0FACDA5-6CB9-3636-DD60-E4E6378D8CC3}"/>
                  </a:ext>
                </a:extLst>
              </p:cNvPr>
              <p:cNvSpPr/>
              <p:nvPr/>
            </p:nvSpPr>
            <p:spPr bwMode="auto">
              <a:xfrm rot="8202740" flipH="1">
                <a:off x="8163528" y="3810739"/>
                <a:ext cx="299059" cy="251325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lumMod val="65000"/>
                </a:srgbClr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78B4E1E8-6B89-4F93-BEE9-D7E7206980F7}"/>
                  </a:ext>
                </a:extLst>
              </p:cNvPr>
              <p:cNvGrpSpPr/>
              <p:nvPr/>
            </p:nvGrpSpPr>
            <p:grpSpPr>
              <a:xfrm rot="15016819">
                <a:off x="5013926" y="3420757"/>
                <a:ext cx="72000" cy="438346"/>
                <a:chOff x="6272976" y="2508522"/>
                <a:chExt cx="72000" cy="345321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8BD0E935-3862-5267-E1B4-B342D88A384D}"/>
                    </a:ext>
                  </a:extLst>
                </p:cNvPr>
                <p:cNvSpPr/>
                <p:nvPr/>
              </p:nvSpPr>
              <p:spPr bwMode="auto">
                <a:xfrm rot="5400000">
                  <a:off x="6174697" y="2701564"/>
                  <a:ext cx="268559" cy="360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Diamond 159">
                  <a:extLst>
                    <a:ext uri="{FF2B5EF4-FFF2-40B4-BE49-F238E27FC236}">
                      <a16:creationId xmlns:a16="http://schemas.microsoft.com/office/drawing/2014/main" id="{94942192-F930-11B2-90FE-44A93099897B}"/>
                    </a:ext>
                  </a:extLst>
                </p:cNvPr>
                <p:cNvSpPr/>
                <p:nvPr/>
              </p:nvSpPr>
              <p:spPr bwMode="auto">
                <a:xfrm>
                  <a:off x="6272976" y="2549284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Diamond 160">
                  <a:extLst>
                    <a:ext uri="{FF2B5EF4-FFF2-40B4-BE49-F238E27FC236}">
                      <a16:creationId xmlns:a16="http://schemas.microsoft.com/office/drawing/2014/main" id="{52A5233E-1F6E-3045-C57C-D934E2F4D4B9}"/>
                    </a:ext>
                  </a:extLst>
                </p:cNvPr>
                <p:cNvSpPr/>
                <p:nvPr/>
              </p:nvSpPr>
              <p:spPr bwMode="auto">
                <a:xfrm>
                  <a:off x="6272976" y="2508522"/>
                  <a:ext cx="72000" cy="72000"/>
                </a:xfrm>
                <a:prstGeom prst="diamond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solidFill>
                    <a:srgbClr val="263358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70B5FDF-36A8-E13E-4743-5F0125DCD2D9}"/>
                    </a:ext>
                  </a:extLst>
                </p:cNvPr>
                <p:cNvSpPr/>
                <p:nvPr/>
              </p:nvSpPr>
              <p:spPr bwMode="auto">
                <a:xfrm rot="5400000">
                  <a:off x="6164432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2A2CA66F-F118-EA7D-4F81-09DF3879040F}"/>
                    </a:ext>
                  </a:extLst>
                </p:cNvPr>
                <p:cNvSpPr/>
                <p:nvPr/>
              </p:nvSpPr>
              <p:spPr bwMode="auto">
                <a:xfrm rot="5400000">
                  <a:off x="6167357" y="2687858"/>
                  <a:ext cx="288000" cy="25200"/>
                </a:xfrm>
                <a:prstGeom prst="rect">
                  <a:avLst/>
                </a:prstGeom>
                <a:solidFill>
                  <a:srgbClr val="263358">
                    <a:lumMod val="60000"/>
                    <a:lumOff val="40000"/>
                  </a:srgbClr>
                </a:solidFill>
                <a:ln w="6350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8C6685E-2D27-2FB4-42ED-08EF612A5F62}"/>
                  </a:ext>
                </a:extLst>
              </p:cNvPr>
              <p:cNvSpPr txBox="1"/>
              <p:nvPr/>
            </p:nvSpPr>
            <p:spPr>
              <a:xfrm rot="20416698">
                <a:off x="4474374" y="3386022"/>
                <a:ext cx="885476" cy="22659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CD79B</a:t>
                </a: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C2D33A70-0E88-7409-DBEE-F441EB1CB38A}"/>
                  </a:ext>
                </a:extLst>
              </p:cNvPr>
              <p:cNvGrpSpPr/>
              <p:nvPr/>
            </p:nvGrpSpPr>
            <p:grpSpPr>
              <a:xfrm rot="9038119">
                <a:off x="4747870" y="3216384"/>
                <a:ext cx="362778" cy="166082"/>
                <a:chOff x="4473847" y="3348857"/>
                <a:chExt cx="362778" cy="166082"/>
              </a:xfrm>
              <a:solidFill>
                <a:srgbClr val="FFB46A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A4E8D29-6D8F-4D50-05C7-C3A3E72D39F5}"/>
                    </a:ext>
                  </a:extLst>
                </p:cNvPr>
                <p:cNvSpPr/>
                <p:nvPr/>
              </p:nvSpPr>
              <p:spPr bwMode="auto">
                <a:xfrm rot="178467">
                  <a:off x="4514100" y="3348857"/>
                  <a:ext cx="322525" cy="121190"/>
                </a:xfrm>
                <a:custGeom>
                  <a:avLst/>
                  <a:gdLst>
                    <a:gd name="connsiteX0" fmla="*/ 64889 w 585400"/>
                    <a:gd name="connsiteY0" fmla="*/ 6773 h 235683"/>
                    <a:gd name="connsiteX1" fmla="*/ 379214 w 585400"/>
                    <a:gd name="connsiteY1" fmla="*/ 140123 h 235683"/>
                    <a:gd name="connsiteX2" fmla="*/ 442714 w 585400"/>
                    <a:gd name="connsiteY2" fmla="*/ 133773 h 235683"/>
                    <a:gd name="connsiteX3" fmla="*/ 506214 w 585400"/>
                    <a:gd name="connsiteY3" fmla="*/ 117898 h 235683"/>
                    <a:gd name="connsiteX4" fmla="*/ 576064 w 585400"/>
                    <a:gd name="connsiteY4" fmla="*/ 143298 h 235683"/>
                    <a:gd name="connsiteX5" fmla="*/ 576064 w 585400"/>
                    <a:gd name="connsiteY5" fmla="*/ 216323 h 235683"/>
                    <a:gd name="connsiteX6" fmla="*/ 496689 w 585400"/>
                    <a:gd name="connsiteY6" fmla="*/ 235373 h 235683"/>
                    <a:gd name="connsiteX7" fmla="*/ 414139 w 585400"/>
                    <a:gd name="connsiteY7" fmla="*/ 222673 h 235683"/>
                    <a:gd name="connsiteX8" fmla="*/ 233164 w 585400"/>
                    <a:gd name="connsiteY8" fmla="*/ 159173 h 235683"/>
                    <a:gd name="connsiteX9" fmla="*/ 23614 w 585400"/>
                    <a:gd name="connsiteY9" fmla="*/ 60748 h 235683"/>
                    <a:gd name="connsiteX10" fmla="*/ 4564 w 585400"/>
                    <a:gd name="connsiteY10" fmla="*/ 25823 h 235683"/>
                    <a:gd name="connsiteX11" fmla="*/ 64889 w 585400"/>
                    <a:gd name="connsiteY11" fmla="*/ 6773 h 235683"/>
                    <a:gd name="connsiteX0" fmla="*/ 77326 w 597837"/>
                    <a:gd name="connsiteY0" fmla="*/ 6773 h 240354"/>
                    <a:gd name="connsiteX1" fmla="*/ 391651 w 597837"/>
                    <a:gd name="connsiteY1" fmla="*/ 140123 h 240354"/>
                    <a:gd name="connsiteX2" fmla="*/ 455151 w 597837"/>
                    <a:gd name="connsiteY2" fmla="*/ 133773 h 240354"/>
                    <a:gd name="connsiteX3" fmla="*/ 518651 w 597837"/>
                    <a:gd name="connsiteY3" fmla="*/ 117898 h 240354"/>
                    <a:gd name="connsiteX4" fmla="*/ 588501 w 597837"/>
                    <a:gd name="connsiteY4" fmla="*/ 143298 h 240354"/>
                    <a:gd name="connsiteX5" fmla="*/ 588501 w 597837"/>
                    <a:gd name="connsiteY5" fmla="*/ 216323 h 240354"/>
                    <a:gd name="connsiteX6" fmla="*/ 509126 w 597837"/>
                    <a:gd name="connsiteY6" fmla="*/ 235373 h 240354"/>
                    <a:gd name="connsiteX7" fmla="*/ 426576 w 597837"/>
                    <a:gd name="connsiteY7" fmla="*/ 222673 h 240354"/>
                    <a:gd name="connsiteX8" fmla="*/ 36051 w 597837"/>
                    <a:gd name="connsiteY8" fmla="*/ 60748 h 240354"/>
                    <a:gd name="connsiteX9" fmla="*/ 17001 w 597837"/>
                    <a:gd name="connsiteY9" fmla="*/ 25823 h 240354"/>
                    <a:gd name="connsiteX10" fmla="*/ 77326 w 597837"/>
                    <a:gd name="connsiteY10" fmla="*/ 6773 h 240354"/>
                    <a:gd name="connsiteX0" fmla="*/ 81139 w 601650"/>
                    <a:gd name="connsiteY0" fmla="*/ 13163 h 246744"/>
                    <a:gd name="connsiteX1" fmla="*/ 395464 w 601650"/>
                    <a:gd name="connsiteY1" fmla="*/ 146513 h 246744"/>
                    <a:gd name="connsiteX2" fmla="*/ 458964 w 601650"/>
                    <a:gd name="connsiteY2" fmla="*/ 140163 h 246744"/>
                    <a:gd name="connsiteX3" fmla="*/ 522464 w 601650"/>
                    <a:gd name="connsiteY3" fmla="*/ 124288 h 246744"/>
                    <a:gd name="connsiteX4" fmla="*/ 592314 w 601650"/>
                    <a:gd name="connsiteY4" fmla="*/ 149688 h 246744"/>
                    <a:gd name="connsiteX5" fmla="*/ 592314 w 601650"/>
                    <a:gd name="connsiteY5" fmla="*/ 222713 h 246744"/>
                    <a:gd name="connsiteX6" fmla="*/ 512939 w 601650"/>
                    <a:gd name="connsiteY6" fmla="*/ 241763 h 246744"/>
                    <a:gd name="connsiteX7" fmla="*/ 430389 w 601650"/>
                    <a:gd name="connsiteY7" fmla="*/ 229063 h 246744"/>
                    <a:gd name="connsiteX8" fmla="*/ 39864 w 601650"/>
                    <a:gd name="connsiteY8" fmla="*/ 67138 h 246744"/>
                    <a:gd name="connsiteX9" fmla="*/ 11289 w 601650"/>
                    <a:gd name="connsiteY9" fmla="*/ 13163 h 246744"/>
                    <a:gd name="connsiteX10" fmla="*/ 81139 w 601650"/>
                    <a:gd name="connsiteY10" fmla="*/ 13163 h 246744"/>
                    <a:gd name="connsiteX0" fmla="*/ 76208 w 596719"/>
                    <a:gd name="connsiteY0" fmla="*/ 11763 h 245344"/>
                    <a:gd name="connsiteX1" fmla="*/ 390533 w 596719"/>
                    <a:gd name="connsiteY1" fmla="*/ 145113 h 245344"/>
                    <a:gd name="connsiteX2" fmla="*/ 454033 w 596719"/>
                    <a:gd name="connsiteY2" fmla="*/ 138763 h 245344"/>
                    <a:gd name="connsiteX3" fmla="*/ 517533 w 596719"/>
                    <a:gd name="connsiteY3" fmla="*/ 122888 h 245344"/>
                    <a:gd name="connsiteX4" fmla="*/ 587383 w 596719"/>
                    <a:gd name="connsiteY4" fmla="*/ 148288 h 245344"/>
                    <a:gd name="connsiteX5" fmla="*/ 587383 w 596719"/>
                    <a:gd name="connsiteY5" fmla="*/ 221313 h 245344"/>
                    <a:gd name="connsiteX6" fmla="*/ 508008 w 596719"/>
                    <a:gd name="connsiteY6" fmla="*/ 240363 h 245344"/>
                    <a:gd name="connsiteX7" fmla="*/ 425458 w 596719"/>
                    <a:gd name="connsiteY7" fmla="*/ 227663 h 245344"/>
                    <a:gd name="connsiteX8" fmla="*/ 34933 w 596719"/>
                    <a:gd name="connsiteY8" fmla="*/ 65738 h 245344"/>
                    <a:gd name="connsiteX9" fmla="*/ 19058 w 596719"/>
                    <a:gd name="connsiteY9" fmla="*/ 14938 h 245344"/>
                    <a:gd name="connsiteX10" fmla="*/ 76208 w 596719"/>
                    <a:gd name="connsiteY10" fmla="*/ 11763 h 245344"/>
                    <a:gd name="connsiteX0" fmla="*/ 69636 w 590147"/>
                    <a:gd name="connsiteY0" fmla="*/ 3099 h 236680"/>
                    <a:gd name="connsiteX1" fmla="*/ 383961 w 590147"/>
                    <a:gd name="connsiteY1" fmla="*/ 136449 h 236680"/>
                    <a:gd name="connsiteX2" fmla="*/ 447461 w 590147"/>
                    <a:gd name="connsiteY2" fmla="*/ 130099 h 236680"/>
                    <a:gd name="connsiteX3" fmla="*/ 510961 w 590147"/>
                    <a:gd name="connsiteY3" fmla="*/ 114224 h 236680"/>
                    <a:gd name="connsiteX4" fmla="*/ 580811 w 590147"/>
                    <a:gd name="connsiteY4" fmla="*/ 139624 h 236680"/>
                    <a:gd name="connsiteX5" fmla="*/ 580811 w 590147"/>
                    <a:gd name="connsiteY5" fmla="*/ 212649 h 236680"/>
                    <a:gd name="connsiteX6" fmla="*/ 501436 w 590147"/>
                    <a:gd name="connsiteY6" fmla="*/ 231699 h 236680"/>
                    <a:gd name="connsiteX7" fmla="*/ 418886 w 590147"/>
                    <a:gd name="connsiteY7" fmla="*/ 218999 h 236680"/>
                    <a:gd name="connsiteX8" fmla="*/ 28361 w 590147"/>
                    <a:gd name="connsiteY8" fmla="*/ 57074 h 236680"/>
                    <a:gd name="connsiteX9" fmla="*/ 69636 w 590147"/>
                    <a:gd name="connsiteY9" fmla="*/ 3099 h 236680"/>
                    <a:gd name="connsiteX0" fmla="*/ 69636 w 589394"/>
                    <a:gd name="connsiteY0" fmla="*/ 3099 h 242763"/>
                    <a:gd name="connsiteX1" fmla="*/ 383961 w 589394"/>
                    <a:gd name="connsiteY1" fmla="*/ 136449 h 242763"/>
                    <a:gd name="connsiteX2" fmla="*/ 447461 w 589394"/>
                    <a:gd name="connsiteY2" fmla="*/ 130099 h 242763"/>
                    <a:gd name="connsiteX3" fmla="*/ 510961 w 589394"/>
                    <a:gd name="connsiteY3" fmla="*/ 114224 h 242763"/>
                    <a:gd name="connsiteX4" fmla="*/ 580811 w 589394"/>
                    <a:gd name="connsiteY4" fmla="*/ 139624 h 242763"/>
                    <a:gd name="connsiteX5" fmla="*/ 580811 w 589394"/>
                    <a:gd name="connsiteY5" fmla="*/ 212649 h 242763"/>
                    <a:gd name="connsiteX6" fmla="*/ 513343 w 589394"/>
                    <a:gd name="connsiteY6" fmla="*/ 241224 h 242763"/>
                    <a:gd name="connsiteX7" fmla="*/ 418886 w 589394"/>
                    <a:gd name="connsiteY7" fmla="*/ 218999 h 242763"/>
                    <a:gd name="connsiteX8" fmla="*/ 28361 w 589394"/>
                    <a:gd name="connsiteY8" fmla="*/ 57074 h 242763"/>
                    <a:gd name="connsiteX9" fmla="*/ 69636 w 589394"/>
                    <a:gd name="connsiteY9" fmla="*/ 3099 h 242763"/>
                    <a:gd name="connsiteX0" fmla="*/ 66220 w 590741"/>
                    <a:gd name="connsiteY0" fmla="*/ 3099 h 242763"/>
                    <a:gd name="connsiteX1" fmla="*/ 385308 w 590741"/>
                    <a:gd name="connsiteY1" fmla="*/ 136449 h 242763"/>
                    <a:gd name="connsiteX2" fmla="*/ 448808 w 590741"/>
                    <a:gd name="connsiteY2" fmla="*/ 130099 h 242763"/>
                    <a:gd name="connsiteX3" fmla="*/ 512308 w 590741"/>
                    <a:gd name="connsiteY3" fmla="*/ 114224 h 242763"/>
                    <a:gd name="connsiteX4" fmla="*/ 582158 w 590741"/>
                    <a:gd name="connsiteY4" fmla="*/ 139624 h 242763"/>
                    <a:gd name="connsiteX5" fmla="*/ 582158 w 590741"/>
                    <a:gd name="connsiteY5" fmla="*/ 212649 h 242763"/>
                    <a:gd name="connsiteX6" fmla="*/ 514690 w 590741"/>
                    <a:gd name="connsiteY6" fmla="*/ 241224 h 242763"/>
                    <a:gd name="connsiteX7" fmla="*/ 420233 w 590741"/>
                    <a:gd name="connsiteY7" fmla="*/ 218999 h 242763"/>
                    <a:gd name="connsiteX8" fmla="*/ 29708 w 590741"/>
                    <a:gd name="connsiteY8" fmla="*/ 57074 h 242763"/>
                    <a:gd name="connsiteX9" fmla="*/ 66220 w 590741"/>
                    <a:gd name="connsiteY9" fmla="*/ 3099 h 242763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40179 w 582112"/>
                    <a:gd name="connsiteY2" fmla="*/ 129813 h 242382"/>
                    <a:gd name="connsiteX3" fmla="*/ 503679 w 582112"/>
                    <a:gd name="connsiteY3" fmla="*/ 113938 h 242382"/>
                    <a:gd name="connsiteX4" fmla="*/ 573529 w 582112"/>
                    <a:gd name="connsiteY4" fmla="*/ 139338 h 242382"/>
                    <a:gd name="connsiteX5" fmla="*/ 573529 w 582112"/>
                    <a:gd name="connsiteY5" fmla="*/ 212363 h 242382"/>
                    <a:gd name="connsiteX6" fmla="*/ 506061 w 582112"/>
                    <a:gd name="connsiteY6" fmla="*/ 240938 h 242382"/>
                    <a:gd name="connsiteX7" fmla="*/ 411604 w 582112"/>
                    <a:gd name="connsiteY7" fmla="*/ 218713 h 242382"/>
                    <a:gd name="connsiteX8" fmla="*/ 32985 w 582112"/>
                    <a:gd name="connsiteY8" fmla="*/ 59169 h 242382"/>
                    <a:gd name="connsiteX9" fmla="*/ 57591 w 582112"/>
                    <a:gd name="connsiteY9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56848 w 582112"/>
                    <a:gd name="connsiteY2" fmla="*/ 125050 h 242382"/>
                    <a:gd name="connsiteX3" fmla="*/ 503679 w 582112"/>
                    <a:gd name="connsiteY3" fmla="*/ 113938 h 242382"/>
                    <a:gd name="connsiteX4" fmla="*/ 573529 w 582112"/>
                    <a:gd name="connsiteY4" fmla="*/ 139338 h 242382"/>
                    <a:gd name="connsiteX5" fmla="*/ 573529 w 582112"/>
                    <a:gd name="connsiteY5" fmla="*/ 212363 h 242382"/>
                    <a:gd name="connsiteX6" fmla="*/ 506061 w 582112"/>
                    <a:gd name="connsiteY6" fmla="*/ 240938 h 242382"/>
                    <a:gd name="connsiteX7" fmla="*/ 411604 w 582112"/>
                    <a:gd name="connsiteY7" fmla="*/ 218713 h 242382"/>
                    <a:gd name="connsiteX8" fmla="*/ 32985 w 582112"/>
                    <a:gd name="connsiteY8" fmla="*/ 59169 h 242382"/>
                    <a:gd name="connsiteX9" fmla="*/ 57591 w 582112"/>
                    <a:gd name="connsiteY9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10018 w 582112"/>
                    <a:gd name="connsiteY2" fmla="*/ 139337 h 242382"/>
                    <a:gd name="connsiteX3" fmla="*/ 456848 w 582112"/>
                    <a:gd name="connsiteY3" fmla="*/ 125050 h 242382"/>
                    <a:gd name="connsiteX4" fmla="*/ 503679 w 582112"/>
                    <a:gd name="connsiteY4" fmla="*/ 113938 h 242382"/>
                    <a:gd name="connsiteX5" fmla="*/ 573529 w 582112"/>
                    <a:gd name="connsiteY5" fmla="*/ 139338 h 242382"/>
                    <a:gd name="connsiteX6" fmla="*/ 573529 w 582112"/>
                    <a:gd name="connsiteY6" fmla="*/ 212363 h 242382"/>
                    <a:gd name="connsiteX7" fmla="*/ 506061 w 582112"/>
                    <a:gd name="connsiteY7" fmla="*/ 240938 h 242382"/>
                    <a:gd name="connsiteX8" fmla="*/ 411604 w 582112"/>
                    <a:gd name="connsiteY8" fmla="*/ 218713 h 242382"/>
                    <a:gd name="connsiteX9" fmla="*/ 32985 w 582112"/>
                    <a:gd name="connsiteY9" fmla="*/ 59169 h 242382"/>
                    <a:gd name="connsiteX10" fmla="*/ 57591 w 582112"/>
                    <a:gd name="connsiteY10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29068 w 582112"/>
                    <a:gd name="connsiteY2" fmla="*/ 148862 h 242382"/>
                    <a:gd name="connsiteX3" fmla="*/ 456848 w 582112"/>
                    <a:gd name="connsiteY3" fmla="*/ 125050 h 242382"/>
                    <a:gd name="connsiteX4" fmla="*/ 503679 w 582112"/>
                    <a:gd name="connsiteY4" fmla="*/ 113938 h 242382"/>
                    <a:gd name="connsiteX5" fmla="*/ 573529 w 582112"/>
                    <a:gd name="connsiteY5" fmla="*/ 139338 h 242382"/>
                    <a:gd name="connsiteX6" fmla="*/ 573529 w 582112"/>
                    <a:gd name="connsiteY6" fmla="*/ 212363 h 242382"/>
                    <a:gd name="connsiteX7" fmla="*/ 506061 w 582112"/>
                    <a:gd name="connsiteY7" fmla="*/ 240938 h 242382"/>
                    <a:gd name="connsiteX8" fmla="*/ 411604 w 582112"/>
                    <a:gd name="connsiteY8" fmla="*/ 218713 h 242382"/>
                    <a:gd name="connsiteX9" fmla="*/ 32985 w 582112"/>
                    <a:gd name="connsiteY9" fmla="*/ 59169 h 242382"/>
                    <a:gd name="connsiteX10" fmla="*/ 57591 w 582112"/>
                    <a:gd name="connsiteY10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29068 w 582112"/>
                    <a:gd name="connsiteY2" fmla="*/ 148862 h 242382"/>
                    <a:gd name="connsiteX3" fmla="*/ 466373 w 582112"/>
                    <a:gd name="connsiteY3" fmla="*/ 122669 h 242382"/>
                    <a:gd name="connsiteX4" fmla="*/ 503679 w 582112"/>
                    <a:gd name="connsiteY4" fmla="*/ 113938 h 242382"/>
                    <a:gd name="connsiteX5" fmla="*/ 573529 w 582112"/>
                    <a:gd name="connsiteY5" fmla="*/ 139338 h 242382"/>
                    <a:gd name="connsiteX6" fmla="*/ 573529 w 582112"/>
                    <a:gd name="connsiteY6" fmla="*/ 212363 h 242382"/>
                    <a:gd name="connsiteX7" fmla="*/ 506061 w 582112"/>
                    <a:gd name="connsiteY7" fmla="*/ 240938 h 242382"/>
                    <a:gd name="connsiteX8" fmla="*/ 411604 w 582112"/>
                    <a:gd name="connsiteY8" fmla="*/ 218713 h 242382"/>
                    <a:gd name="connsiteX9" fmla="*/ 32985 w 582112"/>
                    <a:gd name="connsiteY9" fmla="*/ 59169 h 242382"/>
                    <a:gd name="connsiteX10" fmla="*/ 57591 w 582112"/>
                    <a:gd name="connsiteY10" fmla="*/ 2813 h 242382"/>
                    <a:gd name="connsiteX0" fmla="*/ 57591 w 580957"/>
                    <a:gd name="connsiteY0" fmla="*/ 2813 h 242382"/>
                    <a:gd name="connsiteX1" fmla="*/ 376679 w 580957"/>
                    <a:gd name="connsiteY1" fmla="*/ 136163 h 242382"/>
                    <a:gd name="connsiteX2" fmla="*/ 429068 w 580957"/>
                    <a:gd name="connsiteY2" fmla="*/ 148862 h 242382"/>
                    <a:gd name="connsiteX3" fmla="*/ 466373 w 580957"/>
                    <a:gd name="connsiteY3" fmla="*/ 122669 h 242382"/>
                    <a:gd name="connsiteX4" fmla="*/ 522729 w 580957"/>
                    <a:gd name="connsiteY4" fmla="*/ 116319 h 242382"/>
                    <a:gd name="connsiteX5" fmla="*/ 573529 w 580957"/>
                    <a:gd name="connsiteY5" fmla="*/ 139338 h 242382"/>
                    <a:gd name="connsiteX6" fmla="*/ 573529 w 580957"/>
                    <a:gd name="connsiteY6" fmla="*/ 212363 h 242382"/>
                    <a:gd name="connsiteX7" fmla="*/ 506061 w 580957"/>
                    <a:gd name="connsiteY7" fmla="*/ 240938 h 242382"/>
                    <a:gd name="connsiteX8" fmla="*/ 411604 w 580957"/>
                    <a:gd name="connsiteY8" fmla="*/ 218713 h 242382"/>
                    <a:gd name="connsiteX9" fmla="*/ 32985 w 580957"/>
                    <a:gd name="connsiteY9" fmla="*/ 59169 h 242382"/>
                    <a:gd name="connsiteX10" fmla="*/ 57591 w 580957"/>
                    <a:gd name="connsiteY10" fmla="*/ 2813 h 242382"/>
                    <a:gd name="connsiteX0" fmla="*/ 57591 w 582272"/>
                    <a:gd name="connsiteY0" fmla="*/ 2813 h 242382"/>
                    <a:gd name="connsiteX1" fmla="*/ 376679 w 582272"/>
                    <a:gd name="connsiteY1" fmla="*/ 136163 h 242382"/>
                    <a:gd name="connsiteX2" fmla="*/ 429068 w 582272"/>
                    <a:gd name="connsiteY2" fmla="*/ 148862 h 242382"/>
                    <a:gd name="connsiteX3" fmla="*/ 466373 w 582272"/>
                    <a:gd name="connsiteY3" fmla="*/ 122669 h 242382"/>
                    <a:gd name="connsiteX4" fmla="*/ 522729 w 582272"/>
                    <a:gd name="connsiteY4" fmla="*/ 116319 h 242382"/>
                    <a:gd name="connsiteX5" fmla="*/ 575910 w 582272"/>
                    <a:gd name="connsiteY5" fmla="*/ 148863 h 242382"/>
                    <a:gd name="connsiteX6" fmla="*/ 573529 w 582272"/>
                    <a:gd name="connsiteY6" fmla="*/ 212363 h 242382"/>
                    <a:gd name="connsiteX7" fmla="*/ 506061 w 582272"/>
                    <a:gd name="connsiteY7" fmla="*/ 240938 h 242382"/>
                    <a:gd name="connsiteX8" fmla="*/ 411604 w 582272"/>
                    <a:gd name="connsiteY8" fmla="*/ 218713 h 242382"/>
                    <a:gd name="connsiteX9" fmla="*/ 32985 w 582272"/>
                    <a:gd name="connsiteY9" fmla="*/ 59169 h 242382"/>
                    <a:gd name="connsiteX10" fmla="*/ 57591 w 582272"/>
                    <a:gd name="connsiteY10" fmla="*/ 2813 h 24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2272" h="242382">
                      <a:moveTo>
                        <a:pt x="57591" y="2813"/>
                      </a:moveTo>
                      <a:cubicBezTo>
                        <a:pt x="114873" y="15645"/>
                        <a:pt x="314766" y="111822"/>
                        <a:pt x="376679" y="136163"/>
                      </a:cubicBezTo>
                      <a:cubicBezTo>
                        <a:pt x="438592" y="160505"/>
                        <a:pt x="415707" y="150714"/>
                        <a:pt x="429068" y="148862"/>
                      </a:cubicBezTo>
                      <a:cubicBezTo>
                        <a:pt x="442429" y="147010"/>
                        <a:pt x="450763" y="128093"/>
                        <a:pt x="466373" y="122669"/>
                      </a:cubicBezTo>
                      <a:cubicBezTo>
                        <a:pt x="481983" y="117245"/>
                        <a:pt x="504473" y="111953"/>
                        <a:pt x="522729" y="116319"/>
                      </a:cubicBezTo>
                      <a:cubicBezTo>
                        <a:pt x="540985" y="120685"/>
                        <a:pt x="567443" y="132856"/>
                        <a:pt x="575910" y="148863"/>
                      </a:cubicBezTo>
                      <a:cubicBezTo>
                        <a:pt x="584377" y="164870"/>
                        <a:pt x="585171" y="197017"/>
                        <a:pt x="573529" y="212363"/>
                      </a:cubicBezTo>
                      <a:cubicBezTo>
                        <a:pt x="561888" y="227709"/>
                        <a:pt x="533048" y="239880"/>
                        <a:pt x="506061" y="240938"/>
                      </a:cubicBezTo>
                      <a:cubicBezTo>
                        <a:pt x="479074" y="241996"/>
                        <a:pt x="490450" y="249008"/>
                        <a:pt x="411604" y="218713"/>
                      </a:cubicBezTo>
                      <a:cubicBezTo>
                        <a:pt x="332758" y="188418"/>
                        <a:pt x="101247" y="91977"/>
                        <a:pt x="32985" y="59169"/>
                      </a:cubicBezTo>
                      <a:cubicBezTo>
                        <a:pt x="-25223" y="23186"/>
                        <a:pt x="309" y="-10019"/>
                        <a:pt x="57591" y="2813"/>
                      </a:cubicBezTo>
                      <a:close/>
                    </a:path>
                  </a:pathLst>
                </a:custGeom>
                <a:grpFill/>
                <a:ln w="635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D4F97B0-A174-3B31-667E-22B1B9034F99}"/>
                    </a:ext>
                  </a:extLst>
                </p:cNvPr>
                <p:cNvSpPr/>
                <p:nvPr/>
              </p:nvSpPr>
              <p:spPr bwMode="auto">
                <a:xfrm rot="2635961" flipV="1">
                  <a:off x="4473847" y="3393749"/>
                  <a:ext cx="322525" cy="121190"/>
                </a:xfrm>
                <a:custGeom>
                  <a:avLst/>
                  <a:gdLst>
                    <a:gd name="connsiteX0" fmla="*/ 64889 w 585400"/>
                    <a:gd name="connsiteY0" fmla="*/ 6773 h 235683"/>
                    <a:gd name="connsiteX1" fmla="*/ 379214 w 585400"/>
                    <a:gd name="connsiteY1" fmla="*/ 140123 h 235683"/>
                    <a:gd name="connsiteX2" fmla="*/ 442714 w 585400"/>
                    <a:gd name="connsiteY2" fmla="*/ 133773 h 235683"/>
                    <a:gd name="connsiteX3" fmla="*/ 506214 w 585400"/>
                    <a:gd name="connsiteY3" fmla="*/ 117898 h 235683"/>
                    <a:gd name="connsiteX4" fmla="*/ 576064 w 585400"/>
                    <a:gd name="connsiteY4" fmla="*/ 143298 h 235683"/>
                    <a:gd name="connsiteX5" fmla="*/ 576064 w 585400"/>
                    <a:gd name="connsiteY5" fmla="*/ 216323 h 235683"/>
                    <a:gd name="connsiteX6" fmla="*/ 496689 w 585400"/>
                    <a:gd name="connsiteY6" fmla="*/ 235373 h 235683"/>
                    <a:gd name="connsiteX7" fmla="*/ 414139 w 585400"/>
                    <a:gd name="connsiteY7" fmla="*/ 222673 h 235683"/>
                    <a:gd name="connsiteX8" fmla="*/ 233164 w 585400"/>
                    <a:gd name="connsiteY8" fmla="*/ 159173 h 235683"/>
                    <a:gd name="connsiteX9" fmla="*/ 23614 w 585400"/>
                    <a:gd name="connsiteY9" fmla="*/ 60748 h 235683"/>
                    <a:gd name="connsiteX10" fmla="*/ 4564 w 585400"/>
                    <a:gd name="connsiteY10" fmla="*/ 25823 h 235683"/>
                    <a:gd name="connsiteX11" fmla="*/ 64889 w 585400"/>
                    <a:gd name="connsiteY11" fmla="*/ 6773 h 235683"/>
                    <a:gd name="connsiteX0" fmla="*/ 77326 w 597837"/>
                    <a:gd name="connsiteY0" fmla="*/ 6773 h 240354"/>
                    <a:gd name="connsiteX1" fmla="*/ 391651 w 597837"/>
                    <a:gd name="connsiteY1" fmla="*/ 140123 h 240354"/>
                    <a:gd name="connsiteX2" fmla="*/ 455151 w 597837"/>
                    <a:gd name="connsiteY2" fmla="*/ 133773 h 240354"/>
                    <a:gd name="connsiteX3" fmla="*/ 518651 w 597837"/>
                    <a:gd name="connsiteY3" fmla="*/ 117898 h 240354"/>
                    <a:gd name="connsiteX4" fmla="*/ 588501 w 597837"/>
                    <a:gd name="connsiteY4" fmla="*/ 143298 h 240354"/>
                    <a:gd name="connsiteX5" fmla="*/ 588501 w 597837"/>
                    <a:gd name="connsiteY5" fmla="*/ 216323 h 240354"/>
                    <a:gd name="connsiteX6" fmla="*/ 509126 w 597837"/>
                    <a:gd name="connsiteY6" fmla="*/ 235373 h 240354"/>
                    <a:gd name="connsiteX7" fmla="*/ 426576 w 597837"/>
                    <a:gd name="connsiteY7" fmla="*/ 222673 h 240354"/>
                    <a:gd name="connsiteX8" fmla="*/ 36051 w 597837"/>
                    <a:gd name="connsiteY8" fmla="*/ 60748 h 240354"/>
                    <a:gd name="connsiteX9" fmla="*/ 17001 w 597837"/>
                    <a:gd name="connsiteY9" fmla="*/ 25823 h 240354"/>
                    <a:gd name="connsiteX10" fmla="*/ 77326 w 597837"/>
                    <a:gd name="connsiteY10" fmla="*/ 6773 h 240354"/>
                    <a:gd name="connsiteX0" fmla="*/ 81139 w 601650"/>
                    <a:gd name="connsiteY0" fmla="*/ 13163 h 246744"/>
                    <a:gd name="connsiteX1" fmla="*/ 395464 w 601650"/>
                    <a:gd name="connsiteY1" fmla="*/ 146513 h 246744"/>
                    <a:gd name="connsiteX2" fmla="*/ 458964 w 601650"/>
                    <a:gd name="connsiteY2" fmla="*/ 140163 h 246744"/>
                    <a:gd name="connsiteX3" fmla="*/ 522464 w 601650"/>
                    <a:gd name="connsiteY3" fmla="*/ 124288 h 246744"/>
                    <a:gd name="connsiteX4" fmla="*/ 592314 w 601650"/>
                    <a:gd name="connsiteY4" fmla="*/ 149688 h 246744"/>
                    <a:gd name="connsiteX5" fmla="*/ 592314 w 601650"/>
                    <a:gd name="connsiteY5" fmla="*/ 222713 h 246744"/>
                    <a:gd name="connsiteX6" fmla="*/ 512939 w 601650"/>
                    <a:gd name="connsiteY6" fmla="*/ 241763 h 246744"/>
                    <a:gd name="connsiteX7" fmla="*/ 430389 w 601650"/>
                    <a:gd name="connsiteY7" fmla="*/ 229063 h 246744"/>
                    <a:gd name="connsiteX8" fmla="*/ 39864 w 601650"/>
                    <a:gd name="connsiteY8" fmla="*/ 67138 h 246744"/>
                    <a:gd name="connsiteX9" fmla="*/ 11289 w 601650"/>
                    <a:gd name="connsiteY9" fmla="*/ 13163 h 246744"/>
                    <a:gd name="connsiteX10" fmla="*/ 81139 w 601650"/>
                    <a:gd name="connsiteY10" fmla="*/ 13163 h 246744"/>
                    <a:gd name="connsiteX0" fmla="*/ 76208 w 596719"/>
                    <a:gd name="connsiteY0" fmla="*/ 11763 h 245344"/>
                    <a:gd name="connsiteX1" fmla="*/ 390533 w 596719"/>
                    <a:gd name="connsiteY1" fmla="*/ 145113 h 245344"/>
                    <a:gd name="connsiteX2" fmla="*/ 454033 w 596719"/>
                    <a:gd name="connsiteY2" fmla="*/ 138763 h 245344"/>
                    <a:gd name="connsiteX3" fmla="*/ 517533 w 596719"/>
                    <a:gd name="connsiteY3" fmla="*/ 122888 h 245344"/>
                    <a:gd name="connsiteX4" fmla="*/ 587383 w 596719"/>
                    <a:gd name="connsiteY4" fmla="*/ 148288 h 245344"/>
                    <a:gd name="connsiteX5" fmla="*/ 587383 w 596719"/>
                    <a:gd name="connsiteY5" fmla="*/ 221313 h 245344"/>
                    <a:gd name="connsiteX6" fmla="*/ 508008 w 596719"/>
                    <a:gd name="connsiteY6" fmla="*/ 240363 h 245344"/>
                    <a:gd name="connsiteX7" fmla="*/ 425458 w 596719"/>
                    <a:gd name="connsiteY7" fmla="*/ 227663 h 245344"/>
                    <a:gd name="connsiteX8" fmla="*/ 34933 w 596719"/>
                    <a:gd name="connsiteY8" fmla="*/ 65738 h 245344"/>
                    <a:gd name="connsiteX9" fmla="*/ 19058 w 596719"/>
                    <a:gd name="connsiteY9" fmla="*/ 14938 h 245344"/>
                    <a:gd name="connsiteX10" fmla="*/ 76208 w 596719"/>
                    <a:gd name="connsiteY10" fmla="*/ 11763 h 245344"/>
                    <a:gd name="connsiteX0" fmla="*/ 69636 w 590147"/>
                    <a:gd name="connsiteY0" fmla="*/ 3099 h 236680"/>
                    <a:gd name="connsiteX1" fmla="*/ 383961 w 590147"/>
                    <a:gd name="connsiteY1" fmla="*/ 136449 h 236680"/>
                    <a:gd name="connsiteX2" fmla="*/ 447461 w 590147"/>
                    <a:gd name="connsiteY2" fmla="*/ 130099 h 236680"/>
                    <a:gd name="connsiteX3" fmla="*/ 510961 w 590147"/>
                    <a:gd name="connsiteY3" fmla="*/ 114224 h 236680"/>
                    <a:gd name="connsiteX4" fmla="*/ 580811 w 590147"/>
                    <a:gd name="connsiteY4" fmla="*/ 139624 h 236680"/>
                    <a:gd name="connsiteX5" fmla="*/ 580811 w 590147"/>
                    <a:gd name="connsiteY5" fmla="*/ 212649 h 236680"/>
                    <a:gd name="connsiteX6" fmla="*/ 501436 w 590147"/>
                    <a:gd name="connsiteY6" fmla="*/ 231699 h 236680"/>
                    <a:gd name="connsiteX7" fmla="*/ 418886 w 590147"/>
                    <a:gd name="connsiteY7" fmla="*/ 218999 h 236680"/>
                    <a:gd name="connsiteX8" fmla="*/ 28361 w 590147"/>
                    <a:gd name="connsiteY8" fmla="*/ 57074 h 236680"/>
                    <a:gd name="connsiteX9" fmla="*/ 69636 w 590147"/>
                    <a:gd name="connsiteY9" fmla="*/ 3099 h 236680"/>
                    <a:gd name="connsiteX0" fmla="*/ 69636 w 589394"/>
                    <a:gd name="connsiteY0" fmla="*/ 3099 h 242763"/>
                    <a:gd name="connsiteX1" fmla="*/ 383961 w 589394"/>
                    <a:gd name="connsiteY1" fmla="*/ 136449 h 242763"/>
                    <a:gd name="connsiteX2" fmla="*/ 447461 w 589394"/>
                    <a:gd name="connsiteY2" fmla="*/ 130099 h 242763"/>
                    <a:gd name="connsiteX3" fmla="*/ 510961 w 589394"/>
                    <a:gd name="connsiteY3" fmla="*/ 114224 h 242763"/>
                    <a:gd name="connsiteX4" fmla="*/ 580811 w 589394"/>
                    <a:gd name="connsiteY4" fmla="*/ 139624 h 242763"/>
                    <a:gd name="connsiteX5" fmla="*/ 580811 w 589394"/>
                    <a:gd name="connsiteY5" fmla="*/ 212649 h 242763"/>
                    <a:gd name="connsiteX6" fmla="*/ 513343 w 589394"/>
                    <a:gd name="connsiteY6" fmla="*/ 241224 h 242763"/>
                    <a:gd name="connsiteX7" fmla="*/ 418886 w 589394"/>
                    <a:gd name="connsiteY7" fmla="*/ 218999 h 242763"/>
                    <a:gd name="connsiteX8" fmla="*/ 28361 w 589394"/>
                    <a:gd name="connsiteY8" fmla="*/ 57074 h 242763"/>
                    <a:gd name="connsiteX9" fmla="*/ 69636 w 589394"/>
                    <a:gd name="connsiteY9" fmla="*/ 3099 h 242763"/>
                    <a:gd name="connsiteX0" fmla="*/ 66220 w 590741"/>
                    <a:gd name="connsiteY0" fmla="*/ 3099 h 242763"/>
                    <a:gd name="connsiteX1" fmla="*/ 385308 w 590741"/>
                    <a:gd name="connsiteY1" fmla="*/ 136449 h 242763"/>
                    <a:gd name="connsiteX2" fmla="*/ 448808 w 590741"/>
                    <a:gd name="connsiteY2" fmla="*/ 130099 h 242763"/>
                    <a:gd name="connsiteX3" fmla="*/ 512308 w 590741"/>
                    <a:gd name="connsiteY3" fmla="*/ 114224 h 242763"/>
                    <a:gd name="connsiteX4" fmla="*/ 582158 w 590741"/>
                    <a:gd name="connsiteY4" fmla="*/ 139624 h 242763"/>
                    <a:gd name="connsiteX5" fmla="*/ 582158 w 590741"/>
                    <a:gd name="connsiteY5" fmla="*/ 212649 h 242763"/>
                    <a:gd name="connsiteX6" fmla="*/ 514690 w 590741"/>
                    <a:gd name="connsiteY6" fmla="*/ 241224 h 242763"/>
                    <a:gd name="connsiteX7" fmla="*/ 420233 w 590741"/>
                    <a:gd name="connsiteY7" fmla="*/ 218999 h 242763"/>
                    <a:gd name="connsiteX8" fmla="*/ 29708 w 590741"/>
                    <a:gd name="connsiteY8" fmla="*/ 57074 h 242763"/>
                    <a:gd name="connsiteX9" fmla="*/ 66220 w 590741"/>
                    <a:gd name="connsiteY9" fmla="*/ 3099 h 242763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40179 w 582112"/>
                    <a:gd name="connsiteY2" fmla="*/ 129813 h 242382"/>
                    <a:gd name="connsiteX3" fmla="*/ 503679 w 582112"/>
                    <a:gd name="connsiteY3" fmla="*/ 113938 h 242382"/>
                    <a:gd name="connsiteX4" fmla="*/ 573529 w 582112"/>
                    <a:gd name="connsiteY4" fmla="*/ 139338 h 242382"/>
                    <a:gd name="connsiteX5" fmla="*/ 573529 w 582112"/>
                    <a:gd name="connsiteY5" fmla="*/ 212363 h 242382"/>
                    <a:gd name="connsiteX6" fmla="*/ 506061 w 582112"/>
                    <a:gd name="connsiteY6" fmla="*/ 240938 h 242382"/>
                    <a:gd name="connsiteX7" fmla="*/ 411604 w 582112"/>
                    <a:gd name="connsiteY7" fmla="*/ 218713 h 242382"/>
                    <a:gd name="connsiteX8" fmla="*/ 32985 w 582112"/>
                    <a:gd name="connsiteY8" fmla="*/ 59169 h 242382"/>
                    <a:gd name="connsiteX9" fmla="*/ 57591 w 582112"/>
                    <a:gd name="connsiteY9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56848 w 582112"/>
                    <a:gd name="connsiteY2" fmla="*/ 125050 h 242382"/>
                    <a:gd name="connsiteX3" fmla="*/ 503679 w 582112"/>
                    <a:gd name="connsiteY3" fmla="*/ 113938 h 242382"/>
                    <a:gd name="connsiteX4" fmla="*/ 573529 w 582112"/>
                    <a:gd name="connsiteY4" fmla="*/ 139338 h 242382"/>
                    <a:gd name="connsiteX5" fmla="*/ 573529 w 582112"/>
                    <a:gd name="connsiteY5" fmla="*/ 212363 h 242382"/>
                    <a:gd name="connsiteX6" fmla="*/ 506061 w 582112"/>
                    <a:gd name="connsiteY6" fmla="*/ 240938 h 242382"/>
                    <a:gd name="connsiteX7" fmla="*/ 411604 w 582112"/>
                    <a:gd name="connsiteY7" fmla="*/ 218713 h 242382"/>
                    <a:gd name="connsiteX8" fmla="*/ 32985 w 582112"/>
                    <a:gd name="connsiteY8" fmla="*/ 59169 h 242382"/>
                    <a:gd name="connsiteX9" fmla="*/ 57591 w 582112"/>
                    <a:gd name="connsiteY9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10018 w 582112"/>
                    <a:gd name="connsiteY2" fmla="*/ 139337 h 242382"/>
                    <a:gd name="connsiteX3" fmla="*/ 456848 w 582112"/>
                    <a:gd name="connsiteY3" fmla="*/ 125050 h 242382"/>
                    <a:gd name="connsiteX4" fmla="*/ 503679 w 582112"/>
                    <a:gd name="connsiteY4" fmla="*/ 113938 h 242382"/>
                    <a:gd name="connsiteX5" fmla="*/ 573529 w 582112"/>
                    <a:gd name="connsiteY5" fmla="*/ 139338 h 242382"/>
                    <a:gd name="connsiteX6" fmla="*/ 573529 w 582112"/>
                    <a:gd name="connsiteY6" fmla="*/ 212363 h 242382"/>
                    <a:gd name="connsiteX7" fmla="*/ 506061 w 582112"/>
                    <a:gd name="connsiteY7" fmla="*/ 240938 h 242382"/>
                    <a:gd name="connsiteX8" fmla="*/ 411604 w 582112"/>
                    <a:gd name="connsiteY8" fmla="*/ 218713 h 242382"/>
                    <a:gd name="connsiteX9" fmla="*/ 32985 w 582112"/>
                    <a:gd name="connsiteY9" fmla="*/ 59169 h 242382"/>
                    <a:gd name="connsiteX10" fmla="*/ 57591 w 582112"/>
                    <a:gd name="connsiteY10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29068 w 582112"/>
                    <a:gd name="connsiteY2" fmla="*/ 148862 h 242382"/>
                    <a:gd name="connsiteX3" fmla="*/ 456848 w 582112"/>
                    <a:gd name="connsiteY3" fmla="*/ 125050 h 242382"/>
                    <a:gd name="connsiteX4" fmla="*/ 503679 w 582112"/>
                    <a:gd name="connsiteY4" fmla="*/ 113938 h 242382"/>
                    <a:gd name="connsiteX5" fmla="*/ 573529 w 582112"/>
                    <a:gd name="connsiteY5" fmla="*/ 139338 h 242382"/>
                    <a:gd name="connsiteX6" fmla="*/ 573529 w 582112"/>
                    <a:gd name="connsiteY6" fmla="*/ 212363 h 242382"/>
                    <a:gd name="connsiteX7" fmla="*/ 506061 w 582112"/>
                    <a:gd name="connsiteY7" fmla="*/ 240938 h 242382"/>
                    <a:gd name="connsiteX8" fmla="*/ 411604 w 582112"/>
                    <a:gd name="connsiteY8" fmla="*/ 218713 h 242382"/>
                    <a:gd name="connsiteX9" fmla="*/ 32985 w 582112"/>
                    <a:gd name="connsiteY9" fmla="*/ 59169 h 242382"/>
                    <a:gd name="connsiteX10" fmla="*/ 57591 w 582112"/>
                    <a:gd name="connsiteY10" fmla="*/ 2813 h 242382"/>
                    <a:gd name="connsiteX0" fmla="*/ 57591 w 582112"/>
                    <a:gd name="connsiteY0" fmla="*/ 2813 h 242382"/>
                    <a:gd name="connsiteX1" fmla="*/ 376679 w 582112"/>
                    <a:gd name="connsiteY1" fmla="*/ 136163 h 242382"/>
                    <a:gd name="connsiteX2" fmla="*/ 429068 w 582112"/>
                    <a:gd name="connsiteY2" fmla="*/ 148862 h 242382"/>
                    <a:gd name="connsiteX3" fmla="*/ 466373 w 582112"/>
                    <a:gd name="connsiteY3" fmla="*/ 122669 h 242382"/>
                    <a:gd name="connsiteX4" fmla="*/ 503679 w 582112"/>
                    <a:gd name="connsiteY4" fmla="*/ 113938 h 242382"/>
                    <a:gd name="connsiteX5" fmla="*/ 573529 w 582112"/>
                    <a:gd name="connsiteY5" fmla="*/ 139338 h 242382"/>
                    <a:gd name="connsiteX6" fmla="*/ 573529 w 582112"/>
                    <a:gd name="connsiteY6" fmla="*/ 212363 h 242382"/>
                    <a:gd name="connsiteX7" fmla="*/ 506061 w 582112"/>
                    <a:gd name="connsiteY7" fmla="*/ 240938 h 242382"/>
                    <a:gd name="connsiteX8" fmla="*/ 411604 w 582112"/>
                    <a:gd name="connsiteY8" fmla="*/ 218713 h 242382"/>
                    <a:gd name="connsiteX9" fmla="*/ 32985 w 582112"/>
                    <a:gd name="connsiteY9" fmla="*/ 59169 h 242382"/>
                    <a:gd name="connsiteX10" fmla="*/ 57591 w 582112"/>
                    <a:gd name="connsiteY10" fmla="*/ 2813 h 242382"/>
                    <a:gd name="connsiteX0" fmla="*/ 57591 w 580957"/>
                    <a:gd name="connsiteY0" fmla="*/ 2813 h 242382"/>
                    <a:gd name="connsiteX1" fmla="*/ 376679 w 580957"/>
                    <a:gd name="connsiteY1" fmla="*/ 136163 h 242382"/>
                    <a:gd name="connsiteX2" fmla="*/ 429068 w 580957"/>
                    <a:gd name="connsiteY2" fmla="*/ 148862 h 242382"/>
                    <a:gd name="connsiteX3" fmla="*/ 466373 w 580957"/>
                    <a:gd name="connsiteY3" fmla="*/ 122669 h 242382"/>
                    <a:gd name="connsiteX4" fmla="*/ 522729 w 580957"/>
                    <a:gd name="connsiteY4" fmla="*/ 116319 h 242382"/>
                    <a:gd name="connsiteX5" fmla="*/ 573529 w 580957"/>
                    <a:gd name="connsiteY5" fmla="*/ 139338 h 242382"/>
                    <a:gd name="connsiteX6" fmla="*/ 573529 w 580957"/>
                    <a:gd name="connsiteY6" fmla="*/ 212363 h 242382"/>
                    <a:gd name="connsiteX7" fmla="*/ 506061 w 580957"/>
                    <a:gd name="connsiteY7" fmla="*/ 240938 h 242382"/>
                    <a:gd name="connsiteX8" fmla="*/ 411604 w 580957"/>
                    <a:gd name="connsiteY8" fmla="*/ 218713 h 242382"/>
                    <a:gd name="connsiteX9" fmla="*/ 32985 w 580957"/>
                    <a:gd name="connsiteY9" fmla="*/ 59169 h 242382"/>
                    <a:gd name="connsiteX10" fmla="*/ 57591 w 580957"/>
                    <a:gd name="connsiteY10" fmla="*/ 2813 h 242382"/>
                    <a:gd name="connsiteX0" fmla="*/ 57591 w 582272"/>
                    <a:gd name="connsiteY0" fmla="*/ 2813 h 242382"/>
                    <a:gd name="connsiteX1" fmla="*/ 376679 w 582272"/>
                    <a:gd name="connsiteY1" fmla="*/ 136163 h 242382"/>
                    <a:gd name="connsiteX2" fmla="*/ 429068 w 582272"/>
                    <a:gd name="connsiteY2" fmla="*/ 148862 h 242382"/>
                    <a:gd name="connsiteX3" fmla="*/ 466373 w 582272"/>
                    <a:gd name="connsiteY3" fmla="*/ 122669 h 242382"/>
                    <a:gd name="connsiteX4" fmla="*/ 522729 w 582272"/>
                    <a:gd name="connsiteY4" fmla="*/ 116319 h 242382"/>
                    <a:gd name="connsiteX5" fmla="*/ 575910 w 582272"/>
                    <a:gd name="connsiteY5" fmla="*/ 148863 h 242382"/>
                    <a:gd name="connsiteX6" fmla="*/ 573529 w 582272"/>
                    <a:gd name="connsiteY6" fmla="*/ 212363 h 242382"/>
                    <a:gd name="connsiteX7" fmla="*/ 506061 w 582272"/>
                    <a:gd name="connsiteY7" fmla="*/ 240938 h 242382"/>
                    <a:gd name="connsiteX8" fmla="*/ 411604 w 582272"/>
                    <a:gd name="connsiteY8" fmla="*/ 218713 h 242382"/>
                    <a:gd name="connsiteX9" fmla="*/ 32985 w 582272"/>
                    <a:gd name="connsiteY9" fmla="*/ 59169 h 242382"/>
                    <a:gd name="connsiteX10" fmla="*/ 57591 w 582272"/>
                    <a:gd name="connsiteY10" fmla="*/ 2813 h 24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2272" h="242382">
                      <a:moveTo>
                        <a:pt x="57591" y="2813"/>
                      </a:moveTo>
                      <a:cubicBezTo>
                        <a:pt x="114873" y="15645"/>
                        <a:pt x="314766" y="111822"/>
                        <a:pt x="376679" y="136163"/>
                      </a:cubicBezTo>
                      <a:cubicBezTo>
                        <a:pt x="438592" y="160505"/>
                        <a:pt x="415707" y="150714"/>
                        <a:pt x="429068" y="148862"/>
                      </a:cubicBezTo>
                      <a:cubicBezTo>
                        <a:pt x="442429" y="147010"/>
                        <a:pt x="450763" y="128093"/>
                        <a:pt x="466373" y="122669"/>
                      </a:cubicBezTo>
                      <a:cubicBezTo>
                        <a:pt x="481983" y="117245"/>
                        <a:pt x="504473" y="111953"/>
                        <a:pt x="522729" y="116319"/>
                      </a:cubicBezTo>
                      <a:cubicBezTo>
                        <a:pt x="540985" y="120685"/>
                        <a:pt x="567443" y="132856"/>
                        <a:pt x="575910" y="148863"/>
                      </a:cubicBezTo>
                      <a:cubicBezTo>
                        <a:pt x="584377" y="164870"/>
                        <a:pt x="585171" y="197017"/>
                        <a:pt x="573529" y="212363"/>
                      </a:cubicBezTo>
                      <a:cubicBezTo>
                        <a:pt x="561888" y="227709"/>
                        <a:pt x="533048" y="239880"/>
                        <a:pt x="506061" y="240938"/>
                      </a:cubicBezTo>
                      <a:cubicBezTo>
                        <a:pt x="479074" y="241996"/>
                        <a:pt x="490450" y="249008"/>
                        <a:pt x="411604" y="218713"/>
                      </a:cubicBezTo>
                      <a:cubicBezTo>
                        <a:pt x="332758" y="188418"/>
                        <a:pt x="101247" y="91977"/>
                        <a:pt x="32985" y="59169"/>
                      </a:cubicBezTo>
                      <a:cubicBezTo>
                        <a:pt x="-25223" y="23186"/>
                        <a:pt x="309" y="-10019"/>
                        <a:pt x="57591" y="2813"/>
                      </a:cubicBezTo>
                      <a:close/>
                    </a:path>
                  </a:pathLst>
                </a:custGeom>
                <a:grpFill/>
                <a:ln w="635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C5BB5F-5AFA-4C1E-019D-0EBB47CAA941}"/>
                </a:ext>
              </a:extLst>
            </p:cNvPr>
            <p:cNvSpPr txBox="1"/>
            <p:nvPr/>
          </p:nvSpPr>
          <p:spPr>
            <a:xfrm>
              <a:off x="847588" y="1817239"/>
              <a:ext cx="1107511" cy="240723"/>
            </a:xfrm>
            <a:prstGeom prst="rect">
              <a:avLst/>
            </a:prstGeom>
            <a:solidFill>
              <a:srgbClr val="FF6600"/>
            </a:solidFill>
            <a:ln>
              <a:noFill/>
              <a:prstDash val="solid"/>
            </a:ln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Tafasitamab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E69AAA3-E03D-BD5B-2DDE-36E91DAE3AC0}"/>
                </a:ext>
              </a:extLst>
            </p:cNvPr>
            <p:cNvSpPr txBox="1"/>
            <p:nvPr/>
          </p:nvSpPr>
          <p:spPr>
            <a:xfrm>
              <a:off x="8358536" y="4779752"/>
              <a:ext cx="1293917" cy="93161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ADCs: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Loncastuximab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TRPH-222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VLS-101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63FE51-7A8F-E7C1-0982-9E36C5801EDC}"/>
                </a:ext>
              </a:extLst>
            </p:cNvPr>
            <p:cNvSpPr txBox="1"/>
            <p:nvPr/>
          </p:nvSpPr>
          <p:spPr>
            <a:xfrm>
              <a:off x="1632689" y="5174728"/>
              <a:ext cx="2695706" cy="24072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Anti-CD20 monoclonal antibodies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FEBB4-11FD-9706-2B0B-EF07D5518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6098" y="6439610"/>
            <a:ext cx="6059351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adapted from: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Pytlik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R, 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Vaccines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(Basel) 2020; 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:708;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Sawalha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 &amp; Maddocks K. 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BMJ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377:e063439</a:t>
            </a:r>
          </a:p>
        </p:txBody>
      </p:sp>
    </p:spTree>
    <p:extLst>
      <p:ext uri="{BB962C8B-B14F-4D97-AF65-F5344CB8AC3E}">
        <p14:creationId xmlns:p14="http://schemas.microsoft.com/office/powerpoint/2010/main" val="42534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0962B4-72EC-6DD0-7891-6C132C33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High response rates with long-term tafasitamab in R/R DLBCL </a:t>
            </a:r>
            <a:br>
              <a:rPr lang="en-GB" b="1" dirty="0"/>
            </a:br>
            <a:r>
              <a:rPr lang="en-GB" sz="1800" b="0" dirty="0"/>
              <a:t>L-MIND: Multi-center, open-label, single-arm, phase 2 study in patients ineligible for auto-SCT (N=81)</a:t>
            </a:r>
            <a:endParaRPr lang="en-GB" b="0" dirty="0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8C215B2C-354C-5534-4250-4D7530B70777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5FA17105-BC0D-F59E-85DA-3CE438107CF9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DA139076-956B-6A6C-5477-C28BAF112CFF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Freeform: Shape 402">
            <a:extLst>
              <a:ext uri="{FF2B5EF4-FFF2-40B4-BE49-F238E27FC236}">
                <a16:creationId xmlns:a16="http://schemas.microsoft.com/office/drawing/2014/main" id="{A5A7708C-AF1E-1345-A30C-001355D42A3F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0D72B30D-9C16-0435-C7E2-3198500975E5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Freeform: Shape 413">
            <a:extLst>
              <a:ext uri="{FF2B5EF4-FFF2-40B4-BE49-F238E27FC236}">
                <a16:creationId xmlns:a16="http://schemas.microsoft.com/office/drawing/2014/main" id="{531FC61B-7E0E-A6D4-DED3-DBE3305F6CD0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BE09736C-AFB4-B523-9553-0A5AE9DA8E73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Freeform: Shape 424">
            <a:extLst>
              <a:ext uri="{FF2B5EF4-FFF2-40B4-BE49-F238E27FC236}">
                <a16:creationId xmlns:a16="http://schemas.microsoft.com/office/drawing/2014/main" id="{41E15211-FE8C-661B-585A-92487E6F56F5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Freeform: Shape 430">
            <a:extLst>
              <a:ext uri="{FF2B5EF4-FFF2-40B4-BE49-F238E27FC236}">
                <a16:creationId xmlns:a16="http://schemas.microsoft.com/office/drawing/2014/main" id="{A6C0D752-5EA0-63FB-9DB0-D67C39437FD9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Freeform: Shape 437">
            <a:extLst>
              <a:ext uri="{FF2B5EF4-FFF2-40B4-BE49-F238E27FC236}">
                <a16:creationId xmlns:a16="http://schemas.microsoft.com/office/drawing/2014/main" id="{191FEB8E-3D28-6B7E-C06D-723FFC4CCB92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Freeform: Shape 442">
            <a:extLst>
              <a:ext uri="{FF2B5EF4-FFF2-40B4-BE49-F238E27FC236}">
                <a16:creationId xmlns:a16="http://schemas.microsoft.com/office/drawing/2014/main" id="{0A85067F-9E35-A5F5-02B6-80053DBAFF3C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AA84C2F7-F5F9-728D-882B-398769DE7703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29C0B990-7454-FA98-2F56-F3B4B57588B7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7C08FC26-9A18-3C32-B14C-F0A3E39D7102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F571A76F-4B13-9857-C446-3E49E9152DE0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4FFBF62D-5557-4348-4DE6-788B9D32BDCA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B2927099-A2E1-D5BC-9487-C08D8E0FD4E3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6A2B1C4B-ADA2-7C6B-D3C3-E0A2439ADFE3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53F764F7-039C-229C-CF85-02F721A161D2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5F428CEC-2421-A3E3-515D-346D26F4B77F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794B308A-FF11-F368-DEE2-E041EB79241A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7FED7AA1-F050-7FBC-99D2-28FCA6AD6BB4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9D6E3789-7D2C-F8CE-2DB8-B680A7F000E1}"/>
              </a:ext>
            </a:extLst>
          </p:cNvPr>
          <p:cNvSpPr/>
          <p:nvPr/>
        </p:nvSpPr>
        <p:spPr>
          <a:xfrm>
            <a:off x="6208473" y="1405893"/>
            <a:ext cx="5508707" cy="4456801"/>
          </a:xfrm>
          <a:custGeom>
            <a:avLst/>
            <a:gdLst>
              <a:gd name="connsiteX0" fmla="*/ 0 w 4379610"/>
              <a:gd name="connsiteY0" fmla="*/ 0 h 4456801"/>
              <a:gd name="connsiteX1" fmla="*/ 4379611 w 4379610"/>
              <a:gd name="connsiteY1" fmla="*/ 0 h 4456801"/>
              <a:gd name="connsiteX2" fmla="*/ 4379611 w 4379610"/>
              <a:gd name="connsiteY2" fmla="*/ 4456802 h 4456801"/>
              <a:gd name="connsiteX3" fmla="*/ 0 w 4379610"/>
              <a:gd name="connsiteY3" fmla="*/ 4456802 h 44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610" h="4456801">
                <a:moveTo>
                  <a:pt x="0" y="0"/>
                </a:moveTo>
                <a:lnTo>
                  <a:pt x="4379611" y="0"/>
                </a:lnTo>
                <a:lnTo>
                  <a:pt x="4379611" y="4456802"/>
                </a:lnTo>
                <a:lnTo>
                  <a:pt x="0" y="4456802"/>
                </a:lnTo>
                <a:close/>
              </a:path>
            </a:pathLst>
          </a:custGeom>
          <a:noFill/>
          <a:ln w="60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F8DB3-F531-6D48-EA12-4EB9FDB08663}"/>
              </a:ext>
            </a:extLst>
          </p:cNvPr>
          <p:cNvGrpSpPr/>
          <p:nvPr/>
        </p:nvGrpSpPr>
        <p:grpSpPr>
          <a:xfrm>
            <a:off x="563107" y="1074830"/>
            <a:ext cx="11071899" cy="4308400"/>
            <a:chOff x="6170669" y="1408608"/>
            <a:chExt cx="5542245" cy="45489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A635AD-5C0C-2886-C2FE-CCA5281F6331}"/>
                </a:ext>
              </a:extLst>
            </p:cNvPr>
            <p:cNvGrpSpPr/>
            <p:nvPr/>
          </p:nvGrpSpPr>
          <p:grpSpPr>
            <a:xfrm>
              <a:off x="6170669" y="1408608"/>
              <a:ext cx="5542245" cy="4548900"/>
              <a:chOff x="6170669" y="1408608"/>
              <a:chExt cx="5542245" cy="4548900"/>
            </a:xfrm>
          </p:grpSpPr>
          <p:grpSp>
            <p:nvGrpSpPr>
              <p:cNvPr id="641" name="Group 640">
                <a:extLst>
                  <a:ext uri="{FF2B5EF4-FFF2-40B4-BE49-F238E27FC236}">
                    <a16:creationId xmlns:a16="http://schemas.microsoft.com/office/drawing/2014/main" id="{2EBDB808-59E8-5167-6D91-E223814043D3}"/>
                  </a:ext>
                </a:extLst>
              </p:cNvPr>
              <p:cNvGrpSpPr/>
              <p:nvPr/>
            </p:nvGrpSpPr>
            <p:grpSpPr>
              <a:xfrm>
                <a:off x="6170669" y="1408608"/>
                <a:ext cx="5542245" cy="4548900"/>
                <a:chOff x="6170669" y="1408608"/>
                <a:chExt cx="5542245" cy="4548900"/>
              </a:xfrm>
            </p:grpSpPr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82F7E865-1024-5685-288A-20498BF8D0A4}"/>
                    </a:ext>
                  </a:extLst>
                </p:cNvPr>
                <p:cNvGrpSpPr/>
                <p:nvPr/>
              </p:nvGrpSpPr>
              <p:grpSpPr>
                <a:xfrm>
                  <a:off x="6276667" y="1408608"/>
                  <a:ext cx="5436247" cy="4211881"/>
                  <a:chOff x="6276667" y="1408608"/>
                  <a:chExt cx="5436247" cy="4211881"/>
                </a:xfrm>
              </p:grpSpPr>
              <p:grpSp>
                <p:nvGrpSpPr>
                  <p:cNvPr id="33" name="Graphic 30">
                    <a:extLst>
                      <a:ext uri="{FF2B5EF4-FFF2-40B4-BE49-F238E27FC236}">
                        <a16:creationId xmlns:a16="http://schemas.microsoft.com/office/drawing/2014/main" id="{E1339806-36E0-ACF8-61CB-97F56BA19BE1}"/>
                      </a:ext>
                    </a:extLst>
                  </p:cNvPr>
                  <p:cNvGrpSpPr/>
                  <p:nvPr/>
                </p:nvGrpSpPr>
                <p:grpSpPr>
                  <a:xfrm>
                    <a:off x="8318158" y="1408608"/>
                    <a:ext cx="2412753" cy="3849412"/>
                    <a:chOff x="7862039" y="1490088"/>
                    <a:chExt cx="1918188" cy="3849412"/>
                  </a:xfrm>
                </p:grpSpPr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CCBC6568-BA7C-D2DF-1A3A-E808A4B94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2039" y="1490088"/>
                      <a:ext cx="6035" cy="3641618"/>
                    </a:xfrm>
                    <a:custGeom>
                      <a:avLst/>
                      <a:gdLst>
                        <a:gd name="connsiteX0" fmla="*/ 0 w 6035"/>
                        <a:gd name="connsiteY0" fmla="*/ 3641618 h 3641618"/>
                        <a:gd name="connsiteX1" fmla="*/ 0 w 6035"/>
                        <a:gd name="connsiteY1" fmla="*/ 0 h 3641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641618">
                          <a:moveTo>
                            <a:pt x="0" y="3641618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F4F1D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5E7EA918-05CF-1461-A26C-FDEEE281A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74192" y="1490088"/>
                      <a:ext cx="6035" cy="3641618"/>
                    </a:xfrm>
                    <a:custGeom>
                      <a:avLst/>
                      <a:gdLst>
                        <a:gd name="connsiteX0" fmla="*/ 0 w 6035"/>
                        <a:gd name="connsiteY0" fmla="*/ 3641618 h 3641618"/>
                        <a:gd name="connsiteX1" fmla="*/ 0 w 6035"/>
                        <a:gd name="connsiteY1" fmla="*/ 0 h 3641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641618">
                          <a:moveTo>
                            <a:pt x="0" y="3641618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EBEBE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E1FD2246-DB49-E827-D166-D33876F89D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74192" y="1490088"/>
                      <a:ext cx="6035" cy="3845308"/>
                    </a:xfrm>
                    <a:custGeom>
                      <a:avLst/>
                      <a:gdLst>
                        <a:gd name="connsiteX0" fmla="*/ 0 w 6035"/>
                        <a:gd name="connsiteY0" fmla="*/ 3845309 h 3845308"/>
                        <a:gd name="connsiteX1" fmla="*/ 0 w 6035"/>
                        <a:gd name="connsiteY1" fmla="*/ 0 h 38453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5308">
                          <a:moveTo>
                            <a:pt x="0" y="3845309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000000"/>
                      </a:solidFill>
                      <a:custDash>
                        <a:ds d="0" sp="0"/>
                        <a:ds d="334500" sp="334500"/>
                      </a:custDash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56368789-8B4B-6134-7A0D-993C7BB93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2039" y="1490088"/>
                      <a:ext cx="6035" cy="3849412"/>
                    </a:xfrm>
                    <a:custGeom>
                      <a:avLst/>
                      <a:gdLst>
                        <a:gd name="connsiteX0" fmla="*/ 0 w 6035"/>
                        <a:gd name="connsiteY0" fmla="*/ 3849412 h 3849412"/>
                        <a:gd name="connsiteX1" fmla="*/ 0 w 6035"/>
                        <a:gd name="connsiteY1" fmla="*/ 0 h 384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9412">
                          <a:moveTo>
                            <a:pt x="0" y="384941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838382"/>
                      </a:solidFill>
                      <a:custDash>
                        <a:ds d="0" sp="0"/>
                        <a:ds d="0" sp="0"/>
                        <a:ds d="190500" sp="190500"/>
                        <a:ds d="571500" sp="190500"/>
                      </a:custDash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F7C3751-AA72-2747-7311-AA5F381A8327}"/>
                      </a:ext>
                    </a:extLst>
                  </p:cNvPr>
                  <p:cNvSpPr/>
                  <p:nvPr/>
                </p:nvSpPr>
                <p:spPr>
                  <a:xfrm>
                    <a:off x="6439016" y="5188796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69F9D902-8EC9-010C-8A83-E906AAE3900A}"/>
                      </a:ext>
                    </a:extLst>
                  </p:cNvPr>
                  <p:cNvSpPr/>
                  <p:nvPr/>
                </p:nvSpPr>
                <p:spPr>
                  <a:xfrm>
                    <a:off x="6715184" y="5255425"/>
                    <a:ext cx="7591" cy="46290"/>
                  </a:xfrm>
                  <a:custGeom>
                    <a:avLst/>
                    <a:gdLst>
                      <a:gd name="connsiteX0" fmla="*/ 0 w 6035"/>
                      <a:gd name="connsiteY0" fmla="*/ 46291 h 46290"/>
                      <a:gd name="connsiteX1" fmla="*/ 0 w 6035"/>
                      <a:gd name="connsiteY1" fmla="*/ 0 h 4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46290">
                        <a:moveTo>
                          <a:pt x="0" y="46291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3ADFC4E8-DFBA-C40E-82D1-9F769B1A2105}"/>
                      </a:ext>
                    </a:extLst>
                  </p:cNvPr>
                  <p:cNvSpPr/>
                  <p:nvPr/>
                </p:nvSpPr>
                <p:spPr>
                  <a:xfrm>
                    <a:off x="6439016" y="5046485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E88A8205-4114-5FDF-10EB-D3F511326148}"/>
                      </a:ext>
                    </a:extLst>
                  </p:cNvPr>
                  <p:cNvSpPr/>
                  <p:nvPr/>
                </p:nvSpPr>
                <p:spPr>
                  <a:xfrm>
                    <a:off x="6439016" y="4904173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C7EE5045-0E47-33CD-C542-8412032D6600}"/>
                      </a:ext>
                    </a:extLst>
                  </p:cNvPr>
                  <p:cNvSpPr/>
                  <p:nvPr/>
                </p:nvSpPr>
                <p:spPr>
                  <a:xfrm>
                    <a:off x="6439016" y="4761862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F91C585D-F294-BB3D-94D8-C435DAF9A3AC}"/>
                      </a:ext>
                    </a:extLst>
                  </p:cNvPr>
                  <p:cNvSpPr/>
                  <p:nvPr/>
                </p:nvSpPr>
                <p:spPr>
                  <a:xfrm>
                    <a:off x="6439016" y="4619610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AFD5DA89-0276-CFBA-DD1A-A31348E24CA8}"/>
                      </a:ext>
                    </a:extLst>
                  </p:cNvPr>
                  <p:cNvSpPr/>
                  <p:nvPr/>
                </p:nvSpPr>
                <p:spPr>
                  <a:xfrm>
                    <a:off x="6439016" y="4477299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DFEE44F0-6ECE-EEC4-2C1C-2534FA5534CD}"/>
                      </a:ext>
                    </a:extLst>
                  </p:cNvPr>
                  <p:cNvSpPr/>
                  <p:nvPr/>
                </p:nvSpPr>
                <p:spPr>
                  <a:xfrm>
                    <a:off x="6439016" y="4334987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8CA2E5DA-4331-BC4B-EF68-D5C7C5A45868}"/>
                      </a:ext>
                    </a:extLst>
                  </p:cNvPr>
                  <p:cNvSpPr/>
                  <p:nvPr/>
                </p:nvSpPr>
                <p:spPr>
                  <a:xfrm>
                    <a:off x="6439016" y="4192676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834CECC4-0FA6-8A62-53A0-3398733B2D12}"/>
                      </a:ext>
                    </a:extLst>
                  </p:cNvPr>
                  <p:cNvSpPr/>
                  <p:nvPr/>
                </p:nvSpPr>
                <p:spPr>
                  <a:xfrm>
                    <a:off x="6439016" y="4050364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55FB1E4A-1226-26BF-CD6F-9DF2E5F46DFD}"/>
                      </a:ext>
                    </a:extLst>
                  </p:cNvPr>
                  <p:cNvSpPr/>
                  <p:nvPr/>
                </p:nvSpPr>
                <p:spPr>
                  <a:xfrm>
                    <a:off x="6439016" y="3908053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99491C5B-A09A-5BA2-5EC8-1FC680D02A24}"/>
                      </a:ext>
                    </a:extLst>
                  </p:cNvPr>
                  <p:cNvSpPr/>
                  <p:nvPr/>
                </p:nvSpPr>
                <p:spPr>
                  <a:xfrm>
                    <a:off x="6439016" y="3765741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CB310E6B-C03C-AD9D-581B-1A35CE7EC163}"/>
                      </a:ext>
                    </a:extLst>
                  </p:cNvPr>
                  <p:cNvSpPr/>
                  <p:nvPr/>
                </p:nvSpPr>
                <p:spPr>
                  <a:xfrm>
                    <a:off x="6439016" y="3623430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1B55F5E6-0466-4AC7-8D40-954800DCA978}"/>
                      </a:ext>
                    </a:extLst>
                  </p:cNvPr>
                  <p:cNvSpPr/>
                  <p:nvPr/>
                </p:nvSpPr>
                <p:spPr>
                  <a:xfrm>
                    <a:off x="6439016" y="3481178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4C6792BF-5C0A-0FF1-9D26-BC5165899850}"/>
                      </a:ext>
                    </a:extLst>
                  </p:cNvPr>
                  <p:cNvSpPr/>
                  <p:nvPr/>
                </p:nvSpPr>
                <p:spPr>
                  <a:xfrm>
                    <a:off x="6439016" y="3338867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395E92C2-3E9C-4D6F-5992-320BC1ABF2D0}"/>
                      </a:ext>
                    </a:extLst>
                  </p:cNvPr>
                  <p:cNvSpPr/>
                  <p:nvPr/>
                </p:nvSpPr>
                <p:spPr>
                  <a:xfrm>
                    <a:off x="6439016" y="3196555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796459DE-3D08-812D-6FEE-72276920B6D6}"/>
                      </a:ext>
                    </a:extLst>
                  </p:cNvPr>
                  <p:cNvSpPr/>
                  <p:nvPr/>
                </p:nvSpPr>
                <p:spPr>
                  <a:xfrm>
                    <a:off x="6439016" y="3054244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839FA330-FEAC-EB57-04EC-5F2FD44ECE7E}"/>
                      </a:ext>
                    </a:extLst>
                  </p:cNvPr>
                  <p:cNvSpPr/>
                  <p:nvPr/>
                </p:nvSpPr>
                <p:spPr>
                  <a:xfrm>
                    <a:off x="6439016" y="2911932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AE1F3B23-F25A-2FB2-DCA7-A72150748470}"/>
                      </a:ext>
                    </a:extLst>
                  </p:cNvPr>
                  <p:cNvSpPr/>
                  <p:nvPr/>
                </p:nvSpPr>
                <p:spPr>
                  <a:xfrm>
                    <a:off x="6439016" y="2769621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7AD3EB5D-6F6C-D66A-1338-560B53CF24ED}"/>
                      </a:ext>
                    </a:extLst>
                  </p:cNvPr>
                  <p:cNvSpPr/>
                  <p:nvPr/>
                </p:nvSpPr>
                <p:spPr>
                  <a:xfrm>
                    <a:off x="6439016" y="2627309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18B2CFB7-406B-19B3-4B4E-783AF9D1FD54}"/>
                      </a:ext>
                    </a:extLst>
                  </p:cNvPr>
                  <p:cNvSpPr/>
                  <p:nvPr/>
                </p:nvSpPr>
                <p:spPr>
                  <a:xfrm>
                    <a:off x="6439016" y="2485058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F611E8D7-21D7-0752-B8A7-D47C7E54234E}"/>
                      </a:ext>
                    </a:extLst>
                  </p:cNvPr>
                  <p:cNvSpPr/>
                  <p:nvPr/>
                </p:nvSpPr>
                <p:spPr>
                  <a:xfrm>
                    <a:off x="6439016" y="2342747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3039589E-5EDC-D0FE-382C-EA84DE1E7585}"/>
                      </a:ext>
                    </a:extLst>
                  </p:cNvPr>
                  <p:cNvSpPr/>
                  <p:nvPr/>
                </p:nvSpPr>
                <p:spPr>
                  <a:xfrm>
                    <a:off x="6439016" y="2200435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DC256EF3-B291-9911-9724-DCCF732BCA8B}"/>
                      </a:ext>
                    </a:extLst>
                  </p:cNvPr>
                  <p:cNvSpPr/>
                  <p:nvPr/>
                </p:nvSpPr>
                <p:spPr>
                  <a:xfrm>
                    <a:off x="6439016" y="2058124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42426CED-CBC1-3386-B8FA-10914E915B4E}"/>
                      </a:ext>
                    </a:extLst>
                  </p:cNvPr>
                  <p:cNvSpPr/>
                  <p:nvPr/>
                </p:nvSpPr>
                <p:spPr>
                  <a:xfrm>
                    <a:off x="6439016" y="1915812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C6225E70-3C49-0C71-1540-56EE340E373B}"/>
                      </a:ext>
                    </a:extLst>
                  </p:cNvPr>
                  <p:cNvSpPr/>
                  <p:nvPr/>
                </p:nvSpPr>
                <p:spPr>
                  <a:xfrm>
                    <a:off x="6439016" y="1773500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1B87D237-DC05-9164-C494-0123C6103258}"/>
                      </a:ext>
                    </a:extLst>
                  </p:cNvPr>
                  <p:cNvSpPr/>
                  <p:nvPr/>
                </p:nvSpPr>
                <p:spPr>
                  <a:xfrm>
                    <a:off x="6439016" y="1631189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93CD4EC-35BD-C852-01DD-01A00378BE41}"/>
                      </a:ext>
                    </a:extLst>
                  </p:cNvPr>
                  <p:cNvSpPr/>
                  <p:nvPr/>
                </p:nvSpPr>
                <p:spPr>
                  <a:xfrm>
                    <a:off x="6439016" y="1488877"/>
                    <a:ext cx="34995" cy="6035"/>
                  </a:xfrm>
                  <a:custGeom>
                    <a:avLst/>
                    <a:gdLst>
                      <a:gd name="connsiteX0" fmla="*/ 0 w 27822"/>
                      <a:gd name="connsiteY0" fmla="*/ 0 h 6035"/>
                      <a:gd name="connsiteX1" fmla="*/ 27823 w 278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822" h="6035">
                        <a:moveTo>
                          <a:pt x="0" y="0"/>
                        </a:moveTo>
                        <a:lnTo>
                          <a:pt x="27823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aphic 30">
                    <a:extLst>
                      <a:ext uri="{FF2B5EF4-FFF2-40B4-BE49-F238E27FC236}">
                        <a16:creationId xmlns:a16="http://schemas.microsoft.com/office/drawing/2014/main" id="{F02088D1-20A2-12FD-47F0-6935E3480126}"/>
                      </a:ext>
                    </a:extLst>
                  </p:cNvPr>
                  <p:cNvGrpSpPr/>
                  <p:nvPr/>
                </p:nvGrpSpPr>
                <p:grpSpPr>
                  <a:xfrm>
                    <a:off x="6276669" y="1411337"/>
                    <a:ext cx="141227" cy="2285409"/>
                    <a:chOff x="6239115" y="1492817"/>
                    <a:chExt cx="112280" cy="2285409"/>
                  </a:xfrm>
                  <a:solidFill>
                    <a:srgbClr val="000000"/>
                  </a:solidFill>
                </p:grpSpPr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8D4DD61E-A887-1A78-8F19-2CB26E4D6D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5" y="1492817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ID-27</a:t>
                      </a:r>
                    </a:p>
                  </p:txBody>
                </p:sp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63E7718B-78F6-242F-C1FB-6E9D141D1B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1635429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ID-26</a:t>
                      </a: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9E14C439-1667-5731-D0BE-EA2BD6BE09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1778041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ID-25</a:t>
                      </a:r>
                    </a:p>
                  </p:txBody>
                </p:sp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735C088B-315D-4991-ADEA-67EAEF7215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1920653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ID-24</a:t>
                      </a:r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DA722F6F-88C8-7729-11D9-559A2B4E40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063265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ID-23</a:t>
                      </a:r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0BA6FD71-19F0-36A2-E022-338C74EFDF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205876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ID-22</a:t>
                      </a:r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5A382F80-CF91-AE5E-A4F5-EE0FF97EF1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348488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ID-21</a:t>
                      </a:r>
                    </a:p>
                  </p:txBody>
                </p:sp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B76D3A81-AB28-5BB1-83CF-2906247E32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491100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ID-20</a:t>
                      </a:r>
                    </a:p>
                  </p:txBody>
                </p:sp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08819127-B11D-C5B2-2072-A42DACF470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633713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ID-19</a:t>
                      </a:r>
                    </a:p>
                  </p:txBody>
                </p:sp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5025BB81-AED7-9C36-957C-2BE58488F3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776325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ID-18</a:t>
                      </a:r>
                    </a:p>
                  </p:txBody>
                </p:sp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BF9D8233-ED42-F15D-B171-F8C3177238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2918937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ID-17</a:t>
                      </a:r>
                    </a:p>
                  </p:txBody>
                </p:sp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65BC7E1C-0027-66C7-2C7A-5C8FC0C7C0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3061549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ID-16</a:t>
                      </a:r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A993FBF6-7C82-00CB-16A1-1BA248B76D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3204161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ID-15</a:t>
                      </a:r>
                    </a:p>
                  </p:txBody>
                </p:sp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690EC97D-1B43-0062-1815-0FC48A405F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3346772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ID-14</a:t>
                      </a:r>
                    </a:p>
                  </p:txBody>
                </p:sp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6B153847-8A98-E983-3CF7-C7FE8888D6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3489384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ID-13</a:t>
                      </a:r>
                    </a:p>
                  </p:txBody>
                </p:sp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F67046FB-C694-5BF4-A3B1-6A52E91A63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9117" y="3631996"/>
                      <a:ext cx="112278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ID-12</a:t>
                      </a:r>
                    </a:p>
                  </p:txBody>
                </p:sp>
              </p:grp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012B005-5BF7-E609-79E5-BF0910570F45}"/>
                      </a:ext>
                    </a:extLst>
                  </p:cNvPr>
                  <p:cNvSpPr txBox="1"/>
                  <p:nvPr/>
                </p:nvSpPr>
                <p:spPr>
                  <a:xfrm>
                    <a:off x="6276668" y="3693128"/>
                    <a:ext cx="141225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ID-11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D7979078-1D5A-7760-FF16-63D8DF625551}"/>
                      </a:ext>
                    </a:extLst>
                  </p:cNvPr>
                  <p:cNvSpPr txBox="1"/>
                  <p:nvPr/>
                </p:nvSpPr>
                <p:spPr>
                  <a:xfrm>
                    <a:off x="6276667" y="3835740"/>
                    <a:ext cx="141225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ID-10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B51E073C-8988-6FA5-45A3-8A52351F1A53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3978353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ID-9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A0F5535-440B-57D5-5FF7-104D6A7B0E65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120965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ID-8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426255AC-2CFA-8E53-70A9-06251AF0C890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263577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ID-7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CB4878BF-6DC3-38D0-9AA0-E575144BA336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406189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ID-6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0665A6C-8529-0A32-D364-5CB85C762868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548801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ID-5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E14EADF-D38E-44CE-9A69-7C8CAA04EF94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691412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ID-4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6C1428D0-146F-76B9-27FE-6B63A9E2F7B6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834024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ID-3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7FB6B6EA-D6C4-B845-03FA-8734C76CDBE7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4976636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ID-2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5F4086BA-3ECA-5EC2-B70E-8359FD176504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764" y="5119240"/>
                    <a:ext cx="109128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ID-1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2AE7C7D2-E984-1134-E931-A5CF9C5314BD}"/>
                      </a:ext>
                    </a:extLst>
                  </p:cNvPr>
                  <p:cNvSpPr txBox="1"/>
                  <p:nvPr/>
                </p:nvSpPr>
                <p:spPr>
                  <a:xfrm>
                    <a:off x="6700759" y="5303555"/>
                    <a:ext cx="32096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0</a:t>
                    </a: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B64DD748-0C68-AC1F-875D-CA3C4F4C5B2B}"/>
                      </a:ext>
                    </a:extLst>
                  </p:cNvPr>
                  <p:cNvSpPr/>
                  <p:nvPr/>
                </p:nvSpPr>
                <p:spPr>
                  <a:xfrm>
                    <a:off x="7520459" y="5255425"/>
                    <a:ext cx="7591" cy="46290"/>
                  </a:xfrm>
                  <a:custGeom>
                    <a:avLst/>
                    <a:gdLst>
                      <a:gd name="connsiteX0" fmla="*/ 0 w 6035"/>
                      <a:gd name="connsiteY0" fmla="*/ 46291 h 46290"/>
                      <a:gd name="connsiteX1" fmla="*/ 0 w 6035"/>
                      <a:gd name="connsiteY1" fmla="*/ 0 h 4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46290">
                        <a:moveTo>
                          <a:pt x="0" y="46291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127CFC9-6660-4E76-3316-E85892AB6EE6}"/>
                      </a:ext>
                    </a:extLst>
                  </p:cNvPr>
                  <p:cNvSpPr txBox="1"/>
                  <p:nvPr/>
                </p:nvSpPr>
                <p:spPr>
                  <a:xfrm>
                    <a:off x="7491542" y="5303555"/>
                    <a:ext cx="64193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12</a:t>
                    </a:r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804B190F-11AC-B0C7-05F2-E695FAEC1CFB}"/>
                      </a:ext>
                    </a:extLst>
                  </p:cNvPr>
                  <p:cNvSpPr/>
                  <p:nvPr/>
                </p:nvSpPr>
                <p:spPr>
                  <a:xfrm>
                    <a:off x="8321407" y="5255425"/>
                    <a:ext cx="7591" cy="46290"/>
                  </a:xfrm>
                  <a:custGeom>
                    <a:avLst/>
                    <a:gdLst>
                      <a:gd name="connsiteX0" fmla="*/ 0 w 6035"/>
                      <a:gd name="connsiteY0" fmla="*/ 46291 h 46290"/>
                      <a:gd name="connsiteX1" fmla="*/ 0 w 6035"/>
                      <a:gd name="connsiteY1" fmla="*/ 0 h 4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46290">
                        <a:moveTo>
                          <a:pt x="0" y="46291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3E51327A-D6DE-DCB1-2DF9-9439B1C3867D}"/>
                      </a:ext>
                    </a:extLst>
                  </p:cNvPr>
                  <p:cNvSpPr txBox="1"/>
                  <p:nvPr/>
                </p:nvSpPr>
                <p:spPr>
                  <a:xfrm>
                    <a:off x="8291671" y="5303555"/>
                    <a:ext cx="64193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24</a:t>
                    </a:r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414424E7-03A7-7567-2C4D-0930D60DB762}"/>
                      </a:ext>
                    </a:extLst>
                  </p:cNvPr>
                  <p:cNvSpPr/>
                  <p:nvPr/>
                </p:nvSpPr>
                <p:spPr>
                  <a:xfrm>
                    <a:off x="9122355" y="5255425"/>
                    <a:ext cx="7591" cy="46290"/>
                  </a:xfrm>
                  <a:custGeom>
                    <a:avLst/>
                    <a:gdLst>
                      <a:gd name="connsiteX0" fmla="*/ 0 w 6035"/>
                      <a:gd name="connsiteY0" fmla="*/ 46291 h 46290"/>
                      <a:gd name="connsiteX1" fmla="*/ 0 w 6035"/>
                      <a:gd name="connsiteY1" fmla="*/ 0 h 4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46290">
                        <a:moveTo>
                          <a:pt x="0" y="46291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57BAAB5-F3FF-D193-2B3F-AA420D4B4788}"/>
                      </a:ext>
                    </a:extLst>
                  </p:cNvPr>
                  <p:cNvSpPr txBox="1"/>
                  <p:nvPr/>
                </p:nvSpPr>
                <p:spPr>
                  <a:xfrm>
                    <a:off x="9091800" y="5303555"/>
                    <a:ext cx="64193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36</a:t>
                    </a:r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E225C9E9-A6F1-38CD-D250-A8367A103E50}"/>
                      </a:ext>
                    </a:extLst>
                  </p:cNvPr>
                  <p:cNvSpPr/>
                  <p:nvPr/>
                </p:nvSpPr>
                <p:spPr>
                  <a:xfrm>
                    <a:off x="9923303" y="5255425"/>
                    <a:ext cx="7591" cy="46290"/>
                  </a:xfrm>
                  <a:custGeom>
                    <a:avLst/>
                    <a:gdLst>
                      <a:gd name="connsiteX0" fmla="*/ 0 w 6035"/>
                      <a:gd name="connsiteY0" fmla="*/ 46291 h 46290"/>
                      <a:gd name="connsiteX1" fmla="*/ 0 w 6035"/>
                      <a:gd name="connsiteY1" fmla="*/ 0 h 4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46290">
                        <a:moveTo>
                          <a:pt x="0" y="46291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0C373A7B-BF5B-3D1F-DA18-5018EE14676E}"/>
                      </a:ext>
                    </a:extLst>
                  </p:cNvPr>
                  <p:cNvSpPr txBox="1"/>
                  <p:nvPr/>
                </p:nvSpPr>
                <p:spPr>
                  <a:xfrm>
                    <a:off x="9891929" y="5303555"/>
                    <a:ext cx="64193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48</a:t>
                    </a:r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A4408E9E-ABD7-9FDB-23E4-F2701E86A2D6}"/>
                      </a:ext>
                    </a:extLst>
                  </p:cNvPr>
                  <p:cNvSpPr/>
                  <p:nvPr/>
                </p:nvSpPr>
                <p:spPr>
                  <a:xfrm>
                    <a:off x="10724250" y="5255425"/>
                    <a:ext cx="7591" cy="46290"/>
                  </a:xfrm>
                  <a:custGeom>
                    <a:avLst/>
                    <a:gdLst>
                      <a:gd name="connsiteX0" fmla="*/ 0 w 6035"/>
                      <a:gd name="connsiteY0" fmla="*/ 46291 h 46290"/>
                      <a:gd name="connsiteX1" fmla="*/ 0 w 6035"/>
                      <a:gd name="connsiteY1" fmla="*/ 0 h 4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46290">
                        <a:moveTo>
                          <a:pt x="0" y="46291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850AB01C-3505-17D3-3686-2E2672E5FA72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2058" y="5303555"/>
                    <a:ext cx="64193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60</a:t>
                    </a:r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E5A14389-88B2-9FA2-2B7C-62E80E679BFA}"/>
                      </a:ext>
                    </a:extLst>
                  </p:cNvPr>
                  <p:cNvSpPr txBox="1"/>
                  <p:nvPr/>
                </p:nvSpPr>
                <p:spPr>
                  <a:xfrm>
                    <a:off x="8082930" y="5425515"/>
                    <a:ext cx="2084893" cy="1949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1200" cap="none" spc="0" normalizeH="0" baseline="0" noProof="0" dirty="0">
                        <a:ln/>
                        <a:solidFill>
                          <a:srgbClr val="020203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Time under treatment (solid bars) and survival in months</a:t>
                    </a:r>
                  </a:p>
                </p:txBody>
              </p:sp>
              <p:grpSp>
                <p:nvGrpSpPr>
                  <p:cNvPr id="109" name="Graphic 30">
                    <a:extLst>
                      <a:ext uri="{FF2B5EF4-FFF2-40B4-BE49-F238E27FC236}">
                        <a16:creationId xmlns:a16="http://schemas.microsoft.com/office/drawing/2014/main" id="{A73ECF4D-BE76-8AE7-8D8F-71000897847D}"/>
                      </a:ext>
                    </a:extLst>
                  </p:cNvPr>
                  <p:cNvGrpSpPr/>
                  <p:nvPr/>
                </p:nvGrpSpPr>
                <p:grpSpPr>
                  <a:xfrm>
                    <a:off x="6474141" y="1408608"/>
                    <a:ext cx="5238773" cy="3846817"/>
                    <a:chOff x="6396013" y="1490088"/>
                    <a:chExt cx="4164936" cy="3846817"/>
                  </a:xfrm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D99C2A80-B40F-37F9-5992-D19A21EDB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92914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D1B0CE64-D093-59A0-5C32-66E5D78F1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576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08B64920-2683-0482-F015-6FB5B20CB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5273414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DADDDA17-5C3A-64F7-9181-4036B6BD2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5130982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3E216A8C-6699-E7BC-B17E-7C94A1B73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988550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A23ECE78-77AE-524B-EFAF-BF0D52FC6C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846178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23F92E9F-9A14-84A7-222D-43E275796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703746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685D676D-5145-29EF-42BE-7FE4D19DF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561314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B9497E53-E1BA-733A-80C8-14696EF3B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418881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129FCC55-96BD-9D31-A2B0-952BDCDAC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276449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DCB1AEE3-F169-F520-7D94-1F64D6FBE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4134017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307E950F-AB5A-8FB4-3487-991AFCCC0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991585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7E756DD3-6419-7FCB-FF2D-344333C1A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849152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D901A943-B5C4-35FD-1532-39F2129B4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706781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95D0BE01-7151-8721-6A5D-ECC0BAFEC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564348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6FE8EB70-9AE9-FF43-2AE0-5E8960CB2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421916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3D3FDDD5-9BFD-562C-D90F-181D64BDC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279484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0BC9092-BFEE-FD60-34F2-434BF8D84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3137052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5E3512E9-4E4B-97E6-1E82-D7A119E13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994619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7A17340-2611-2FC6-AC8F-F8D0B2D83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852187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A0454680-0B94-B848-2A64-0E105264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709755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7CB7D1BC-16D4-DEA0-E606-1CD26B8265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567383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4E2B5D53-A147-B099-F3F1-E413B8E85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424951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1B0A011A-B809-CD90-7961-F75359E8BF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282519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" name="Freeform: Shape 133">
                      <a:extLst>
                        <a:ext uri="{FF2B5EF4-FFF2-40B4-BE49-F238E27FC236}">
                          <a16:creationId xmlns:a16="http://schemas.microsoft.com/office/drawing/2014/main" id="{48B81EFE-F63D-245C-D1D5-C90E36A9F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2140086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Freeform: Shape 134">
                      <a:extLst>
                        <a:ext uri="{FF2B5EF4-FFF2-40B4-BE49-F238E27FC236}">
                          <a16:creationId xmlns:a16="http://schemas.microsoft.com/office/drawing/2014/main" id="{2718B0BC-F0C2-7DD1-D36B-F995E89F9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1997654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CCD3B389-DE64-3744-A4AA-1E251FD91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1857603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7E96B4F1-FC63-FF13-35D3-0CD90890F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1712790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9AB2E774-3883-3E3C-6488-869A960CE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013" y="1570357"/>
                      <a:ext cx="4164936" cy="6035"/>
                    </a:xfrm>
                    <a:custGeom>
                      <a:avLst/>
                      <a:gdLst>
                        <a:gd name="connsiteX0" fmla="*/ 0 w 4164936"/>
                        <a:gd name="connsiteY0" fmla="*/ 0 h 6035"/>
                        <a:gd name="connsiteX1" fmla="*/ 4164936 w 4164936"/>
                        <a:gd name="connsiteY1" fmla="*/ 0 h 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64936" h="6035">
                          <a:moveTo>
                            <a:pt x="0" y="0"/>
                          </a:moveTo>
                          <a:lnTo>
                            <a:pt x="4164936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9" name="Graphic 30">
                    <a:extLst>
                      <a:ext uri="{FF2B5EF4-FFF2-40B4-BE49-F238E27FC236}">
                        <a16:creationId xmlns:a16="http://schemas.microsoft.com/office/drawing/2014/main" id="{AC9CAEF2-55A0-E66A-8D9E-93F96E12BE1F}"/>
                      </a:ext>
                    </a:extLst>
                  </p:cNvPr>
                  <p:cNvGrpSpPr/>
                  <p:nvPr/>
                </p:nvGrpSpPr>
                <p:grpSpPr>
                  <a:xfrm>
                    <a:off x="6714329" y="1408608"/>
                    <a:ext cx="4356780" cy="3846817"/>
                    <a:chOff x="6587271" y="1490088"/>
                    <a:chExt cx="3463894" cy="3846817"/>
                  </a:xfrm>
                  <a:solidFill>
                    <a:srgbClr val="020203"/>
                  </a:solidFill>
                </p:grpSpPr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B98569BD-EB81-2334-D8F4-7CE1A59604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F0EF6537-FF32-D904-7B70-A287FB9E7F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FFBEA45F-5753-A070-4D2C-65FD44AFED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02F3526E-8664-08B1-ADAF-8A30B0E90A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E49C747B-A5A6-0169-137D-3B39EC7277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DA74C2E1-B8CD-318A-225F-BDFAF0C20E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00FDF001-E3F5-B6BD-4088-7D3E303CE1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3935055B-8118-6901-318B-D0DCB26D2E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73" name="TextBox 172">
                      <a:extLst>
                        <a:ext uri="{FF2B5EF4-FFF2-40B4-BE49-F238E27FC236}">
                          <a16:creationId xmlns:a16="http://schemas.microsoft.com/office/drawing/2014/main" id="{EFD45F1B-E179-EAFF-F783-471F82EC91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77" name="TextBox 176">
                      <a:extLst>
                        <a:ext uri="{FF2B5EF4-FFF2-40B4-BE49-F238E27FC236}">
                          <a16:creationId xmlns:a16="http://schemas.microsoft.com/office/drawing/2014/main" id="{D0DA39DC-A542-9E6F-3765-61281DF17E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81" name="TextBox 180">
                      <a:extLst>
                        <a:ext uri="{FF2B5EF4-FFF2-40B4-BE49-F238E27FC236}">
                          <a16:creationId xmlns:a16="http://schemas.microsoft.com/office/drawing/2014/main" id="{D65E47EC-785D-0184-3165-06F6452CCA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85" name="TextBox 184">
                      <a:extLst>
                        <a:ext uri="{FF2B5EF4-FFF2-40B4-BE49-F238E27FC236}">
                          <a16:creationId xmlns:a16="http://schemas.microsoft.com/office/drawing/2014/main" id="{D06A745B-0FE3-EAE9-A5A4-AD4264B476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89" name="TextBox 188">
                      <a:extLst>
                        <a:ext uri="{FF2B5EF4-FFF2-40B4-BE49-F238E27FC236}">
                          <a16:creationId xmlns:a16="http://schemas.microsoft.com/office/drawing/2014/main" id="{F315F4F0-0954-0A19-6866-EEFB5204E4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93" name="TextBox 192">
                      <a:extLst>
                        <a:ext uri="{FF2B5EF4-FFF2-40B4-BE49-F238E27FC236}">
                          <a16:creationId xmlns:a16="http://schemas.microsoft.com/office/drawing/2014/main" id="{81DF740F-6B34-5E9E-28D9-01A376B6A4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197" name="TextBox 196">
                      <a:extLst>
                        <a:ext uri="{FF2B5EF4-FFF2-40B4-BE49-F238E27FC236}">
                          <a16:creationId xmlns:a16="http://schemas.microsoft.com/office/drawing/2014/main" id="{57052543-F109-9CAB-FCD6-53053F4DC2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01" name="TextBox 200">
                      <a:extLst>
                        <a:ext uri="{FF2B5EF4-FFF2-40B4-BE49-F238E27FC236}">
                          <a16:creationId xmlns:a16="http://schemas.microsoft.com/office/drawing/2014/main" id="{AEE49156-F13D-4507-B6CE-92A8EA324B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05" name="TextBox 204">
                      <a:extLst>
                        <a:ext uri="{FF2B5EF4-FFF2-40B4-BE49-F238E27FC236}">
                          <a16:creationId xmlns:a16="http://schemas.microsoft.com/office/drawing/2014/main" id="{A81580CA-85C1-BA70-A1ED-B63942179C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09" name="TextBox 208">
                      <a:extLst>
                        <a:ext uri="{FF2B5EF4-FFF2-40B4-BE49-F238E27FC236}">
                          <a16:creationId xmlns:a16="http://schemas.microsoft.com/office/drawing/2014/main" id="{0A88AFC8-8733-9085-A22A-061056EA06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BEE451F3-974B-F6AE-39A1-B51D1044EC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17" name="TextBox 216">
                      <a:extLst>
                        <a:ext uri="{FF2B5EF4-FFF2-40B4-BE49-F238E27FC236}">
                          <a16:creationId xmlns:a16="http://schemas.microsoft.com/office/drawing/2014/main" id="{9961CD4A-99F3-5FFC-C25B-A6C06B177B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21" name="TextBox 220">
                      <a:extLst>
                        <a:ext uri="{FF2B5EF4-FFF2-40B4-BE49-F238E27FC236}">
                          <a16:creationId xmlns:a16="http://schemas.microsoft.com/office/drawing/2014/main" id="{2105F7A4-073F-2963-F684-D5D01D42A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25" name="TextBox 224">
                      <a:extLst>
                        <a:ext uri="{FF2B5EF4-FFF2-40B4-BE49-F238E27FC236}">
                          <a16:creationId xmlns:a16="http://schemas.microsoft.com/office/drawing/2014/main" id="{3609FC18-615E-F3AC-12BB-409093501F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29" name="TextBox 228">
                      <a:extLst>
                        <a:ext uri="{FF2B5EF4-FFF2-40B4-BE49-F238E27FC236}">
                          <a16:creationId xmlns:a16="http://schemas.microsoft.com/office/drawing/2014/main" id="{314E3EB7-BC98-BB31-421D-C3F2F4885C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4483A285-8E4A-A65A-0B7F-9F39335166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37" name="TextBox 236">
                      <a:extLst>
                        <a:ext uri="{FF2B5EF4-FFF2-40B4-BE49-F238E27FC236}">
                          <a16:creationId xmlns:a16="http://schemas.microsoft.com/office/drawing/2014/main" id="{DDA9B136-E1D2-8E4D-0D1F-C86594A1DA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8712" y="3095073"/>
                      <a:ext cx="12453" cy="14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-6" normalizeH="0" baseline="0" noProof="0" dirty="0">
                          <a:ln/>
                          <a:solidFill>
                            <a:srgbClr val="02020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  <a:sym typeface="Arial"/>
                          <a:rtl val="0"/>
                        </a:rPr>
                        <a:t> </a:t>
                      </a:r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CCE485F6-E0E2-3FAD-F029-F8BFAF7B8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5993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C016E9A7-DE24-6C87-54B6-B0412197F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317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CF51DA2B-B781-7489-3408-7F6038C12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0761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E03C83C7-2C4A-602B-35D1-335D932AAA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8146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78B64F4D-0C43-FDA0-0D12-0590051CC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55530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76F40F12-5A40-EA61-A093-B14920271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7271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6" name="Freeform: Shape 245">
                      <a:extLst>
                        <a:ext uri="{FF2B5EF4-FFF2-40B4-BE49-F238E27FC236}">
                          <a16:creationId xmlns:a16="http://schemas.microsoft.com/office/drawing/2014/main" id="{CFA518DE-080C-01FA-FEFB-D6765154C6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4655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7" name="Freeform: Shape 246">
                      <a:extLst>
                        <a:ext uri="{FF2B5EF4-FFF2-40B4-BE49-F238E27FC236}">
                          <a16:creationId xmlns:a16="http://schemas.microsoft.com/office/drawing/2014/main" id="{767BECE8-2D2D-16D3-8AD4-606CF6EC7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9423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" name="Freeform: Shape 247">
                      <a:extLst>
                        <a:ext uri="{FF2B5EF4-FFF2-40B4-BE49-F238E27FC236}">
                          <a16:creationId xmlns:a16="http://schemas.microsoft.com/office/drawing/2014/main" id="{F23145AA-A1C0-1E52-7A91-ED2955DF2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36868" y="1490088"/>
                      <a:ext cx="6035" cy="3846817"/>
                    </a:xfrm>
                    <a:custGeom>
                      <a:avLst/>
                      <a:gdLst>
                        <a:gd name="connsiteX0" fmla="*/ 0 w 6035"/>
                        <a:gd name="connsiteY0" fmla="*/ 3846817 h 3846817"/>
                        <a:gd name="connsiteX1" fmla="*/ 0 w 6035"/>
                        <a:gd name="connsiteY1" fmla="*/ 0 h 384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35" h="3846817">
                          <a:moveTo>
                            <a:pt x="0" y="384681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371" cap="flat">
                      <a:solidFill>
                        <a:srgbClr val="D4E5F7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06DDA9ED-E4B5-F996-4963-BEC3F47514E5}"/>
                      </a:ext>
                    </a:extLst>
                  </p:cNvPr>
                  <p:cNvSpPr/>
                  <p:nvPr/>
                </p:nvSpPr>
                <p:spPr>
                  <a:xfrm>
                    <a:off x="6515992" y="2018593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0 h 81476"/>
                      <a:gd name="connsiteX2" fmla="*/ 50938 w 50937"/>
                      <a:gd name="connsiteY2" fmla="*/ 81476 h 81476"/>
                      <a:gd name="connsiteX3" fmla="*/ 0 w 50937"/>
                      <a:gd name="connsiteY3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0"/>
                        </a:lnTo>
                        <a:lnTo>
                          <a:pt x="50938" y="81476"/>
                        </a:lnTo>
                        <a:lnTo>
                          <a:pt x="0" y="81476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71FDC93E-B303-FB9B-605E-0170CA1081DC}"/>
                      </a:ext>
                    </a:extLst>
                  </p:cNvPr>
                  <p:cNvSpPr/>
                  <p:nvPr/>
                </p:nvSpPr>
                <p:spPr>
                  <a:xfrm>
                    <a:off x="6515992" y="2018593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8147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60324683-07A3-14F2-C545-B843E072F25C}"/>
                      </a:ext>
                    </a:extLst>
                  </p:cNvPr>
                  <p:cNvSpPr/>
                  <p:nvPr/>
                </p:nvSpPr>
                <p:spPr>
                  <a:xfrm>
                    <a:off x="6515992" y="2018593"/>
                    <a:ext cx="64069" cy="81476"/>
                  </a:xfrm>
                  <a:custGeom>
                    <a:avLst/>
                    <a:gdLst>
                      <a:gd name="connsiteX0" fmla="*/ 50938 w 50937"/>
                      <a:gd name="connsiteY0" fmla="*/ 0 h 81476"/>
                      <a:gd name="connsiteX1" fmla="*/ 0 w 50937"/>
                      <a:gd name="connsiteY1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76">
                        <a:moveTo>
                          <a:pt x="50938" y="0"/>
                        </a:moveTo>
                        <a:lnTo>
                          <a:pt x="0" y="8147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64B769FE-5CBB-8F2F-5358-0681A7FF0A0E}"/>
                      </a:ext>
                    </a:extLst>
                  </p:cNvPr>
                  <p:cNvSpPr/>
                  <p:nvPr/>
                </p:nvSpPr>
                <p:spPr>
                  <a:xfrm>
                    <a:off x="6515992" y="3014653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0 h 81476"/>
                      <a:gd name="connsiteX2" fmla="*/ 50938 w 50937"/>
                      <a:gd name="connsiteY2" fmla="*/ 81476 h 81476"/>
                      <a:gd name="connsiteX3" fmla="*/ 0 w 50937"/>
                      <a:gd name="connsiteY3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0"/>
                        </a:lnTo>
                        <a:lnTo>
                          <a:pt x="50938" y="81476"/>
                        </a:lnTo>
                        <a:lnTo>
                          <a:pt x="0" y="81476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DD8CF31E-DB50-09E9-3996-F3A8B835B183}"/>
                      </a:ext>
                    </a:extLst>
                  </p:cNvPr>
                  <p:cNvSpPr/>
                  <p:nvPr/>
                </p:nvSpPr>
                <p:spPr>
                  <a:xfrm>
                    <a:off x="6515992" y="3014653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8147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B861E996-F7F2-4D28-AA72-142C754B6155}"/>
                      </a:ext>
                    </a:extLst>
                  </p:cNvPr>
                  <p:cNvSpPr/>
                  <p:nvPr/>
                </p:nvSpPr>
                <p:spPr>
                  <a:xfrm>
                    <a:off x="6515992" y="3014653"/>
                    <a:ext cx="64069" cy="81476"/>
                  </a:xfrm>
                  <a:custGeom>
                    <a:avLst/>
                    <a:gdLst>
                      <a:gd name="connsiteX0" fmla="*/ 50938 w 50937"/>
                      <a:gd name="connsiteY0" fmla="*/ 0 h 81476"/>
                      <a:gd name="connsiteX1" fmla="*/ 0 w 50937"/>
                      <a:gd name="connsiteY1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76">
                        <a:moveTo>
                          <a:pt x="50938" y="0"/>
                        </a:moveTo>
                        <a:lnTo>
                          <a:pt x="0" y="8147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1FD755BE-B4FC-E371-D5E7-2A17D0DE56A1}"/>
                      </a:ext>
                    </a:extLst>
                  </p:cNvPr>
                  <p:cNvSpPr/>
                  <p:nvPr/>
                </p:nvSpPr>
                <p:spPr>
                  <a:xfrm>
                    <a:off x="6515992" y="4291654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0 h 81476"/>
                      <a:gd name="connsiteX2" fmla="*/ 50938 w 50937"/>
                      <a:gd name="connsiteY2" fmla="*/ 81476 h 81476"/>
                      <a:gd name="connsiteX3" fmla="*/ 0 w 50937"/>
                      <a:gd name="connsiteY3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0"/>
                        </a:lnTo>
                        <a:lnTo>
                          <a:pt x="50938" y="81476"/>
                        </a:lnTo>
                        <a:lnTo>
                          <a:pt x="0" y="81476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733DFB59-97C1-06EB-DB1A-52A751045D04}"/>
                      </a:ext>
                    </a:extLst>
                  </p:cNvPr>
                  <p:cNvSpPr/>
                  <p:nvPr/>
                </p:nvSpPr>
                <p:spPr>
                  <a:xfrm>
                    <a:off x="6515992" y="4291654"/>
                    <a:ext cx="64069" cy="81415"/>
                  </a:xfrm>
                  <a:custGeom>
                    <a:avLst/>
                    <a:gdLst>
                      <a:gd name="connsiteX0" fmla="*/ 0 w 50937"/>
                      <a:gd name="connsiteY0" fmla="*/ 0 h 81415"/>
                      <a:gd name="connsiteX1" fmla="*/ 50938 w 50937"/>
                      <a:gd name="connsiteY1" fmla="*/ 81416 h 81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15">
                        <a:moveTo>
                          <a:pt x="0" y="0"/>
                        </a:moveTo>
                        <a:lnTo>
                          <a:pt x="50938" y="8141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D765DA25-556C-2FB3-5BE1-9792CDE9E06A}"/>
                      </a:ext>
                    </a:extLst>
                  </p:cNvPr>
                  <p:cNvSpPr/>
                  <p:nvPr/>
                </p:nvSpPr>
                <p:spPr>
                  <a:xfrm>
                    <a:off x="6515992" y="4291654"/>
                    <a:ext cx="64069" cy="81415"/>
                  </a:xfrm>
                  <a:custGeom>
                    <a:avLst/>
                    <a:gdLst>
                      <a:gd name="connsiteX0" fmla="*/ 50938 w 50937"/>
                      <a:gd name="connsiteY0" fmla="*/ 0 h 81415"/>
                      <a:gd name="connsiteX1" fmla="*/ 0 w 50937"/>
                      <a:gd name="connsiteY1" fmla="*/ 81416 h 81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15">
                        <a:moveTo>
                          <a:pt x="50938" y="0"/>
                        </a:moveTo>
                        <a:lnTo>
                          <a:pt x="0" y="8141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6A9FBF35-84D2-ED43-57FF-39162850C93F}"/>
                      </a:ext>
                    </a:extLst>
                  </p:cNvPr>
                  <p:cNvSpPr/>
                  <p:nvPr/>
                </p:nvSpPr>
                <p:spPr>
                  <a:xfrm>
                    <a:off x="6515992" y="5008885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0 h 81476"/>
                      <a:gd name="connsiteX2" fmla="*/ 50938 w 50937"/>
                      <a:gd name="connsiteY2" fmla="*/ 81476 h 81476"/>
                      <a:gd name="connsiteX3" fmla="*/ 0 w 50937"/>
                      <a:gd name="connsiteY3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0"/>
                        </a:lnTo>
                        <a:lnTo>
                          <a:pt x="50938" y="81476"/>
                        </a:lnTo>
                        <a:lnTo>
                          <a:pt x="0" y="81476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DF08F620-66A3-5641-DA20-EA6A01D313DA}"/>
                      </a:ext>
                    </a:extLst>
                  </p:cNvPr>
                  <p:cNvSpPr/>
                  <p:nvPr/>
                </p:nvSpPr>
                <p:spPr>
                  <a:xfrm>
                    <a:off x="6515992" y="5008885"/>
                    <a:ext cx="64069" cy="81415"/>
                  </a:xfrm>
                  <a:custGeom>
                    <a:avLst/>
                    <a:gdLst>
                      <a:gd name="connsiteX0" fmla="*/ 0 w 50937"/>
                      <a:gd name="connsiteY0" fmla="*/ 0 h 81415"/>
                      <a:gd name="connsiteX1" fmla="*/ 50938 w 50937"/>
                      <a:gd name="connsiteY1" fmla="*/ 81416 h 81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15">
                        <a:moveTo>
                          <a:pt x="0" y="0"/>
                        </a:moveTo>
                        <a:lnTo>
                          <a:pt x="50938" y="8141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BD684EBB-0BCF-F4B0-39B6-18CA0FFAC599}"/>
                      </a:ext>
                    </a:extLst>
                  </p:cNvPr>
                  <p:cNvSpPr/>
                  <p:nvPr/>
                </p:nvSpPr>
                <p:spPr>
                  <a:xfrm>
                    <a:off x="6515992" y="5008885"/>
                    <a:ext cx="64069" cy="81415"/>
                  </a:xfrm>
                  <a:custGeom>
                    <a:avLst/>
                    <a:gdLst>
                      <a:gd name="connsiteX0" fmla="*/ 50938 w 50937"/>
                      <a:gd name="connsiteY0" fmla="*/ 0 h 81415"/>
                      <a:gd name="connsiteX1" fmla="*/ 0 w 50937"/>
                      <a:gd name="connsiteY1" fmla="*/ 81416 h 81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15">
                        <a:moveTo>
                          <a:pt x="50938" y="0"/>
                        </a:moveTo>
                        <a:lnTo>
                          <a:pt x="0" y="8141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id="{74A2EDE4-27C7-205F-857D-F882106EE1C2}"/>
                      </a:ext>
                    </a:extLst>
                  </p:cNvPr>
                  <p:cNvSpPr/>
                  <p:nvPr/>
                </p:nvSpPr>
                <p:spPr>
                  <a:xfrm>
                    <a:off x="6613311" y="1719787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1964 h 103987"/>
                      <a:gd name="connsiteX1" fmla="*/ 32470 w 64999"/>
                      <a:gd name="connsiteY1" fmla="*/ 103988 h 103987"/>
                      <a:gd name="connsiteX2" fmla="*/ 0 w 64999"/>
                      <a:gd name="connsiteY2" fmla="*/ 5196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196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1964"/>
                        </a:moveTo>
                        <a:lnTo>
                          <a:pt x="32470" y="103988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71CD2F8B-580C-F431-9C9E-E7EA475CADB0}"/>
                      </a:ext>
                    </a:extLst>
                  </p:cNvPr>
                  <p:cNvSpPr/>
                  <p:nvPr/>
                </p:nvSpPr>
                <p:spPr>
                  <a:xfrm>
                    <a:off x="6613311" y="1771750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5E167FCE-77A0-68A6-5117-24DD794F8450}"/>
                      </a:ext>
                    </a:extLst>
                  </p:cNvPr>
                  <p:cNvSpPr/>
                  <p:nvPr/>
                </p:nvSpPr>
                <p:spPr>
                  <a:xfrm>
                    <a:off x="6654152" y="1719787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3F694FB1-91B6-F980-545D-E5D7AD4E364D}"/>
                      </a:ext>
                    </a:extLst>
                  </p:cNvPr>
                  <p:cNvSpPr/>
                  <p:nvPr/>
                </p:nvSpPr>
                <p:spPr>
                  <a:xfrm>
                    <a:off x="6613311" y="2004651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1964 h 103987"/>
                      <a:gd name="connsiteX1" fmla="*/ 32470 w 64999"/>
                      <a:gd name="connsiteY1" fmla="*/ 103988 h 103987"/>
                      <a:gd name="connsiteX2" fmla="*/ 0 w 64999"/>
                      <a:gd name="connsiteY2" fmla="*/ 5196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196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1964"/>
                        </a:moveTo>
                        <a:lnTo>
                          <a:pt x="32470" y="103988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81FFE6FC-87ED-9780-9190-F9DE85887166}"/>
                      </a:ext>
                    </a:extLst>
                  </p:cNvPr>
                  <p:cNvSpPr/>
                  <p:nvPr/>
                </p:nvSpPr>
                <p:spPr>
                  <a:xfrm>
                    <a:off x="6613311" y="2056615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32D90E50-AFEC-352A-2C8F-4D0A7FA1C181}"/>
                      </a:ext>
                    </a:extLst>
                  </p:cNvPr>
                  <p:cNvSpPr/>
                  <p:nvPr/>
                </p:nvSpPr>
                <p:spPr>
                  <a:xfrm>
                    <a:off x="6654152" y="2004651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25986DF5-47EA-5F54-3D4E-50E24D5DBA24}"/>
                      </a:ext>
                    </a:extLst>
                  </p:cNvPr>
                  <p:cNvSpPr/>
                  <p:nvPr/>
                </p:nvSpPr>
                <p:spPr>
                  <a:xfrm>
                    <a:off x="6613311" y="2432551"/>
                    <a:ext cx="81756" cy="103927"/>
                  </a:xfrm>
                  <a:custGeom>
                    <a:avLst/>
                    <a:gdLst>
                      <a:gd name="connsiteX0" fmla="*/ 65000 w 64999"/>
                      <a:gd name="connsiteY0" fmla="*/ 51964 h 103927"/>
                      <a:gd name="connsiteX1" fmla="*/ 32470 w 64999"/>
                      <a:gd name="connsiteY1" fmla="*/ 103927 h 103927"/>
                      <a:gd name="connsiteX2" fmla="*/ 0 w 64999"/>
                      <a:gd name="connsiteY2" fmla="*/ 51964 h 103927"/>
                      <a:gd name="connsiteX3" fmla="*/ 32470 w 64999"/>
                      <a:gd name="connsiteY3" fmla="*/ 0 h 103927"/>
                      <a:gd name="connsiteX4" fmla="*/ 65000 w 64999"/>
                      <a:gd name="connsiteY4" fmla="*/ 51964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27">
                        <a:moveTo>
                          <a:pt x="65000" y="51964"/>
                        </a:moveTo>
                        <a:lnTo>
                          <a:pt x="32470" y="103927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48BB0E0F-5EA5-BC40-76C4-B26988AD02E5}"/>
                      </a:ext>
                    </a:extLst>
                  </p:cNvPr>
                  <p:cNvSpPr/>
                  <p:nvPr/>
                </p:nvSpPr>
                <p:spPr>
                  <a:xfrm>
                    <a:off x="6613311" y="2484515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F2D509C9-CF20-A5CF-9579-D840B8DFB983}"/>
                      </a:ext>
                    </a:extLst>
                  </p:cNvPr>
                  <p:cNvSpPr/>
                  <p:nvPr/>
                </p:nvSpPr>
                <p:spPr>
                  <a:xfrm>
                    <a:off x="6654152" y="2432551"/>
                    <a:ext cx="7591" cy="103927"/>
                  </a:xfrm>
                  <a:custGeom>
                    <a:avLst/>
                    <a:gdLst>
                      <a:gd name="connsiteX0" fmla="*/ 0 w 6035"/>
                      <a:gd name="connsiteY0" fmla="*/ 0 h 103927"/>
                      <a:gd name="connsiteX1" fmla="*/ 0 w 6035"/>
                      <a:gd name="connsiteY1" fmla="*/ 103927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27">
                        <a:moveTo>
                          <a:pt x="0" y="0"/>
                        </a:moveTo>
                        <a:lnTo>
                          <a:pt x="0" y="103927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EF153108-885C-4A34-212E-B6EAD93CA9E4}"/>
                      </a:ext>
                    </a:extLst>
                  </p:cNvPr>
                  <p:cNvSpPr/>
                  <p:nvPr/>
                </p:nvSpPr>
                <p:spPr>
                  <a:xfrm>
                    <a:off x="6613311" y="2576794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2024 h 103987"/>
                      <a:gd name="connsiteX1" fmla="*/ 32470 w 64999"/>
                      <a:gd name="connsiteY1" fmla="*/ 103988 h 103987"/>
                      <a:gd name="connsiteX2" fmla="*/ 0 w 64999"/>
                      <a:gd name="connsiteY2" fmla="*/ 5202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202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2024"/>
                        </a:moveTo>
                        <a:lnTo>
                          <a:pt x="32470" y="103988"/>
                        </a:lnTo>
                        <a:lnTo>
                          <a:pt x="0" y="52024"/>
                        </a:lnTo>
                        <a:lnTo>
                          <a:pt x="32470" y="0"/>
                        </a:lnTo>
                        <a:lnTo>
                          <a:pt x="65000" y="5202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0E5FAD64-0A64-95A7-DD6F-3C63803E0984}"/>
                      </a:ext>
                    </a:extLst>
                  </p:cNvPr>
                  <p:cNvSpPr/>
                  <p:nvPr/>
                </p:nvSpPr>
                <p:spPr>
                  <a:xfrm>
                    <a:off x="6613311" y="2628818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EACD9292-1E51-79FE-57D7-0D05E262921E}"/>
                      </a:ext>
                    </a:extLst>
                  </p:cNvPr>
                  <p:cNvSpPr/>
                  <p:nvPr/>
                </p:nvSpPr>
                <p:spPr>
                  <a:xfrm>
                    <a:off x="6654152" y="2576794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631815F3-D18A-5003-9560-4808B0A4BE78}"/>
                      </a:ext>
                    </a:extLst>
                  </p:cNvPr>
                  <p:cNvSpPr/>
                  <p:nvPr/>
                </p:nvSpPr>
                <p:spPr>
                  <a:xfrm>
                    <a:off x="6613311" y="2718623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1964 h 103987"/>
                      <a:gd name="connsiteX1" fmla="*/ 32470 w 64999"/>
                      <a:gd name="connsiteY1" fmla="*/ 103988 h 103987"/>
                      <a:gd name="connsiteX2" fmla="*/ 0 w 64999"/>
                      <a:gd name="connsiteY2" fmla="*/ 5196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196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1964"/>
                        </a:moveTo>
                        <a:lnTo>
                          <a:pt x="32470" y="103988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5692A50B-A904-48A2-D58D-F5A9303D45AC}"/>
                      </a:ext>
                    </a:extLst>
                  </p:cNvPr>
                  <p:cNvSpPr/>
                  <p:nvPr/>
                </p:nvSpPr>
                <p:spPr>
                  <a:xfrm>
                    <a:off x="6613311" y="2770586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444150E1-A45F-0B51-44C4-CCF2184D011B}"/>
                      </a:ext>
                    </a:extLst>
                  </p:cNvPr>
                  <p:cNvSpPr/>
                  <p:nvPr/>
                </p:nvSpPr>
                <p:spPr>
                  <a:xfrm>
                    <a:off x="6654152" y="2718623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EB509FD0-03E4-D884-5C1E-7F29BFC68053}"/>
                      </a:ext>
                    </a:extLst>
                  </p:cNvPr>
                  <p:cNvSpPr/>
                  <p:nvPr/>
                </p:nvSpPr>
                <p:spPr>
                  <a:xfrm>
                    <a:off x="6613311" y="2860451"/>
                    <a:ext cx="81756" cy="103927"/>
                  </a:xfrm>
                  <a:custGeom>
                    <a:avLst/>
                    <a:gdLst>
                      <a:gd name="connsiteX0" fmla="*/ 65000 w 64999"/>
                      <a:gd name="connsiteY0" fmla="*/ 51964 h 103927"/>
                      <a:gd name="connsiteX1" fmla="*/ 32470 w 64999"/>
                      <a:gd name="connsiteY1" fmla="*/ 103927 h 103927"/>
                      <a:gd name="connsiteX2" fmla="*/ 0 w 64999"/>
                      <a:gd name="connsiteY2" fmla="*/ 51964 h 103927"/>
                      <a:gd name="connsiteX3" fmla="*/ 32470 w 64999"/>
                      <a:gd name="connsiteY3" fmla="*/ 0 h 103927"/>
                      <a:gd name="connsiteX4" fmla="*/ 65000 w 64999"/>
                      <a:gd name="connsiteY4" fmla="*/ 51964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27">
                        <a:moveTo>
                          <a:pt x="65000" y="51964"/>
                        </a:moveTo>
                        <a:lnTo>
                          <a:pt x="32470" y="103927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3B1C8C77-A05D-F366-2BBA-B9AA1B55AF28}"/>
                      </a:ext>
                    </a:extLst>
                  </p:cNvPr>
                  <p:cNvSpPr/>
                  <p:nvPr/>
                </p:nvSpPr>
                <p:spPr>
                  <a:xfrm>
                    <a:off x="6613311" y="2912415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2E5F96E4-0813-9BA3-8049-292CD016769B}"/>
                      </a:ext>
                    </a:extLst>
                  </p:cNvPr>
                  <p:cNvSpPr/>
                  <p:nvPr/>
                </p:nvSpPr>
                <p:spPr>
                  <a:xfrm>
                    <a:off x="6654152" y="2860452"/>
                    <a:ext cx="7591" cy="103927"/>
                  </a:xfrm>
                  <a:custGeom>
                    <a:avLst/>
                    <a:gdLst>
                      <a:gd name="connsiteX0" fmla="*/ 0 w 6035"/>
                      <a:gd name="connsiteY0" fmla="*/ 0 h 103927"/>
                      <a:gd name="connsiteX1" fmla="*/ 0 w 6035"/>
                      <a:gd name="connsiteY1" fmla="*/ 103927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27">
                        <a:moveTo>
                          <a:pt x="0" y="0"/>
                        </a:moveTo>
                        <a:lnTo>
                          <a:pt x="0" y="103927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5B12C5B9-7C22-3CD9-AB0A-36D4F9A048A8}"/>
                      </a:ext>
                    </a:extLst>
                  </p:cNvPr>
                  <p:cNvSpPr/>
                  <p:nvPr/>
                </p:nvSpPr>
                <p:spPr>
                  <a:xfrm>
                    <a:off x="6613311" y="3430120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2024 h 103987"/>
                      <a:gd name="connsiteX1" fmla="*/ 32470 w 64999"/>
                      <a:gd name="connsiteY1" fmla="*/ 103988 h 103987"/>
                      <a:gd name="connsiteX2" fmla="*/ 0 w 64999"/>
                      <a:gd name="connsiteY2" fmla="*/ 5202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202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2024"/>
                        </a:moveTo>
                        <a:lnTo>
                          <a:pt x="32470" y="103988"/>
                        </a:lnTo>
                        <a:lnTo>
                          <a:pt x="0" y="52024"/>
                        </a:lnTo>
                        <a:lnTo>
                          <a:pt x="32470" y="0"/>
                        </a:lnTo>
                        <a:lnTo>
                          <a:pt x="65000" y="5202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09EFCCE1-0172-D346-219B-00A719881F94}"/>
                      </a:ext>
                    </a:extLst>
                  </p:cNvPr>
                  <p:cNvSpPr/>
                  <p:nvPr/>
                </p:nvSpPr>
                <p:spPr>
                  <a:xfrm>
                    <a:off x="6613311" y="3482144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A83B24F4-DAD4-5FF3-512F-DC6E03434918}"/>
                      </a:ext>
                    </a:extLst>
                  </p:cNvPr>
                  <p:cNvSpPr/>
                  <p:nvPr/>
                </p:nvSpPr>
                <p:spPr>
                  <a:xfrm>
                    <a:off x="6654152" y="3430120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0E00E715-954E-9F24-D384-D17D77343CFE}"/>
                      </a:ext>
                    </a:extLst>
                  </p:cNvPr>
                  <p:cNvSpPr/>
                  <p:nvPr/>
                </p:nvSpPr>
                <p:spPr>
                  <a:xfrm>
                    <a:off x="6613311" y="3856813"/>
                    <a:ext cx="81756" cy="103927"/>
                  </a:xfrm>
                  <a:custGeom>
                    <a:avLst/>
                    <a:gdLst>
                      <a:gd name="connsiteX0" fmla="*/ 65000 w 64999"/>
                      <a:gd name="connsiteY0" fmla="*/ 51964 h 103927"/>
                      <a:gd name="connsiteX1" fmla="*/ 32470 w 64999"/>
                      <a:gd name="connsiteY1" fmla="*/ 103927 h 103927"/>
                      <a:gd name="connsiteX2" fmla="*/ 0 w 64999"/>
                      <a:gd name="connsiteY2" fmla="*/ 51964 h 103927"/>
                      <a:gd name="connsiteX3" fmla="*/ 32470 w 64999"/>
                      <a:gd name="connsiteY3" fmla="*/ 0 h 103927"/>
                      <a:gd name="connsiteX4" fmla="*/ 65000 w 64999"/>
                      <a:gd name="connsiteY4" fmla="*/ 51964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27">
                        <a:moveTo>
                          <a:pt x="65000" y="51964"/>
                        </a:moveTo>
                        <a:lnTo>
                          <a:pt x="32470" y="103927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D088DC9D-881D-EE0A-5B03-8E12349D8A50}"/>
                      </a:ext>
                    </a:extLst>
                  </p:cNvPr>
                  <p:cNvSpPr/>
                  <p:nvPr/>
                </p:nvSpPr>
                <p:spPr>
                  <a:xfrm>
                    <a:off x="6613311" y="3908777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74F0AEF7-ED94-951E-38E7-E00CC55E1B3B}"/>
                      </a:ext>
                    </a:extLst>
                  </p:cNvPr>
                  <p:cNvSpPr/>
                  <p:nvPr/>
                </p:nvSpPr>
                <p:spPr>
                  <a:xfrm>
                    <a:off x="6654152" y="3856813"/>
                    <a:ext cx="7591" cy="103927"/>
                  </a:xfrm>
                  <a:custGeom>
                    <a:avLst/>
                    <a:gdLst>
                      <a:gd name="connsiteX0" fmla="*/ 0 w 6035"/>
                      <a:gd name="connsiteY0" fmla="*/ 0 h 103927"/>
                      <a:gd name="connsiteX1" fmla="*/ 0 w 6035"/>
                      <a:gd name="connsiteY1" fmla="*/ 103927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27">
                        <a:moveTo>
                          <a:pt x="0" y="0"/>
                        </a:moveTo>
                        <a:lnTo>
                          <a:pt x="0" y="103927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214C302A-A144-A998-738F-4F971FDF4EAE}"/>
                      </a:ext>
                    </a:extLst>
                  </p:cNvPr>
                  <p:cNvSpPr/>
                  <p:nvPr/>
                </p:nvSpPr>
                <p:spPr>
                  <a:xfrm>
                    <a:off x="6613311" y="3999849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1964 h 103987"/>
                      <a:gd name="connsiteX1" fmla="*/ 32470 w 64999"/>
                      <a:gd name="connsiteY1" fmla="*/ 103988 h 103987"/>
                      <a:gd name="connsiteX2" fmla="*/ 0 w 64999"/>
                      <a:gd name="connsiteY2" fmla="*/ 5196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196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1964"/>
                        </a:moveTo>
                        <a:lnTo>
                          <a:pt x="32470" y="103988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3C9B8876-9B3C-246C-9140-7C7422586BD8}"/>
                      </a:ext>
                    </a:extLst>
                  </p:cNvPr>
                  <p:cNvSpPr/>
                  <p:nvPr/>
                </p:nvSpPr>
                <p:spPr>
                  <a:xfrm>
                    <a:off x="6613311" y="4051813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6DF44F22-E22C-56F9-1A59-55A1D0826568}"/>
                      </a:ext>
                    </a:extLst>
                  </p:cNvPr>
                  <p:cNvSpPr/>
                  <p:nvPr/>
                </p:nvSpPr>
                <p:spPr>
                  <a:xfrm>
                    <a:off x="6654152" y="3999849"/>
                    <a:ext cx="7591" cy="103927"/>
                  </a:xfrm>
                  <a:custGeom>
                    <a:avLst/>
                    <a:gdLst>
                      <a:gd name="connsiteX0" fmla="*/ 0 w 6035"/>
                      <a:gd name="connsiteY0" fmla="*/ 0 h 103927"/>
                      <a:gd name="connsiteX1" fmla="*/ 0 w 6035"/>
                      <a:gd name="connsiteY1" fmla="*/ 103927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27">
                        <a:moveTo>
                          <a:pt x="0" y="0"/>
                        </a:moveTo>
                        <a:lnTo>
                          <a:pt x="0" y="103927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0A24EA29-0343-E058-AFC4-DAF30C847173}"/>
                      </a:ext>
                    </a:extLst>
                  </p:cNvPr>
                  <p:cNvSpPr/>
                  <p:nvPr/>
                </p:nvSpPr>
                <p:spPr>
                  <a:xfrm>
                    <a:off x="6613311" y="4141678"/>
                    <a:ext cx="81756" cy="103927"/>
                  </a:xfrm>
                  <a:custGeom>
                    <a:avLst/>
                    <a:gdLst>
                      <a:gd name="connsiteX0" fmla="*/ 65000 w 64999"/>
                      <a:gd name="connsiteY0" fmla="*/ 51964 h 103927"/>
                      <a:gd name="connsiteX1" fmla="*/ 32470 w 64999"/>
                      <a:gd name="connsiteY1" fmla="*/ 103927 h 103927"/>
                      <a:gd name="connsiteX2" fmla="*/ 0 w 64999"/>
                      <a:gd name="connsiteY2" fmla="*/ 51964 h 103927"/>
                      <a:gd name="connsiteX3" fmla="*/ 32470 w 64999"/>
                      <a:gd name="connsiteY3" fmla="*/ 0 h 103927"/>
                      <a:gd name="connsiteX4" fmla="*/ 65000 w 64999"/>
                      <a:gd name="connsiteY4" fmla="*/ 51964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27">
                        <a:moveTo>
                          <a:pt x="65000" y="51964"/>
                        </a:moveTo>
                        <a:lnTo>
                          <a:pt x="32470" y="103927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A1FC200B-20BF-51D8-5B3E-9C8A905CDE28}"/>
                      </a:ext>
                    </a:extLst>
                  </p:cNvPr>
                  <p:cNvSpPr/>
                  <p:nvPr/>
                </p:nvSpPr>
                <p:spPr>
                  <a:xfrm>
                    <a:off x="6613311" y="4193641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FA85F9EC-1299-53ED-8C26-C4092B207679}"/>
                      </a:ext>
                    </a:extLst>
                  </p:cNvPr>
                  <p:cNvSpPr/>
                  <p:nvPr/>
                </p:nvSpPr>
                <p:spPr>
                  <a:xfrm>
                    <a:off x="6654152" y="4141678"/>
                    <a:ext cx="7591" cy="103927"/>
                  </a:xfrm>
                  <a:custGeom>
                    <a:avLst/>
                    <a:gdLst>
                      <a:gd name="connsiteX0" fmla="*/ 0 w 6035"/>
                      <a:gd name="connsiteY0" fmla="*/ 0 h 103927"/>
                      <a:gd name="connsiteX1" fmla="*/ 0 w 6035"/>
                      <a:gd name="connsiteY1" fmla="*/ 103927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27">
                        <a:moveTo>
                          <a:pt x="0" y="0"/>
                        </a:moveTo>
                        <a:lnTo>
                          <a:pt x="0" y="103927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D1B7B0AB-2BB4-75E7-727A-7C1A007F3732}"/>
                      </a:ext>
                    </a:extLst>
                  </p:cNvPr>
                  <p:cNvSpPr/>
                  <p:nvPr/>
                </p:nvSpPr>
                <p:spPr>
                  <a:xfrm>
                    <a:off x="6613311" y="4284714"/>
                    <a:ext cx="81756" cy="103927"/>
                  </a:xfrm>
                  <a:custGeom>
                    <a:avLst/>
                    <a:gdLst>
                      <a:gd name="connsiteX0" fmla="*/ 65000 w 64999"/>
                      <a:gd name="connsiteY0" fmla="*/ 51964 h 103927"/>
                      <a:gd name="connsiteX1" fmla="*/ 32470 w 64999"/>
                      <a:gd name="connsiteY1" fmla="*/ 103927 h 103927"/>
                      <a:gd name="connsiteX2" fmla="*/ 0 w 64999"/>
                      <a:gd name="connsiteY2" fmla="*/ 51964 h 103927"/>
                      <a:gd name="connsiteX3" fmla="*/ 32470 w 64999"/>
                      <a:gd name="connsiteY3" fmla="*/ 0 h 103927"/>
                      <a:gd name="connsiteX4" fmla="*/ 65000 w 64999"/>
                      <a:gd name="connsiteY4" fmla="*/ 51964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27">
                        <a:moveTo>
                          <a:pt x="65000" y="51964"/>
                        </a:moveTo>
                        <a:lnTo>
                          <a:pt x="32470" y="103927"/>
                        </a:lnTo>
                        <a:lnTo>
                          <a:pt x="0" y="51964"/>
                        </a:lnTo>
                        <a:lnTo>
                          <a:pt x="32470" y="0"/>
                        </a:lnTo>
                        <a:lnTo>
                          <a:pt x="65000" y="5196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B0D688A7-123A-D9D4-39EC-3B685C4E725B}"/>
                      </a:ext>
                    </a:extLst>
                  </p:cNvPr>
                  <p:cNvSpPr/>
                  <p:nvPr/>
                </p:nvSpPr>
                <p:spPr>
                  <a:xfrm>
                    <a:off x="6613311" y="4336677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7CAB0961-8A35-DDEC-B89C-26C6DD3422CB}"/>
                      </a:ext>
                    </a:extLst>
                  </p:cNvPr>
                  <p:cNvSpPr/>
                  <p:nvPr/>
                </p:nvSpPr>
                <p:spPr>
                  <a:xfrm>
                    <a:off x="6654152" y="4284714"/>
                    <a:ext cx="7591" cy="103927"/>
                  </a:xfrm>
                  <a:custGeom>
                    <a:avLst/>
                    <a:gdLst>
                      <a:gd name="connsiteX0" fmla="*/ 0 w 6035"/>
                      <a:gd name="connsiteY0" fmla="*/ 0 h 103927"/>
                      <a:gd name="connsiteX1" fmla="*/ 0 w 6035"/>
                      <a:gd name="connsiteY1" fmla="*/ 103927 h 10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27">
                        <a:moveTo>
                          <a:pt x="0" y="0"/>
                        </a:moveTo>
                        <a:lnTo>
                          <a:pt x="0" y="103927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:a16="http://schemas.microsoft.com/office/drawing/2014/main" id="{D17B8CC1-9F9B-B6B1-E45F-6266613C6F8F}"/>
                      </a:ext>
                    </a:extLst>
                  </p:cNvPr>
                  <p:cNvSpPr/>
                  <p:nvPr/>
                </p:nvSpPr>
                <p:spPr>
                  <a:xfrm>
                    <a:off x="6613311" y="4997418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2024 h 103987"/>
                      <a:gd name="connsiteX1" fmla="*/ 32470 w 64999"/>
                      <a:gd name="connsiteY1" fmla="*/ 103987 h 103987"/>
                      <a:gd name="connsiteX2" fmla="*/ 0 w 64999"/>
                      <a:gd name="connsiteY2" fmla="*/ 5202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202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2024"/>
                        </a:moveTo>
                        <a:lnTo>
                          <a:pt x="32470" y="103987"/>
                        </a:lnTo>
                        <a:lnTo>
                          <a:pt x="0" y="52024"/>
                        </a:lnTo>
                        <a:lnTo>
                          <a:pt x="32470" y="0"/>
                        </a:lnTo>
                        <a:lnTo>
                          <a:pt x="65000" y="5202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F0180797-B04C-030B-DD1B-38B2A1E6F6B0}"/>
                      </a:ext>
                    </a:extLst>
                  </p:cNvPr>
                  <p:cNvSpPr/>
                  <p:nvPr/>
                </p:nvSpPr>
                <p:spPr>
                  <a:xfrm>
                    <a:off x="6613311" y="5049442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8EAFB813-3C36-B1FB-3762-E13523CC965B}"/>
                      </a:ext>
                    </a:extLst>
                  </p:cNvPr>
                  <p:cNvSpPr/>
                  <p:nvPr/>
                </p:nvSpPr>
                <p:spPr>
                  <a:xfrm>
                    <a:off x="6654152" y="4997418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03E6498E-B6A3-A750-0E56-9763DC373183}"/>
                      </a:ext>
                    </a:extLst>
                  </p:cNvPr>
                  <p:cNvSpPr/>
                  <p:nvPr/>
                </p:nvSpPr>
                <p:spPr>
                  <a:xfrm>
                    <a:off x="6714578" y="3857719"/>
                    <a:ext cx="3810100" cy="107125"/>
                  </a:xfrm>
                  <a:custGeom>
                    <a:avLst/>
                    <a:gdLst>
                      <a:gd name="connsiteX0" fmla="*/ 0 w 3029159"/>
                      <a:gd name="connsiteY0" fmla="*/ 0 h 107125"/>
                      <a:gd name="connsiteX1" fmla="*/ 3029160 w 3029159"/>
                      <a:gd name="connsiteY1" fmla="*/ 0 h 107125"/>
                      <a:gd name="connsiteX2" fmla="*/ 3029160 w 3029159"/>
                      <a:gd name="connsiteY2" fmla="*/ 107126 h 107125"/>
                      <a:gd name="connsiteX3" fmla="*/ 0 w 3029159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9159" h="107125">
                        <a:moveTo>
                          <a:pt x="0" y="0"/>
                        </a:moveTo>
                        <a:lnTo>
                          <a:pt x="3029160" y="0"/>
                        </a:lnTo>
                        <a:lnTo>
                          <a:pt x="3029160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F09AF0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ECCEC4DD-8824-67FD-CBA2-188DB98646AF}"/>
                      </a:ext>
                    </a:extLst>
                  </p:cNvPr>
                  <p:cNvSpPr/>
                  <p:nvPr/>
                </p:nvSpPr>
                <p:spPr>
                  <a:xfrm>
                    <a:off x="7331666" y="3889766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286D4564-4F6C-0A6B-D8B7-E11C3E624FE9}"/>
                      </a:ext>
                    </a:extLst>
                  </p:cNvPr>
                  <p:cNvSpPr/>
                  <p:nvPr/>
                </p:nvSpPr>
                <p:spPr>
                  <a:xfrm>
                    <a:off x="7331666" y="3889766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42E8D335-68B1-E4FF-9EB0-824814D9AD44}"/>
                      </a:ext>
                    </a:extLst>
                  </p:cNvPr>
                  <p:cNvSpPr/>
                  <p:nvPr/>
                </p:nvSpPr>
                <p:spPr>
                  <a:xfrm>
                    <a:off x="10501828" y="3883731"/>
                    <a:ext cx="36210" cy="55162"/>
                  </a:xfrm>
                  <a:custGeom>
                    <a:avLst/>
                    <a:gdLst>
                      <a:gd name="connsiteX0" fmla="*/ 0 w 28788"/>
                      <a:gd name="connsiteY0" fmla="*/ 55162 h 55162"/>
                      <a:gd name="connsiteX1" fmla="*/ 28788 w 28788"/>
                      <a:gd name="connsiteY1" fmla="*/ 27581 h 55162"/>
                      <a:gd name="connsiteX2" fmla="*/ 0 w 28788"/>
                      <a:gd name="connsiteY2" fmla="*/ 0 h 5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162">
                        <a:moveTo>
                          <a:pt x="0" y="55162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37A5449F-8666-E6F7-D212-AF9B23AFA64E}"/>
                      </a:ext>
                    </a:extLst>
                  </p:cNvPr>
                  <p:cNvSpPr/>
                  <p:nvPr/>
                </p:nvSpPr>
                <p:spPr>
                  <a:xfrm>
                    <a:off x="6714578" y="3715467"/>
                    <a:ext cx="3582363" cy="107125"/>
                  </a:xfrm>
                  <a:custGeom>
                    <a:avLst/>
                    <a:gdLst>
                      <a:gd name="connsiteX0" fmla="*/ 0 w 2848101"/>
                      <a:gd name="connsiteY0" fmla="*/ 0 h 107125"/>
                      <a:gd name="connsiteX1" fmla="*/ 2848102 w 2848101"/>
                      <a:gd name="connsiteY1" fmla="*/ 0 h 107125"/>
                      <a:gd name="connsiteX2" fmla="*/ 2848102 w 2848101"/>
                      <a:gd name="connsiteY2" fmla="*/ 107126 h 107125"/>
                      <a:gd name="connsiteX3" fmla="*/ 0 w 2848101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48101" h="107125">
                        <a:moveTo>
                          <a:pt x="0" y="0"/>
                        </a:moveTo>
                        <a:lnTo>
                          <a:pt x="2848102" y="0"/>
                        </a:lnTo>
                        <a:lnTo>
                          <a:pt x="2848102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B2F185D6-EE08-D3D7-4B7E-E15E602FB9C1}"/>
                      </a:ext>
                    </a:extLst>
                  </p:cNvPr>
                  <p:cNvSpPr/>
                  <p:nvPr/>
                </p:nvSpPr>
                <p:spPr>
                  <a:xfrm>
                    <a:off x="9498347" y="3725908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91E74FD0-9FEF-0AD4-987C-AEE6578E91DC}"/>
                      </a:ext>
                    </a:extLst>
                  </p:cNvPr>
                  <p:cNvSpPr/>
                  <p:nvPr/>
                </p:nvSpPr>
                <p:spPr>
                  <a:xfrm>
                    <a:off x="9498347" y="3725908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DFAB1842-B024-2997-7029-73E3550E5DD8}"/>
                      </a:ext>
                    </a:extLst>
                  </p:cNvPr>
                  <p:cNvSpPr/>
                  <p:nvPr/>
                </p:nvSpPr>
                <p:spPr>
                  <a:xfrm>
                    <a:off x="7685113" y="3747515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940368C0-E1E6-490C-CA0C-C359C503F6DB}"/>
                      </a:ext>
                    </a:extLst>
                  </p:cNvPr>
                  <p:cNvSpPr/>
                  <p:nvPr/>
                </p:nvSpPr>
                <p:spPr>
                  <a:xfrm>
                    <a:off x="7685113" y="3747515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CE33D49B-6AF8-76F5-2AF7-CDFA909F207A}"/>
                      </a:ext>
                    </a:extLst>
                  </p:cNvPr>
                  <p:cNvSpPr/>
                  <p:nvPr/>
                </p:nvSpPr>
                <p:spPr>
                  <a:xfrm>
                    <a:off x="10274092" y="3741419"/>
                    <a:ext cx="36133" cy="55222"/>
                  </a:xfrm>
                  <a:custGeom>
                    <a:avLst/>
                    <a:gdLst>
                      <a:gd name="connsiteX0" fmla="*/ 0 w 28727"/>
                      <a:gd name="connsiteY0" fmla="*/ 55223 h 55222"/>
                      <a:gd name="connsiteX1" fmla="*/ 28728 w 28727"/>
                      <a:gd name="connsiteY1" fmla="*/ 27641 h 55222"/>
                      <a:gd name="connsiteX2" fmla="*/ 0 w 28727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27" h="55222">
                        <a:moveTo>
                          <a:pt x="0" y="55223"/>
                        </a:moveTo>
                        <a:lnTo>
                          <a:pt x="28728" y="276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8EA026AC-037D-4CDE-4C71-0ACBE10750B1}"/>
                      </a:ext>
                    </a:extLst>
                  </p:cNvPr>
                  <p:cNvSpPr/>
                  <p:nvPr/>
                </p:nvSpPr>
                <p:spPr>
                  <a:xfrm>
                    <a:off x="6714578" y="3573216"/>
                    <a:ext cx="3457336" cy="107125"/>
                  </a:xfrm>
                  <a:custGeom>
                    <a:avLst/>
                    <a:gdLst>
                      <a:gd name="connsiteX0" fmla="*/ 0 w 2748700"/>
                      <a:gd name="connsiteY0" fmla="*/ 0 h 107125"/>
                      <a:gd name="connsiteX1" fmla="*/ 2748701 w 2748700"/>
                      <a:gd name="connsiteY1" fmla="*/ 0 h 107125"/>
                      <a:gd name="connsiteX2" fmla="*/ 2748701 w 2748700"/>
                      <a:gd name="connsiteY2" fmla="*/ 107126 h 107125"/>
                      <a:gd name="connsiteX3" fmla="*/ 0 w 274870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8700" h="107125">
                        <a:moveTo>
                          <a:pt x="0" y="0"/>
                        </a:moveTo>
                        <a:lnTo>
                          <a:pt x="2748701" y="0"/>
                        </a:lnTo>
                        <a:lnTo>
                          <a:pt x="2748701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944F1A5B-A7ED-2D2D-681F-902E5D368BAD}"/>
                      </a:ext>
                    </a:extLst>
                  </p:cNvPr>
                  <p:cNvSpPr/>
                  <p:nvPr/>
                </p:nvSpPr>
                <p:spPr>
                  <a:xfrm>
                    <a:off x="6932218" y="3583657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FA374F0A-738D-C2D8-A294-84436ECE657A}"/>
                      </a:ext>
                    </a:extLst>
                  </p:cNvPr>
                  <p:cNvSpPr/>
                  <p:nvPr/>
                </p:nvSpPr>
                <p:spPr>
                  <a:xfrm>
                    <a:off x="6932218" y="3583657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ECE43AAB-352F-1D72-7E18-93F6EBA3D44F}"/>
                      </a:ext>
                    </a:extLst>
                  </p:cNvPr>
                  <p:cNvSpPr/>
                  <p:nvPr/>
                </p:nvSpPr>
                <p:spPr>
                  <a:xfrm>
                    <a:off x="6829357" y="3605264"/>
                    <a:ext cx="56403" cy="64637"/>
                  </a:xfrm>
                  <a:custGeom>
                    <a:avLst/>
                    <a:gdLst>
                      <a:gd name="connsiteX0" fmla="*/ 22391 w 44842"/>
                      <a:gd name="connsiteY0" fmla="*/ 64638 h 64637"/>
                      <a:gd name="connsiteX1" fmla="*/ 44842 w 44842"/>
                      <a:gd name="connsiteY1" fmla="*/ 0 h 64637"/>
                      <a:gd name="connsiteX2" fmla="*/ 0 w 44842"/>
                      <a:gd name="connsiteY2" fmla="*/ 0 h 64637"/>
                      <a:gd name="connsiteX3" fmla="*/ 22391 w 4484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637">
                        <a:moveTo>
                          <a:pt x="22391" y="64638"/>
                        </a:moveTo>
                        <a:lnTo>
                          <a:pt x="44842" y="0"/>
                        </a:lnTo>
                        <a:lnTo>
                          <a:pt x="0" y="0"/>
                        </a:lnTo>
                        <a:lnTo>
                          <a:pt x="2239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F6C21E8F-37B2-6A53-29CF-8A37A3F76BD7}"/>
                      </a:ext>
                    </a:extLst>
                  </p:cNvPr>
                  <p:cNvSpPr/>
                  <p:nvPr/>
                </p:nvSpPr>
                <p:spPr>
                  <a:xfrm>
                    <a:off x="6829357" y="3605264"/>
                    <a:ext cx="56403" cy="64637"/>
                  </a:xfrm>
                  <a:custGeom>
                    <a:avLst/>
                    <a:gdLst>
                      <a:gd name="connsiteX0" fmla="*/ 22391 w 44842"/>
                      <a:gd name="connsiteY0" fmla="*/ 64638 h 64637"/>
                      <a:gd name="connsiteX1" fmla="*/ 44842 w 44842"/>
                      <a:gd name="connsiteY1" fmla="*/ 0 h 64637"/>
                      <a:gd name="connsiteX2" fmla="*/ 0 w 44842"/>
                      <a:gd name="connsiteY2" fmla="*/ 0 h 64637"/>
                      <a:gd name="connsiteX3" fmla="*/ 22391 w 4484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637">
                        <a:moveTo>
                          <a:pt x="22391" y="64638"/>
                        </a:moveTo>
                        <a:lnTo>
                          <a:pt x="44842" y="0"/>
                        </a:lnTo>
                        <a:lnTo>
                          <a:pt x="0" y="0"/>
                        </a:lnTo>
                        <a:lnTo>
                          <a:pt x="22391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63EBA09E-40B0-DC64-E4B5-E81BCDCDAF8E}"/>
                      </a:ext>
                    </a:extLst>
                  </p:cNvPr>
                  <p:cNvSpPr/>
                  <p:nvPr/>
                </p:nvSpPr>
                <p:spPr>
                  <a:xfrm>
                    <a:off x="10149142" y="3599168"/>
                    <a:ext cx="36210" cy="55222"/>
                  </a:xfrm>
                  <a:custGeom>
                    <a:avLst/>
                    <a:gdLst>
                      <a:gd name="connsiteX0" fmla="*/ 0 w 28788"/>
                      <a:gd name="connsiteY0" fmla="*/ 55223 h 55222"/>
                      <a:gd name="connsiteX1" fmla="*/ 28788 w 28788"/>
                      <a:gd name="connsiteY1" fmla="*/ 27581 h 55222"/>
                      <a:gd name="connsiteX2" fmla="*/ 0 w 28788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222">
                        <a:moveTo>
                          <a:pt x="0" y="55223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ED30F668-7533-41F0-B057-0424B48E6185}"/>
                      </a:ext>
                    </a:extLst>
                  </p:cNvPr>
                  <p:cNvSpPr/>
                  <p:nvPr/>
                </p:nvSpPr>
                <p:spPr>
                  <a:xfrm>
                    <a:off x="6714578" y="3430965"/>
                    <a:ext cx="3457336" cy="107125"/>
                  </a:xfrm>
                  <a:custGeom>
                    <a:avLst/>
                    <a:gdLst>
                      <a:gd name="connsiteX0" fmla="*/ 0 w 2748700"/>
                      <a:gd name="connsiteY0" fmla="*/ 0 h 107125"/>
                      <a:gd name="connsiteX1" fmla="*/ 2748701 w 2748700"/>
                      <a:gd name="connsiteY1" fmla="*/ 0 h 107125"/>
                      <a:gd name="connsiteX2" fmla="*/ 2748701 w 2748700"/>
                      <a:gd name="connsiteY2" fmla="*/ 107126 h 107125"/>
                      <a:gd name="connsiteX3" fmla="*/ 0 w 274870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8700" h="107125">
                        <a:moveTo>
                          <a:pt x="0" y="0"/>
                        </a:moveTo>
                        <a:lnTo>
                          <a:pt x="2748701" y="0"/>
                        </a:lnTo>
                        <a:lnTo>
                          <a:pt x="2748701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86BA776B-FF24-7AA8-319C-BDBF062573CA}"/>
                      </a:ext>
                    </a:extLst>
                  </p:cNvPr>
                  <p:cNvSpPr/>
                  <p:nvPr/>
                </p:nvSpPr>
                <p:spPr>
                  <a:xfrm>
                    <a:off x="6967592" y="3441406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E9ED6B6D-8EF8-C19A-BAA7-09C015E9B55C}"/>
                      </a:ext>
                    </a:extLst>
                  </p:cNvPr>
                  <p:cNvSpPr/>
                  <p:nvPr/>
                </p:nvSpPr>
                <p:spPr>
                  <a:xfrm>
                    <a:off x="6967592" y="3441406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50AF78BC-3246-DB7F-B8FA-7EFCFF4BD376}"/>
                      </a:ext>
                    </a:extLst>
                  </p:cNvPr>
                  <p:cNvSpPr/>
                  <p:nvPr/>
                </p:nvSpPr>
                <p:spPr>
                  <a:xfrm>
                    <a:off x="10149142" y="3456917"/>
                    <a:ext cx="36210" cy="55222"/>
                  </a:xfrm>
                  <a:custGeom>
                    <a:avLst/>
                    <a:gdLst>
                      <a:gd name="connsiteX0" fmla="*/ 0 w 28788"/>
                      <a:gd name="connsiteY0" fmla="*/ 55223 h 55222"/>
                      <a:gd name="connsiteX1" fmla="*/ 28788 w 28788"/>
                      <a:gd name="connsiteY1" fmla="*/ 27581 h 55222"/>
                      <a:gd name="connsiteX2" fmla="*/ 0 w 28788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222">
                        <a:moveTo>
                          <a:pt x="0" y="55223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id="{C9641324-9C14-3099-C9D6-0E7B58BEDDFE}"/>
                      </a:ext>
                    </a:extLst>
                  </p:cNvPr>
                  <p:cNvSpPr/>
                  <p:nvPr/>
                </p:nvSpPr>
                <p:spPr>
                  <a:xfrm>
                    <a:off x="6714578" y="3288714"/>
                    <a:ext cx="3442002" cy="107125"/>
                  </a:xfrm>
                  <a:custGeom>
                    <a:avLst/>
                    <a:gdLst>
                      <a:gd name="connsiteX0" fmla="*/ 0 w 2736509"/>
                      <a:gd name="connsiteY0" fmla="*/ 0 h 107125"/>
                      <a:gd name="connsiteX1" fmla="*/ 2736510 w 2736509"/>
                      <a:gd name="connsiteY1" fmla="*/ 0 h 107125"/>
                      <a:gd name="connsiteX2" fmla="*/ 2736510 w 2736509"/>
                      <a:gd name="connsiteY2" fmla="*/ 107126 h 107125"/>
                      <a:gd name="connsiteX3" fmla="*/ 0 w 2736509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6509" h="107125">
                        <a:moveTo>
                          <a:pt x="0" y="0"/>
                        </a:moveTo>
                        <a:lnTo>
                          <a:pt x="2736510" y="0"/>
                        </a:lnTo>
                        <a:lnTo>
                          <a:pt x="2736510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D00262FF-8D3C-47EB-695A-5965870FD04C}"/>
                      </a:ext>
                    </a:extLst>
                  </p:cNvPr>
                  <p:cNvSpPr/>
                  <p:nvPr/>
                </p:nvSpPr>
                <p:spPr>
                  <a:xfrm>
                    <a:off x="6714501" y="3288714"/>
                    <a:ext cx="3442078" cy="107125"/>
                  </a:xfrm>
                  <a:custGeom>
                    <a:avLst/>
                    <a:gdLst>
                      <a:gd name="connsiteX0" fmla="*/ 0 w 2736569"/>
                      <a:gd name="connsiteY0" fmla="*/ 0 h 107125"/>
                      <a:gd name="connsiteX1" fmla="*/ 2736570 w 2736569"/>
                      <a:gd name="connsiteY1" fmla="*/ 0 h 107125"/>
                      <a:gd name="connsiteX2" fmla="*/ 2736570 w 2736569"/>
                      <a:gd name="connsiteY2" fmla="*/ 107126 h 107125"/>
                      <a:gd name="connsiteX3" fmla="*/ 0 w 2736569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6569" h="107125">
                        <a:moveTo>
                          <a:pt x="0" y="0"/>
                        </a:moveTo>
                        <a:lnTo>
                          <a:pt x="2736570" y="0"/>
                        </a:lnTo>
                        <a:lnTo>
                          <a:pt x="2736570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3AE61F78-1B3E-377B-4253-B619A4CC3CD5}"/>
                      </a:ext>
                    </a:extLst>
                  </p:cNvPr>
                  <p:cNvSpPr/>
                  <p:nvPr/>
                </p:nvSpPr>
                <p:spPr>
                  <a:xfrm>
                    <a:off x="6800510" y="3299155"/>
                    <a:ext cx="56554" cy="64698"/>
                  </a:xfrm>
                  <a:custGeom>
                    <a:avLst/>
                    <a:gdLst>
                      <a:gd name="connsiteX0" fmla="*/ 22512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512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6141C157-3AD5-99E9-ABDF-5978618CE104}"/>
                      </a:ext>
                    </a:extLst>
                  </p:cNvPr>
                  <p:cNvSpPr/>
                  <p:nvPr/>
                </p:nvSpPr>
                <p:spPr>
                  <a:xfrm>
                    <a:off x="6800510" y="3299155"/>
                    <a:ext cx="56554" cy="64698"/>
                  </a:xfrm>
                  <a:custGeom>
                    <a:avLst/>
                    <a:gdLst>
                      <a:gd name="connsiteX0" fmla="*/ 22512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512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82FB843D-017F-E275-7F51-4F120F1D95ED}"/>
                      </a:ext>
                    </a:extLst>
                  </p:cNvPr>
                  <p:cNvSpPr/>
                  <p:nvPr/>
                </p:nvSpPr>
                <p:spPr>
                  <a:xfrm>
                    <a:off x="10133808" y="3314665"/>
                    <a:ext cx="36209" cy="55162"/>
                  </a:xfrm>
                  <a:custGeom>
                    <a:avLst/>
                    <a:gdLst>
                      <a:gd name="connsiteX0" fmla="*/ 0 w 28787"/>
                      <a:gd name="connsiteY0" fmla="*/ 55162 h 55162"/>
                      <a:gd name="connsiteX1" fmla="*/ 28788 w 28787"/>
                      <a:gd name="connsiteY1" fmla="*/ 27581 h 55162"/>
                      <a:gd name="connsiteX2" fmla="*/ 0 w 28787"/>
                      <a:gd name="connsiteY2" fmla="*/ 0 h 5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7" h="55162">
                        <a:moveTo>
                          <a:pt x="0" y="55162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CDB6B1BF-6B7D-7821-7807-C1B37457A7FD}"/>
                      </a:ext>
                    </a:extLst>
                  </p:cNvPr>
                  <p:cNvSpPr/>
                  <p:nvPr/>
                </p:nvSpPr>
                <p:spPr>
                  <a:xfrm>
                    <a:off x="6714578" y="4995849"/>
                    <a:ext cx="4598522" cy="107125"/>
                  </a:xfrm>
                  <a:custGeom>
                    <a:avLst/>
                    <a:gdLst>
                      <a:gd name="connsiteX0" fmla="*/ 0 w 3655982"/>
                      <a:gd name="connsiteY0" fmla="*/ 0 h 107125"/>
                      <a:gd name="connsiteX1" fmla="*/ 3655982 w 3655982"/>
                      <a:gd name="connsiteY1" fmla="*/ 0 h 107125"/>
                      <a:gd name="connsiteX2" fmla="*/ 3655982 w 3655982"/>
                      <a:gd name="connsiteY2" fmla="*/ 107126 h 107125"/>
                      <a:gd name="connsiteX3" fmla="*/ 0 w 3655982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5982" h="107125">
                        <a:moveTo>
                          <a:pt x="0" y="0"/>
                        </a:moveTo>
                        <a:lnTo>
                          <a:pt x="3655982" y="0"/>
                        </a:lnTo>
                        <a:lnTo>
                          <a:pt x="3655982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542623C7-600A-941D-1A53-71EC24AE25F0}"/>
                      </a:ext>
                    </a:extLst>
                  </p:cNvPr>
                  <p:cNvSpPr/>
                  <p:nvPr/>
                </p:nvSpPr>
                <p:spPr>
                  <a:xfrm>
                    <a:off x="7075160" y="5006290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52480858-017C-8384-C862-3FE0A93B612C}"/>
                      </a:ext>
                    </a:extLst>
                  </p:cNvPr>
                  <p:cNvSpPr/>
                  <p:nvPr/>
                </p:nvSpPr>
                <p:spPr>
                  <a:xfrm>
                    <a:off x="7075160" y="5006290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30123B7E-E3FF-FAD5-B483-42C6EDEDE474}"/>
                      </a:ext>
                    </a:extLst>
                  </p:cNvPr>
                  <p:cNvSpPr/>
                  <p:nvPr/>
                </p:nvSpPr>
                <p:spPr>
                  <a:xfrm>
                    <a:off x="11290251" y="5021800"/>
                    <a:ext cx="36210" cy="55282"/>
                  </a:xfrm>
                  <a:custGeom>
                    <a:avLst/>
                    <a:gdLst>
                      <a:gd name="connsiteX0" fmla="*/ 0 w 28788"/>
                      <a:gd name="connsiteY0" fmla="*/ 55283 h 55282"/>
                      <a:gd name="connsiteX1" fmla="*/ 28788 w 28788"/>
                      <a:gd name="connsiteY1" fmla="*/ 27581 h 55282"/>
                      <a:gd name="connsiteX2" fmla="*/ 0 w 28788"/>
                      <a:gd name="connsiteY2" fmla="*/ 0 h 5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282">
                        <a:moveTo>
                          <a:pt x="0" y="55283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7E66D5CE-BF69-5EE2-E6CE-C1D7B11BD980}"/>
                      </a:ext>
                    </a:extLst>
                  </p:cNvPr>
                  <p:cNvSpPr/>
                  <p:nvPr/>
                </p:nvSpPr>
                <p:spPr>
                  <a:xfrm>
                    <a:off x="6714578" y="4853598"/>
                    <a:ext cx="4350669" cy="107125"/>
                  </a:xfrm>
                  <a:custGeom>
                    <a:avLst/>
                    <a:gdLst>
                      <a:gd name="connsiteX0" fmla="*/ 0 w 3458930"/>
                      <a:gd name="connsiteY0" fmla="*/ 0 h 107125"/>
                      <a:gd name="connsiteX1" fmla="*/ 3458931 w 3458930"/>
                      <a:gd name="connsiteY1" fmla="*/ 0 h 107125"/>
                      <a:gd name="connsiteX2" fmla="*/ 3458931 w 3458930"/>
                      <a:gd name="connsiteY2" fmla="*/ 107126 h 107125"/>
                      <a:gd name="connsiteX3" fmla="*/ 0 w 345893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8930" h="107125">
                        <a:moveTo>
                          <a:pt x="0" y="0"/>
                        </a:moveTo>
                        <a:lnTo>
                          <a:pt x="3458931" y="0"/>
                        </a:lnTo>
                        <a:lnTo>
                          <a:pt x="3458931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AB18822-99C9-A01B-4640-D98B6376C1A1}"/>
                      </a:ext>
                    </a:extLst>
                  </p:cNvPr>
                  <p:cNvSpPr/>
                  <p:nvPr/>
                </p:nvSpPr>
                <p:spPr>
                  <a:xfrm>
                    <a:off x="6815920" y="4864038"/>
                    <a:ext cx="56554" cy="64698"/>
                  </a:xfrm>
                  <a:custGeom>
                    <a:avLst/>
                    <a:gdLst>
                      <a:gd name="connsiteX0" fmla="*/ 22451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451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451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5C88DD33-3B75-4A82-0C82-BEC429CC63A2}"/>
                      </a:ext>
                    </a:extLst>
                  </p:cNvPr>
                  <p:cNvSpPr/>
                  <p:nvPr/>
                </p:nvSpPr>
                <p:spPr>
                  <a:xfrm>
                    <a:off x="6815920" y="4864038"/>
                    <a:ext cx="56554" cy="64698"/>
                  </a:xfrm>
                  <a:custGeom>
                    <a:avLst/>
                    <a:gdLst>
                      <a:gd name="connsiteX0" fmla="*/ 22451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451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451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8587EE63-8617-8079-81F9-946A85798967}"/>
                      </a:ext>
                    </a:extLst>
                  </p:cNvPr>
                  <p:cNvSpPr/>
                  <p:nvPr/>
                </p:nvSpPr>
                <p:spPr>
                  <a:xfrm>
                    <a:off x="11065247" y="4907130"/>
                    <a:ext cx="13284" cy="6035"/>
                  </a:xfrm>
                  <a:custGeom>
                    <a:avLst/>
                    <a:gdLst>
                      <a:gd name="connsiteX0" fmla="*/ 0 w 10561"/>
                      <a:gd name="connsiteY0" fmla="*/ 0 h 6035"/>
                      <a:gd name="connsiteX1" fmla="*/ 10562 w 10561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61" h="6035">
                        <a:moveTo>
                          <a:pt x="0" y="0"/>
                        </a:moveTo>
                        <a:lnTo>
                          <a:pt x="10562" y="0"/>
                        </a:lnTo>
                      </a:path>
                    </a:pathLst>
                  </a:custGeom>
                  <a:ln w="5371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B7A680FE-E3FA-A80E-0CB5-5B1F4838E7E7}"/>
                      </a:ext>
                    </a:extLst>
                  </p:cNvPr>
                  <p:cNvSpPr/>
                  <p:nvPr/>
                </p:nvSpPr>
                <p:spPr>
                  <a:xfrm>
                    <a:off x="11042398" y="4879549"/>
                    <a:ext cx="36133" cy="55222"/>
                  </a:xfrm>
                  <a:custGeom>
                    <a:avLst/>
                    <a:gdLst>
                      <a:gd name="connsiteX0" fmla="*/ 0 w 28727"/>
                      <a:gd name="connsiteY0" fmla="*/ 55223 h 55222"/>
                      <a:gd name="connsiteX1" fmla="*/ 28728 w 28727"/>
                      <a:gd name="connsiteY1" fmla="*/ 27581 h 55222"/>
                      <a:gd name="connsiteX2" fmla="*/ 0 w 28727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27" h="55222">
                        <a:moveTo>
                          <a:pt x="0" y="55223"/>
                        </a:moveTo>
                        <a:lnTo>
                          <a:pt x="2872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C8BE9FB0-5671-7221-CBC7-7F1A47B1BCA2}"/>
                      </a:ext>
                    </a:extLst>
                  </p:cNvPr>
                  <p:cNvSpPr/>
                  <p:nvPr/>
                </p:nvSpPr>
                <p:spPr>
                  <a:xfrm>
                    <a:off x="6714578" y="4711286"/>
                    <a:ext cx="4339282" cy="107125"/>
                  </a:xfrm>
                  <a:custGeom>
                    <a:avLst/>
                    <a:gdLst>
                      <a:gd name="connsiteX0" fmla="*/ 0 w 3449877"/>
                      <a:gd name="connsiteY0" fmla="*/ 0 h 107125"/>
                      <a:gd name="connsiteX1" fmla="*/ 3449878 w 3449877"/>
                      <a:gd name="connsiteY1" fmla="*/ 0 h 107125"/>
                      <a:gd name="connsiteX2" fmla="*/ 3449878 w 3449877"/>
                      <a:gd name="connsiteY2" fmla="*/ 107126 h 107125"/>
                      <a:gd name="connsiteX3" fmla="*/ 0 w 3449877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49877" h="107125">
                        <a:moveTo>
                          <a:pt x="0" y="0"/>
                        </a:moveTo>
                        <a:lnTo>
                          <a:pt x="3449878" y="0"/>
                        </a:lnTo>
                        <a:lnTo>
                          <a:pt x="3449878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8C56B905-CE7D-A26D-FE88-3B0E7CB2FB48}"/>
                      </a:ext>
                    </a:extLst>
                  </p:cNvPr>
                  <p:cNvSpPr/>
                  <p:nvPr/>
                </p:nvSpPr>
                <p:spPr>
                  <a:xfrm>
                    <a:off x="6802559" y="4721727"/>
                    <a:ext cx="56478" cy="64758"/>
                  </a:xfrm>
                  <a:custGeom>
                    <a:avLst/>
                    <a:gdLst>
                      <a:gd name="connsiteX0" fmla="*/ 22451 w 44902"/>
                      <a:gd name="connsiteY0" fmla="*/ 0 h 64758"/>
                      <a:gd name="connsiteX1" fmla="*/ 44902 w 44902"/>
                      <a:gd name="connsiteY1" fmla="*/ 64759 h 64758"/>
                      <a:gd name="connsiteX2" fmla="*/ 0 w 44902"/>
                      <a:gd name="connsiteY2" fmla="*/ 64759 h 64758"/>
                      <a:gd name="connsiteX3" fmla="*/ 22451 w 4490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758">
                        <a:moveTo>
                          <a:pt x="22451" y="0"/>
                        </a:moveTo>
                        <a:lnTo>
                          <a:pt x="44902" y="64759"/>
                        </a:lnTo>
                        <a:lnTo>
                          <a:pt x="0" y="64759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0E17C48F-CAAF-F82B-C0DF-4629C612E416}"/>
                      </a:ext>
                    </a:extLst>
                  </p:cNvPr>
                  <p:cNvSpPr/>
                  <p:nvPr/>
                </p:nvSpPr>
                <p:spPr>
                  <a:xfrm>
                    <a:off x="6802559" y="4721727"/>
                    <a:ext cx="56478" cy="64758"/>
                  </a:xfrm>
                  <a:custGeom>
                    <a:avLst/>
                    <a:gdLst>
                      <a:gd name="connsiteX0" fmla="*/ 22451 w 44902"/>
                      <a:gd name="connsiteY0" fmla="*/ 0 h 64758"/>
                      <a:gd name="connsiteX1" fmla="*/ 44902 w 44902"/>
                      <a:gd name="connsiteY1" fmla="*/ 64759 h 64758"/>
                      <a:gd name="connsiteX2" fmla="*/ 0 w 44902"/>
                      <a:gd name="connsiteY2" fmla="*/ 64759 h 64758"/>
                      <a:gd name="connsiteX3" fmla="*/ 22451 w 4490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758">
                        <a:moveTo>
                          <a:pt x="22451" y="0"/>
                        </a:moveTo>
                        <a:lnTo>
                          <a:pt x="44902" y="64759"/>
                        </a:lnTo>
                        <a:lnTo>
                          <a:pt x="0" y="64759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439F936A-4B7C-60F5-F341-BB497DA9ED71}"/>
                      </a:ext>
                    </a:extLst>
                  </p:cNvPr>
                  <p:cNvSpPr/>
                  <p:nvPr/>
                </p:nvSpPr>
                <p:spPr>
                  <a:xfrm>
                    <a:off x="11053860" y="4764879"/>
                    <a:ext cx="13360" cy="6035"/>
                  </a:xfrm>
                  <a:custGeom>
                    <a:avLst/>
                    <a:gdLst>
                      <a:gd name="connsiteX0" fmla="*/ 0 w 10622"/>
                      <a:gd name="connsiteY0" fmla="*/ 0 h 6035"/>
                      <a:gd name="connsiteX1" fmla="*/ 10622 w 10622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622" h="6035">
                        <a:moveTo>
                          <a:pt x="0" y="0"/>
                        </a:moveTo>
                        <a:lnTo>
                          <a:pt x="10622" y="0"/>
                        </a:lnTo>
                      </a:path>
                    </a:pathLst>
                  </a:custGeom>
                  <a:ln w="5371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DC3431EE-F5CD-BC67-D3B1-10AA51981456}"/>
                      </a:ext>
                    </a:extLst>
                  </p:cNvPr>
                  <p:cNvSpPr/>
                  <p:nvPr/>
                </p:nvSpPr>
                <p:spPr>
                  <a:xfrm>
                    <a:off x="11031011" y="4737298"/>
                    <a:ext cx="36209" cy="55162"/>
                  </a:xfrm>
                  <a:custGeom>
                    <a:avLst/>
                    <a:gdLst>
                      <a:gd name="connsiteX0" fmla="*/ 0 w 28787"/>
                      <a:gd name="connsiteY0" fmla="*/ 55162 h 55162"/>
                      <a:gd name="connsiteX1" fmla="*/ 28788 w 28787"/>
                      <a:gd name="connsiteY1" fmla="*/ 27581 h 55162"/>
                      <a:gd name="connsiteX2" fmla="*/ 0 w 28787"/>
                      <a:gd name="connsiteY2" fmla="*/ 0 h 5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7" h="55162">
                        <a:moveTo>
                          <a:pt x="0" y="55162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CE0703B7-D2E1-B74E-90B2-1E5BE9E0A650}"/>
                      </a:ext>
                    </a:extLst>
                  </p:cNvPr>
                  <p:cNvSpPr/>
                  <p:nvPr/>
                </p:nvSpPr>
                <p:spPr>
                  <a:xfrm>
                    <a:off x="6714578" y="4569035"/>
                    <a:ext cx="4146162" cy="107125"/>
                  </a:xfrm>
                  <a:custGeom>
                    <a:avLst/>
                    <a:gdLst>
                      <a:gd name="connsiteX0" fmla="*/ 0 w 3296340"/>
                      <a:gd name="connsiteY0" fmla="*/ 0 h 107125"/>
                      <a:gd name="connsiteX1" fmla="*/ 3296341 w 3296340"/>
                      <a:gd name="connsiteY1" fmla="*/ 0 h 107125"/>
                      <a:gd name="connsiteX2" fmla="*/ 3296341 w 3296340"/>
                      <a:gd name="connsiteY2" fmla="*/ 107126 h 107125"/>
                      <a:gd name="connsiteX3" fmla="*/ 0 w 329634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6340" h="107125">
                        <a:moveTo>
                          <a:pt x="0" y="0"/>
                        </a:moveTo>
                        <a:lnTo>
                          <a:pt x="3296341" y="0"/>
                        </a:lnTo>
                        <a:lnTo>
                          <a:pt x="3296341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B6718D95-B6F4-B635-941B-B25443B2D74F}"/>
                      </a:ext>
                    </a:extLst>
                  </p:cNvPr>
                  <p:cNvSpPr/>
                  <p:nvPr/>
                </p:nvSpPr>
                <p:spPr>
                  <a:xfrm>
                    <a:off x="7048439" y="4579476"/>
                    <a:ext cx="56478" cy="64758"/>
                  </a:xfrm>
                  <a:custGeom>
                    <a:avLst/>
                    <a:gdLst>
                      <a:gd name="connsiteX0" fmla="*/ 22451 w 44902"/>
                      <a:gd name="connsiteY0" fmla="*/ 0 h 64758"/>
                      <a:gd name="connsiteX1" fmla="*/ 44902 w 44902"/>
                      <a:gd name="connsiteY1" fmla="*/ 64758 h 64758"/>
                      <a:gd name="connsiteX2" fmla="*/ 0 w 44902"/>
                      <a:gd name="connsiteY2" fmla="*/ 64758 h 64758"/>
                      <a:gd name="connsiteX3" fmla="*/ 22451 w 4490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758">
                        <a:moveTo>
                          <a:pt x="22451" y="0"/>
                        </a:moveTo>
                        <a:lnTo>
                          <a:pt x="44902" y="64758"/>
                        </a:lnTo>
                        <a:lnTo>
                          <a:pt x="0" y="6475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D42E67FC-0C78-0478-E886-161A04D1DB4D}"/>
                      </a:ext>
                    </a:extLst>
                  </p:cNvPr>
                  <p:cNvSpPr/>
                  <p:nvPr/>
                </p:nvSpPr>
                <p:spPr>
                  <a:xfrm>
                    <a:off x="7048439" y="4579476"/>
                    <a:ext cx="56478" cy="64758"/>
                  </a:xfrm>
                  <a:custGeom>
                    <a:avLst/>
                    <a:gdLst>
                      <a:gd name="connsiteX0" fmla="*/ 22451 w 44902"/>
                      <a:gd name="connsiteY0" fmla="*/ 0 h 64758"/>
                      <a:gd name="connsiteX1" fmla="*/ 44902 w 44902"/>
                      <a:gd name="connsiteY1" fmla="*/ 64758 h 64758"/>
                      <a:gd name="connsiteX2" fmla="*/ 0 w 44902"/>
                      <a:gd name="connsiteY2" fmla="*/ 64758 h 64758"/>
                      <a:gd name="connsiteX3" fmla="*/ 22451 w 4490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758">
                        <a:moveTo>
                          <a:pt x="22451" y="0"/>
                        </a:moveTo>
                        <a:lnTo>
                          <a:pt x="44902" y="64758"/>
                        </a:lnTo>
                        <a:lnTo>
                          <a:pt x="0" y="6475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F7EE256D-AD31-B62B-DD48-746DC30F7A1F}"/>
                      </a:ext>
                    </a:extLst>
                  </p:cNvPr>
                  <p:cNvSpPr/>
                  <p:nvPr/>
                </p:nvSpPr>
                <p:spPr>
                  <a:xfrm>
                    <a:off x="6802559" y="4601082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26C30B6F-96F5-5262-7633-99281CF9C7EB}"/>
                      </a:ext>
                    </a:extLst>
                  </p:cNvPr>
                  <p:cNvSpPr/>
                  <p:nvPr/>
                </p:nvSpPr>
                <p:spPr>
                  <a:xfrm>
                    <a:off x="6802559" y="4601082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id="{062CEFFA-F720-B359-23B8-D94BFF21F090}"/>
                      </a:ext>
                    </a:extLst>
                  </p:cNvPr>
                  <p:cNvSpPr/>
                  <p:nvPr/>
                </p:nvSpPr>
                <p:spPr>
                  <a:xfrm>
                    <a:off x="10837891" y="4594986"/>
                    <a:ext cx="36209" cy="55222"/>
                  </a:xfrm>
                  <a:custGeom>
                    <a:avLst/>
                    <a:gdLst>
                      <a:gd name="connsiteX0" fmla="*/ 0 w 28787"/>
                      <a:gd name="connsiteY0" fmla="*/ 55223 h 55222"/>
                      <a:gd name="connsiteX1" fmla="*/ 28788 w 28787"/>
                      <a:gd name="connsiteY1" fmla="*/ 27642 h 55222"/>
                      <a:gd name="connsiteX2" fmla="*/ 0 w 28787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7" h="55222">
                        <a:moveTo>
                          <a:pt x="0" y="55223"/>
                        </a:moveTo>
                        <a:lnTo>
                          <a:pt x="28788" y="2764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0740A69B-23F5-886B-B4D9-E6FD3CD5CAAF}"/>
                      </a:ext>
                    </a:extLst>
                  </p:cNvPr>
                  <p:cNvSpPr/>
                  <p:nvPr/>
                </p:nvSpPr>
                <p:spPr>
                  <a:xfrm>
                    <a:off x="6714578" y="4426784"/>
                    <a:ext cx="4012557" cy="107125"/>
                  </a:xfrm>
                  <a:custGeom>
                    <a:avLst/>
                    <a:gdLst>
                      <a:gd name="connsiteX0" fmla="*/ 0 w 3190120"/>
                      <a:gd name="connsiteY0" fmla="*/ 0 h 107125"/>
                      <a:gd name="connsiteX1" fmla="*/ 3190120 w 3190120"/>
                      <a:gd name="connsiteY1" fmla="*/ 0 h 107125"/>
                      <a:gd name="connsiteX2" fmla="*/ 3190120 w 3190120"/>
                      <a:gd name="connsiteY2" fmla="*/ 107126 h 107125"/>
                      <a:gd name="connsiteX3" fmla="*/ 0 w 319012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90120" h="107125">
                        <a:moveTo>
                          <a:pt x="0" y="0"/>
                        </a:moveTo>
                        <a:lnTo>
                          <a:pt x="3190120" y="0"/>
                        </a:lnTo>
                        <a:lnTo>
                          <a:pt x="3190120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7DEB60DB-2664-F449-8B39-400623A28CE1}"/>
                      </a:ext>
                    </a:extLst>
                  </p:cNvPr>
                  <p:cNvSpPr/>
                  <p:nvPr/>
                </p:nvSpPr>
                <p:spPr>
                  <a:xfrm>
                    <a:off x="6822600" y="4437225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787AAA4D-027D-88CF-7D30-8F673FA9D89C}"/>
                      </a:ext>
                    </a:extLst>
                  </p:cNvPr>
                  <p:cNvSpPr/>
                  <p:nvPr/>
                </p:nvSpPr>
                <p:spPr>
                  <a:xfrm>
                    <a:off x="6822600" y="4437225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id="{39FD5DE5-69B5-7A77-3B25-DA4DCADBD502}"/>
                      </a:ext>
                    </a:extLst>
                  </p:cNvPr>
                  <p:cNvSpPr/>
                  <p:nvPr/>
                </p:nvSpPr>
                <p:spPr>
                  <a:xfrm>
                    <a:off x="10704362" y="4452735"/>
                    <a:ext cx="36210" cy="55222"/>
                  </a:xfrm>
                  <a:custGeom>
                    <a:avLst/>
                    <a:gdLst>
                      <a:gd name="connsiteX0" fmla="*/ 0 w 28788"/>
                      <a:gd name="connsiteY0" fmla="*/ 55223 h 55222"/>
                      <a:gd name="connsiteX1" fmla="*/ 28788 w 28788"/>
                      <a:gd name="connsiteY1" fmla="*/ 27642 h 55222"/>
                      <a:gd name="connsiteX2" fmla="*/ 0 w 28788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222">
                        <a:moveTo>
                          <a:pt x="0" y="55223"/>
                        </a:moveTo>
                        <a:lnTo>
                          <a:pt x="28788" y="2764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id="{DAE47DBB-7671-1834-7EE8-FE2C86677F1C}"/>
                      </a:ext>
                    </a:extLst>
                  </p:cNvPr>
                  <p:cNvSpPr/>
                  <p:nvPr/>
                </p:nvSpPr>
                <p:spPr>
                  <a:xfrm>
                    <a:off x="6714578" y="4142281"/>
                    <a:ext cx="3891629" cy="107125"/>
                  </a:xfrm>
                  <a:custGeom>
                    <a:avLst/>
                    <a:gdLst>
                      <a:gd name="connsiteX0" fmla="*/ 0 w 3093978"/>
                      <a:gd name="connsiteY0" fmla="*/ 0 h 107125"/>
                      <a:gd name="connsiteX1" fmla="*/ 3093978 w 3093978"/>
                      <a:gd name="connsiteY1" fmla="*/ 0 h 107125"/>
                      <a:gd name="connsiteX2" fmla="*/ 3093978 w 3093978"/>
                      <a:gd name="connsiteY2" fmla="*/ 107126 h 107125"/>
                      <a:gd name="connsiteX3" fmla="*/ 0 w 3093978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3978" h="107125">
                        <a:moveTo>
                          <a:pt x="0" y="0"/>
                        </a:moveTo>
                        <a:lnTo>
                          <a:pt x="3093978" y="0"/>
                        </a:lnTo>
                        <a:lnTo>
                          <a:pt x="3093978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id="{FCC3A7CD-D540-1500-F646-9EF0918B5335}"/>
                      </a:ext>
                    </a:extLst>
                  </p:cNvPr>
                  <p:cNvSpPr/>
                  <p:nvPr/>
                </p:nvSpPr>
                <p:spPr>
                  <a:xfrm>
                    <a:off x="7421850" y="4152722"/>
                    <a:ext cx="56554" cy="64698"/>
                  </a:xfrm>
                  <a:custGeom>
                    <a:avLst/>
                    <a:gdLst>
                      <a:gd name="connsiteX0" fmla="*/ 22512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512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DEFED602-6682-2EFD-2FB7-07F6635CB43B}"/>
                      </a:ext>
                    </a:extLst>
                  </p:cNvPr>
                  <p:cNvSpPr/>
                  <p:nvPr/>
                </p:nvSpPr>
                <p:spPr>
                  <a:xfrm>
                    <a:off x="7421850" y="4152722"/>
                    <a:ext cx="56554" cy="64698"/>
                  </a:xfrm>
                  <a:custGeom>
                    <a:avLst/>
                    <a:gdLst>
                      <a:gd name="connsiteX0" fmla="*/ 22512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512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9C8E1AE0-8D4C-D595-8029-5D993F737154}"/>
                      </a:ext>
                    </a:extLst>
                  </p:cNvPr>
                  <p:cNvSpPr/>
                  <p:nvPr/>
                </p:nvSpPr>
                <p:spPr>
                  <a:xfrm>
                    <a:off x="6809240" y="4174329"/>
                    <a:ext cx="56478" cy="64637"/>
                  </a:xfrm>
                  <a:custGeom>
                    <a:avLst/>
                    <a:gdLst>
                      <a:gd name="connsiteX0" fmla="*/ 22512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512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512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24DB6788-6E4A-91CE-6BEB-3B9748AE8388}"/>
                      </a:ext>
                    </a:extLst>
                  </p:cNvPr>
                  <p:cNvSpPr/>
                  <p:nvPr/>
                </p:nvSpPr>
                <p:spPr>
                  <a:xfrm>
                    <a:off x="6809240" y="4174329"/>
                    <a:ext cx="56478" cy="64637"/>
                  </a:xfrm>
                  <a:custGeom>
                    <a:avLst/>
                    <a:gdLst>
                      <a:gd name="connsiteX0" fmla="*/ 22512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512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512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40B711E3-66A0-C9B9-D8E5-719786CEC4CE}"/>
                      </a:ext>
                    </a:extLst>
                  </p:cNvPr>
                  <p:cNvSpPr/>
                  <p:nvPr/>
                </p:nvSpPr>
                <p:spPr>
                  <a:xfrm>
                    <a:off x="10583358" y="4168233"/>
                    <a:ext cx="36210" cy="55222"/>
                  </a:xfrm>
                  <a:custGeom>
                    <a:avLst/>
                    <a:gdLst>
                      <a:gd name="connsiteX0" fmla="*/ 0 w 28788"/>
                      <a:gd name="connsiteY0" fmla="*/ 55223 h 55222"/>
                      <a:gd name="connsiteX1" fmla="*/ 28788 w 28788"/>
                      <a:gd name="connsiteY1" fmla="*/ 27581 h 55222"/>
                      <a:gd name="connsiteX2" fmla="*/ 0 w 28788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222">
                        <a:moveTo>
                          <a:pt x="0" y="55223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729D5692-EC93-E827-4201-331B63F598C4}"/>
                      </a:ext>
                    </a:extLst>
                  </p:cNvPr>
                  <p:cNvSpPr/>
                  <p:nvPr/>
                </p:nvSpPr>
                <p:spPr>
                  <a:xfrm>
                    <a:off x="6714578" y="3999970"/>
                    <a:ext cx="3878269" cy="107125"/>
                  </a:xfrm>
                  <a:custGeom>
                    <a:avLst/>
                    <a:gdLst>
                      <a:gd name="connsiteX0" fmla="*/ 0 w 3083356"/>
                      <a:gd name="connsiteY0" fmla="*/ 0 h 107125"/>
                      <a:gd name="connsiteX1" fmla="*/ 3083356 w 3083356"/>
                      <a:gd name="connsiteY1" fmla="*/ 0 h 107125"/>
                      <a:gd name="connsiteX2" fmla="*/ 3083356 w 3083356"/>
                      <a:gd name="connsiteY2" fmla="*/ 107126 h 107125"/>
                      <a:gd name="connsiteX3" fmla="*/ 0 w 3083356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356" h="107125">
                        <a:moveTo>
                          <a:pt x="0" y="0"/>
                        </a:moveTo>
                        <a:lnTo>
                          <a:pt x="3083356" y="0"/>
                        </a:lnTo>
                        <a:lnTo>
                          <a:pt x="3083356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FC461265-C423-E6DB-692C-7652664B661B}"/>
                      </a:ext>
                    </a:extLst>
                  </p:cNvPr>
                  <p:cNvSpPr/>
                  <p:nvPr/>
                </p:nvSpPr>
                <p:spPr>
                  <a:xfrm>
                    <a:off x="6714501" y="4000030"/>
                    <a:ext cx="3878344" cy="107125"/>
                  </a:xfrm>
                  <a:custGeom>
                    <a:avLst/>
                    <a:gdLst>
                      <a:gd name="connsiteX0" fmla="*/ 0 w 3083416"/>
                      <a:gd name="connsiteY0" fmla="*/ 0 h 107125"/>
                      <a:gd name="connsiteX1" fmla="*/ 3083417 w 3083416"/>
                      <a:gd name="connsiteY1" fmla="*/ 0 h 107125"/>
                      <a:gd name="connsiteX2" fmla="*/ 3083417 w 3083416"/>
                      <a:gd name="connsiteY2" fmla="*/ 107126 h 107125"/>
                      <a:gd name="connsiteX3" fmla="*/ 0 w 3083416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16" h="107125">
                        <a:moveTo>
                          <a:pt x="0" y="0"/>
                        </a:moveTo>
                        <a:lnTo>
                          <a:pt x="3083417" y="0"/>
                        </a:lnTo>
                        <a:lnTo>
                          <a:pt x="3083417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noFill/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059A956C-5F42-C43F-FE93-3BA08ED31983}"/>
                      </a:ext>
                    </a:extLst>
                  </p:cNvPr>
                  <p:cNvSpPr/>
                  <p:nvPr/>
                </p:nvSpPr>
                <p:spPr>
                  <a:xfrm>
                    <a:off x="6813946" y="4032017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64698 h 64698"/>
                      <a:gd name="connsiteX1" fmla="*/ 44902 w 44902"/>
                      <a:gd name="connsiteY1" fmla="*/ 0 h 64698"/>
                      <a:gd name="connsiteX2" fmla="*/ 0 w 44902"/>
                      <a:gd name="connsiteY2" fmla="*/ 0 h 64698"/>
                      <a:gd name="connsiteX3" fmla="*/ 22451 w 44902"/>
                      <a:gd name="connsiteY3" fmla="*/ 64698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6469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9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8C4A0F53-8DE8-C7C1-EC0D-33CB55255B48}"/>
                      </a:ext>
                    </a:extLst>
                  </p:cNvPr>
                  <p:cNvSpPr/>
                  <p:nvPr/>
                </p:nvSpPr>
                <p:spPr>
                  <a:xfrm>
                    <a:off x="6813946" y="4032017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64698 h 64698"/>
                      <a:gd name="connsiteX1" fmla="*/ 44902 w 44902"/>
                      <a:gd name="connsiteY1" fmla="*/ 0 h 64698"/>
                      <a:gd name="connsiteX2" fmla="*/ 0 w 44902"/>
                      <a:gd name="connsiteY2" fmla="*/ 0 h 64698"/>
                      <a:gd name="connsiteX3" fmla="*/ 22451 w 44902"/>
                      <a:gd name="connsiteY3" fmla="*/ 64698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6469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9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715780A8-2352-3931-20D3-CAEE6F4E39E7}"/>
                      </a:ext>
                    </a:extLst>
                  </p:cNvPr>
                  <p:cNvSpPr/>
                  <p:nvPr/>
                </p:nvSpPr>
                <p:spPr>
                  <a:xfrm>
                    <a:off x="7999161" y="4019996"/>
                    <a:ext cx="56478" cy="64698"/>
                  </a:xfrm>
                  <a:custGeom>
                    <a:avLst/>
                    <a:gdLst>
                      <a:gd name="connsiteX0" fmla="*/ 2239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39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39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670805C4-0ACF-3A20-999B-F661008C3234}"/>
                      </a:ext>
                    </a:extLst>
                  </p:cNvPr>
                  <p:cNvSpPr/>
                  <p:nvPr/>
                </p:nvSpPr>
                <p:spPr>
                  <a:xfrm>
                    <a:off x="7999161" y="4019996"/>
                    <a:ext cx="56478" cy="64698"/>
                  </a:xfrm>
                  <a:custGeom>
                    <a:avLst/>
                    <a:gdLst>
                      <a:gd name="connsiteX0" fmla="*/ 2239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39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39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E084F36F-F83B-5083-0B81-95592EAFB7E0}"/>
                      </a:ext>
                    </a:extLst>
                  </p:cNvPr>
                  <p:cNvSpPr/>
                  <p:nvPr/>
                </p:nvSpPr>
                <p:spPr>
                  <a:xfrm>
                    <a:off x="10569998" y="4025982"/>
                    <a:ext cx="36210" cy="55162"/>
                  </a:xfrm>
                  <a:custGeom>
                    <a:avLst/>
                    <a:gdLst>
                      <a:gd name="connsiteX0" fmla="*/ 0 w 28788"/>
                      <a:gd name="connsiteY0" fmla="*/ 55162 h 55162"/>
                      <a:gd name="connsiteX1" fmla="*/ 28788 w 28788"/>
                      <a:gd name="connsiteY1" fmla="*/ 27581 h 55162"/>
                      <a:gd name="connsiteX2" fmla="*/ 0 w 28788"/>
                      <a:gd name="connsiteY2" fmla="*/ 0 h 5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8" h="55162">
                        <a:moveTo>
                          <a:pt x="0" y="55162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07D11B01-6735-CABE-3ABE-FD00C9EF8A3F}"/>
                      </a:ext>
                    </a:extLst>
                  </p:cNvPr>
                  <p:cNvSpPr/>
                  <p:nvPr/>
                </p:nvSpPr>
                <p:spPr>
                  <a:xfrm>
                    <a:off x="6714578" y="3146402"/>
                    <a:ext cx="3353869" cy="107125"/>
                  </a:xfrm>
                  <a:custGeom>
                    <a:avLst/>
                    <a:gdLst>
                      <a:gd name="connsiteX0" fmla="*/ 0 w 2666440"/>
                      <a:gd name="connsiteY0" fmla="*/ 0 h 107125"/>
                      <a:gd name="connsiteX1" fmla="*/ 2666440 w 2666440"/>
                      <a:gd name="connsiteY1" fmla="*/ 0 h 107125"/>
                      <a:gd name="connsiteX2" fmla="*/ 2666440 w 2666440"/>
                      <a:gd name="connsiteY2" fmla="*/ 107126 h 107125"/>
                      <a:gd name="connsiteX3" fmla="*/ 0 w 266644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440" h="107125">
                        <a:moveTo>
                          <a:pt x="0" y="0"/>
                        </a:moveTo>
                        <a:lnTo>
                          <a:pt x="2666440" y="0"/>
                        </a:lnTo>
                        <a:lnTo>
                          <a:pt x="2666440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F09AF0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D52C0052-5F55-3B6E-E213-71F5EF135FAF}"/>
                      </a:ext>
                    </a:extLst>
                  </p:cNvPr>
                  <p:cNvSpPr/>
                  <p:nvPr/>
                </p:nvSpPr>
                <p:spPr>
                  <a:xfrm>
                    <a:off x="6802559" y="3178450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D1C6B035-7F3A-BEA1-0CB3-5F1A1089F8CB}"/>
                      </a:ext>
                    </a:extLst>
                  </p:cNvPr>
                  <p:cNvSpPr/>
                  <p:nvPr/>
                </p:nvSpPr>
                <p:spPr>
                  <a:xfrm>
                    <a:off x="6802559" y="3178450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36EC803B-FB24-2F73-3275-43860A4842FB}"/>
                      </a:ext>
                    </a:extLst>
                  </p:cNvPr>
                  <p:cNvSpPr/>
                  <p:nvPr/>
                </p:nvSpPr>
                <p:spPr>
                  <a:xfrm>
                    <a:off x="10216475" y="3172294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55464 h 55464"/>
                      <a:gd name="connsiteX1" fmla="*/ 33315 w 33314"/>
                      <a:gd name="connsiteY1" fmla="*/ 0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55464"/>
                        </a:moveTo>
                        <a:lnTo>
                          <a:pt x="3331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B0A220EE-78B5-699D-CA28-9543013BBE7F}"/>
                      </a:ext>
                    </a:extLst>
                  </p:cNvPr>
                  <p:cNvSpPr/>
                  <p:nvPr/>
                </p:nvSpPr>
                <p:spPr>
                  <a:xfrm>
                    <a:off x="10216475" y="3172294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0 h 55464"/>
                      <a:gd name="connsiteX1" fmla="*/ 33315 w 33314"/>
                      <a:gd name="connsiteY1" fmla="*/ 55464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0"/>
                        </a:moveTo>
                        <a:lnTo>
                          <a:pt x="33315" y="55464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2E668488-6BD4-6EBF-066F-2A123B32BA80}"/>
                      </a:ext>
                    </a:extLst>
                  </p:cNvPr>
                  <p:cNvSpPr/>
                  <p:nvPr/>
                </p:nvSpPr>
                <p:spPr>
                  <a:xfrm>
                    <a:off x="10207821" y="3199995"/>
                    <a:ext cx="59211" cy="6035"/>
                  </a:xfrm>
                  <a:custGeom>
                    <a:avLst/>
                    <a:gdLst>
                      <a:gd name="connsiteX0" fmla="*/ 0 w 47075"/>
                      <a:gd name="connsiteY0" fmla="*/ 0 h 6035"/>
                      <a:gd name="connsiteX1" fmla="*/ 47075 w 47075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75" h="6035">
                        <a:moveTo>
                          <a:pt x="0" y="0"/>
                        </a:moveTo>
                        <a:lnTo>
                          <a:pt x="4707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81843404-8E4D-789E-BE82-FC14BE538A1A}"/>
                      </a:ext>
                    </a:extLst>
                  </p:cNvPr>
                  <p:cNvSpPr/>
                  <p:nvPr/>
                </p:nvSpPr>
                <p:spPr>
                  <a:xfrm>
                    <a:off x="10237427" y="3160766"/>
                    <a:ext cx="7591" cy="78458"/>
                  </a:xfrm>
                  <a:custGeom>
                    <a:avLst/>
                    <a:gdLst>
                      <a:gd name="connsiteX0" fmla="*/ 0 w 6035"/>
                      <a:gd name="connsiteY0" fmla="*/ 78458 h 78458"/>
                      <a:gd name="connsiteX1" fmla="*/ 0 w 6035"/>
                      <a:gd name="connsiteY1" fmla="*/ 0 h 78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78458">
                        <a:moveTo>
                          <a:pt x="0" y="78458"/>
                        </a:moveTo>
                        <a:lnTo>
                          <a:pt x="0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id="{216FABFF-EB19-B87E-B368-1C10408D3E01}"/>
                      </a:ext>
                    </a:extLst>
                  </p:cNvPr>
                  <p:cNvSpPr/>
                  <p:nvPr/>
                </p:nvSpPr>
                <p:spPr>
                  <a:xfrm>
                    <a:off x="10149748" y="3167647"/>
                    <a:ext cx="56478" cy="75440"/>
                  </a:xfrm>
                  <a:custGeom>
                    <a:avLst/>
                    <a:gdLst>
                      <a:gd name="connsiteX0" fmla="*/ 22451 w 44902"/>
                      <a:gd name="connsiteY0" fmla="*/ 75441 h 75440"/>
                      <a:gd name="connsiteX1" fmla="*/ 44902 w 44902"/>
                      <a:gd name="connsiteY1" fmla="*/ 0 h 75440"/>
                      <a:gd name="connsiteX2" fmla="*/ 0 w 44902"/>
                      <a:gd name="connsiteY2" fmla="*/ 0 h 75440"/>
                      <a:gd name="connsiteX3" fmla="*/ 22451 w 44902"/>
                      <a:gd name="connsiteY3" fmla="*/ 75441 h 7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440">
                        <a:moveTo>
                          <a:pt x="22451" y="75441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75441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80ED3A2F-752E-307C-657C-DC33BD28C590}"/>
                      </a:ext>
                    </a:extLst>
                  </p:cNvPr>
                  <p:cNvSpPr/>
                  <p:nvPr/>
                </p:nvSpPr>
                <p:spPr>
                  <a:xfrm>
                    <a:off x="10149748" y="3156843"/>
                    <a:ext cx="56478" cy="75501"/>
                  </a:xfrm>
                  <a:custGeom>
                    <a:avLst/>
                    <a:gdLst>
                      <a:gd name="connsiteX0" fmla="*/ 22451 w 44902"/>
                      <a:gd name="connsiteY0" fmla="*/ 0 h 75501"/>
                      <a:gd name="connsiteX1" fmla="*/ 44902 w 44902"/>
                      <a:gd name="connsiteY1" fmla="*/ 75501 h 75501"/>
                      <a:gd name="connsiteX2" fmla="*/ 0 w 44902"/>
                      <a:gd name="connsiteY2" fmla="*/ 75501 h 75501"/>
                      <a:gd name="connsiteX3" fmla="*/ 22451 w 44902"/>
                      <a:gd name="connsiteY3" fmla="*/ 0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501">
                        <a:moveTo>
                          <a:pt x="22451" y="0"/>
                        </a:moveTo>
                        <a:lnTo>
                          <a:pt x="44902" y="75501"/>
                        </a:lnTo>
                        <a:lnTo>
                          <a:pt x="0" y="75501"/>
                        </a:lnTo>
                        <a:lnTo>
                          <a:pt x="22451" y="0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4139DEF5-29B4-BF72-F687-5F2D5C678741}"/>
                      </a:ext>
                    </a:extLst>
                  </p:cNvPr>
                  <p:cNvSpPr/>
                  <p:nvPr/>
                </p:nvSpPr>
                <p:spPr>
                  <a:xfrm>
                    <a:off x="6714578" y="3004151"/>
                    <a:ext cx="3184812" cy="107125"/>
                  </a:xfrm>
                  <a:custGeom>
                    <a:avLst/>
                    <a:gdLst>
                      <a:gd name="connsiteX0" fmla="*/ 0 w 2532034"/>
                      <a:gd name="connsiteY0" fmla="*/ 0 h 107125"/>
                      <a:gd name="connsiteX1" fmla="*/ 2532035 w 2532034"/>
                      <a:gd name="connsiteY1" fmla="*/ 0 h 107125"/>
                      <a:gd name="connsiteX2" fmla="*/ 2532035 w 2532034"/>
                      <a:gd name="connsiteY2" fmla="*/ 107126 h 107125"/>
                      <a:gd name="connsiteX3" fmla="*/ 0 w 2532034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32034" h="107125">
                        <a:moveTo>
                          <a:pt x="0" y="0"/>
                        </a:moveTo>
                        <a:lnTo>
                          <a:pt x="2532035" y="0"/>
                        </a:lnTo>
                        <a:lnTo>
                          <a:pt x="2532035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3133C66B-44A5-FAE6-2C8C-71A46E0E6B90}"/>
                      </a:ext>
                    </a:extLst>
                  </p:cNvPr>
                  <p:cNvSpPr/>
                  <p:nvPr/>
                </p:nvSpPr>
                <p:spPr>
                  <a:xfrm>
                    <a:off x="6875359" y="3036198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9635952E-043C-0AD3-CD8A-FD377680A883}"/>
                      </a:ext>
                    </a:extLst>
                  </p:cNvPr>
                  <p:cNvSpPr/>
                  <p:nvPr/>
                </p:nvSpPr>
                <p:spPr>
                  <a:xfrm>
                    <a:off x="6875359" y="3036198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3A7FD4B2-AA41-F1E2-F877-11DB8E25C1C9}"/>
                      </a:ext>
                    </a:extLst>
                  </p:cNvPr>
                  <p:cNvSpPr/>
                  <p:nvPr/>
                </p:nvSpPr>
                <p:spPr>
                  <a:xfrm>
                    <a:off x="7816745" y="3014592"/>
                    <a:ext cx="56478" cy="64758"/>
                  </a:xfrm>
                  <a:custGeom>
                    <a:avLst/>
                    <a:gdLst>
                      <a:gd name="connsiteX0" fmla="*/ 22451 w 44902"/>
                      <a:gd name="connsiteY0" fmla="*/ 0 h 64758"/>
                      <a:gd name="connsiteX1" fmla="*/ 44902 w 44902"/>
                      <a:gd name="connsiteY1" fmla="*/ 64758 h 64758"/>
                      <a:gd name="connsiteX2" fmla="*/ 0 w 44902"/>
                      <a:gd name="connsiteY2" fmla="*/ 64758 h 64758"/>
                      <a:gd name="connsiteX3" fmla="*/ 22451 w 4490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758">
                        <a:moveTo>
                          <a:pt x="22451" y="0"/>
                        </a:moveTo>
                        <a:lnTo>
                          <a:pt x="44902" y="64758"/>
                        </a:lnTo>
                        <a:lnTo>
                          <a:pt x="0" y="6475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E9882321-52B1-2BB3-EBC5-56054C3C6BBD}"/>
                      </a:ext>
                    </a:extLst>
                  </p:cNvPr>
                  <p:cNvSpPr/>
                  <p:nvPr/>
                </p:nvSpPr>
                <p:spPr>
                  <a:xfrm>
                    <a:off x="7816745" y="3014592"/>
                    <a:ext cx="56478" cy="64758"/>
                  </a:xfrm>
                  <a:custGeom>
                    <a:avLst/>
                    <a:gdLst>
                      <a:gd name="connsiteX0" fmla="*/ 22451 w 44902"/>
                      <a:gd name="connsiteY0" fmla="*/ 0 h 64758"/>
                      <a:gd name="connsiteX1" fmla="*/ 44902 w 44902"/>
                      <a:gd name="connsiteY1" fmla="*/ 64758 h 64758"/>
                      <a:gd name="connsiteX2" fmla="*/ 0 w 44902"/>
                      <a:gd name="connsiteY2" fmla="*/ 64758 h 64758"/>
                      <a:gd name="connsiteX3" fmla="*/ 22451 w 4490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758">
                        <a:moveTo>
                          <a:pt x="22451" y="0"/>
                        </a:moveTo>
                        <a:lnTo>
                          <a:pt x="44902" y="64758"/>
                        </a:lnTo>
                        <a:lnTo>
                          <a:pt x="0" y="6475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F2932F84-1E3F-0B0C-1072-028C1490FD2A}"/>
                      </a:ext>
                    </a:extLst>
                  </p:cNvPr>
                  <p:cNvSpPr/>
                  <p:nvPr/>
                </p:nvSpPr>
                <p:spPr>
                  <a:xfrm>
                    <a:off x="6714578" y="2861900"/>
                    <a:ext cx="3162798" cy="107125"/>
                  </a:xfrm>
                  <a:custGeom>
                    <a:avLst/>
                    <a:gdLst>
                      <a:gd name="connsiteX0" fmla="*/ 0 w 2514532"/>
                      <a:gd name="connsiteY0" fmla="*/ 0 h 107125"/>
                      <a:gd name="connsiteX1" fmla="*/ 2514533 w 2514532"/>
                      <a:gd name="connsiteY1" fmla="*/ 0 h 107125"/>
                      <a:gd name="connsiteX2" fmla="*/ 2514533 w 2514532"/>
                      <a:gd name="connsiteY2" fmla="*/ 107126 h 107125"/>
                      <a:gd name="connsiteX3" fmla="*/ 0 w 2514532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4532" h="107125">
                        <a:moveTo>
                          <a:pt x="0" y="0"/>
                        </a:moveTo>
                        <a:lnTo>
                          <a:pt x="2514533" y="0"/>
                        </a:lnTo>
                        <a:lnTo>
                          <a:pt x="2514533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E33DA72D-D708-84CE-27FD-84DC1B54CECF}"/>
                      </a:ext>
                    </a:extLst>
                  </p:cNvPr>
                  <p:cNvSpPr/>
                  <p:nvPr/>
                </p:nvSpPr>
                <p:spPr>
                  <a:xfrm>
                    <a:off x="7421850" y="2872341"/>
                    <a:ext cx="56554" cy="64698"/>
                  </a:xfrm>
                  <a:custGeom>
                    <a:avLst/>
                    <a:gdLst>
                      <a:gd name="connsiteX0" fmla="*/ 22512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512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31E18EC6-BC5E-A7C7-5507-A8A20E69031B}"/>
                      </a:ext>
                    </a:extLst>
                  </p:cNvPr>
                  <p:cNvSpPr/>
                  <p:nvPr/>
                </p:nvSpPr>
                <p:spPr>
                  <a:xfrm>
                    <a:off x="7421850" y="2872341"/>
                    <a:ext cx="56554" cy="64698"/>
                  </a:xfrm>
                  <a:custGeom>
                    <a:avLst/>
                    <a:gdLst>
                      <a:gd name="connsiteX0" fmla="*/ 22512 w 44962"/>
                      <a:gd name="connsiteY0" fmla="*/ 0 h 64698"/>
                      <a:gd name="connsiteX1" fmla="*/ 44963 w 44962"/>
                      <a:gd name="connsiteY1" fmla="*/ 64698 h 64698"/>
                      <a:gd name="connsiteX2" fmla="*/ 0 w 44962"/>
                      <a:gd name="connsiteY2" fmla="*/ 64698 h 64698"/>
                      <a:gd name="connsiteX3" fmla="*/ 22512 w 4496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8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F4834C31-E82D-8550-EE1A-1E14ECFF1898}"/>
                      </a:ext>
                    </a:extLst>
                  </p:cNvPr>
                  <p:cNvSpPr/>
                  <p:nvPr/>
                </p:nvSpPr>
                <p:spPr>
                  <a:xfrm>
                    <a:off x="6714578" y="2719649"/>
                    <a:ext cx="2985088" cy="107125"/>
                  </a:xfrm>
                  <a:custGeom>
                    <a:avLst/>
                    <a:gdLst>
                      <a:gd name="connsiteX0" fmla="*/ 0 w 2373247"/>
                      <a:gd name="connsiteY0" fmla="*/ 0 h 107125"/>
                      <a:gd name="connsiteX1" fmla="*/ 2373247 w 2373247"/>
                      <a:gd name="connsiteY1" fmla="*/ 0 h 107125"/>
                      <a:gd name="connsiteX2" fmla="*/ 2373247 w 2373247"/>
                      <a:gd name="connsiteY2" fmla="*/ 107126 h 107125"/>
                      <a:gd name="connsiteX3" fmla="*/ 0 w 2373247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3247" h="107125">
                        <a:moveTo>
                          <a:pt x="0" y="0"/>
                        </a:moveTo>
                        <a:lnTo>
                          <a:pt x="2373247" y="0"/>
                        </a:lnTo>
                        <a:lnTo>
                          <a:pt x="2373247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F1E808CD-F0C2-6976-54F9-AF70020768F6}"/>
                      </a:ext>
                    </a:extLst>
                  </p:cNvPr>
                  <p:cNvSpPr/>
                  <p:nvPr/>
                </p:nvSpPr>
                <p:spPr>
                  <a:xfrm>
                    <a:off x="7243533" y="2730090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09909E45-11A7-210B-AE56-84DD5E70D8B8}"/>
                      </a:ext>
                    </a:extLst>
                  </p:cNvPr>
                  <p:cNvSpPr/>
                  <p:nvPr/>
                </p:nvSpPr>
                <p:spPr>
                  <a:xfrm>
                    <a:off x="7243533" y="2730090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18B2714A-313F-63B8-D875-1C3735E8A983}"/>
                      </a:ext>
                    </a:extLst>
                  </p:cNvPr>
                  <p:cNvSpPr/>
                  <p:nvPr/>
                </p:nvSpPr>
                <p:spPr>
                  <a:xfrm>
                    <a:off x="9732840" y="2740833"/>
                    <a:ext cx="56478" cy="75501"/>
                  </a:xfrm>
                  <a:custGeom>
                    <a:avLst/>
                    <a:gdLst>
                      <a:gd name="connsiteX0" fmla="*/ 22451 w 44902"/>
                      <a:gd name="connsiteY0" fmla="*/ 75501 h 75501"/>
                      <a:gd name="connsiteX1" fmla="*/ 44902 w 44902"/>
                      <a:gd name="connsiteY1" fmla="*/ 0 h 75501"/>
                      <a:gd name="connsiteX2" fmla="*/ 0 w 44902"/>
                      <a:gd name="connsiteY2" fmla="*/ 0 h 75501"/>
                      <a:gd name="connsiteX3" fmla="*/ 22451 w 44902"/>
                      <a:gd name="connsiteY3" fmla="*/ 75501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501">
                        <a:moveTo>
                          <a:pt x="22451" y="75501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75501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02254FDA-4E43-EB76-F247-5914E27EA3AC}"/>
                      </a:ext>
                    </a:extLst>
                  </p:cNvPr>
                  <p:cNvSpPr/>
                  <p:nvPr/>
                </p:nvSpPr>
                <p:spPr>
                  <a:xfrm>
                    <a:off x="9732840" y="2730090"/>
                    <a:ext cx="56478" cy="75440"/>
                  </a:xfrm>
                  <a:custGeom>
                    <a:avLst/>
                    <a:gdLst>
                      <a:gd name="connsiteX0" fmla="*/ 22451 w 44902"/>
                      <a:gd name="connsiteY0" fmla="*/ 0 h 75440"/>
                      <a:gd name="connsiteX1" fmla="*/ 44902 w 44902"/>
                      <a:gd name="connsiteY1" fmla="*/ 75441 h 75440"/>
                      <a:gd name="connsiteX2" fmla="*/ 0 w 44902"/>
                      <a:gd name="connsiteY2" fmla="*/ 75441 h 75440"/>
                      <a:gd name="connsiteX3" fmla="*/ 22451 w 44902"/>
                      <a:gd name="connsiteY3" fmla="*/ 0 h 7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440">
                        <a:moveTo>
                          <a:pt x="22451" y="0"/>
                        </a:moveTo>
                        <a:lnTo>
                          <a:pt x="44902" y="75441"/>
                        </a:lnTo>
                        <a:lnTo>
                          <a:pt x="0" y="75441"/>
                        </a:lnTo>
                        <a:lnTo>
                          <a:pt x="22451" y="0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913E6E13-3235-5759-98D8-09284D7E13D5}"/>
                      </a:ext>
                    </a:extLst>
                  </p:cNvPr>
                  <p:cNvSpPr/>
                  <p:nvPr/>
                </p:nvSpPr>
                <p:spPr>
                  <a:xfrm>
                    <a:off x="6714578" y="2435086"/>
                    <a:ext cx="2912895" cy="107125"/>
                  </a:xfrm>
                  <a:custGeom>
                    <a:avLst/>
                    <a:gdLst>
                      <a:gd name="connsiteX0" fmla="*/ 0 w 2315851"/>
                      <a:gd name="connsiteY0" fmla="*/ 0 h 107125"/>
                      <a:gd name="connsiteX1" fmla="*/ 2315852 w 2315851"/>
                      <a:gd name="connsiteY1" fmla="*/ 0 h 107125"/>
                      <a:gd name="connsiteX2" fmla="*/ 2315852 w 2315851"/>
                      <a:gd name="connsiteY2" fmla="*/ 107126 h 107125"/>
                      <a:gd name="connsiteX3" fmla="*/ 0 w 2315851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51" h="107125">
                        <a:moveTo>
                          <a:pt x="0" y="0"/>
                        </a:moveTo>
                        <a:lnTo>
                          <a:pt x="2315852" y="0"/>
                        </a:lnTo>
                        <a:lnTo>
                          <a:pt x="2315852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BF3488FB-861E-EED7-8054-1C0683FC9356}"/>
                      </a:ext>
                    </a:extLst>
                  </p:cNvPr>
                  <p:cNvSpPr/>
                  <p:nvPr/>
                </p:nvSpPr>
                <p:spPr>
                  <a:xfrm>
                    <a:off x="9639240" y="2460977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55464 h 55464"/>
                      <a:gd name="connsiteX1" fmla="*/ 33315 w 33314"/>
                      <a:gd name="connsiteY1" fmla="*/ 0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55464"/>
                        </a:moveTo>
                        <a:lnTo>
                          <a:pt x="3331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3B8DD3D0-88C1-3E29-F22E-B883E8777B20}"/>
                      </a:ext>
                    </a:extLst>
                  </p:cNvPr>
                  <p:cNvSpPr/>
                  <p:nvPr/>
                </p:nvSpPr>
                <p:spPr>
                  <a:xfrm>
                    <a:off x="9639240" y="2460977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0 h 55464"/>
                      <a:gd name="connsiteX1" fmla="*/ 33315 w 33314"/>
                      <a:gd name="connsiteY1" fmla="*/ 55464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0"/>
                        </a:moveTo>
                        <a:lnTo>
                          <a:pt x="33315" y="55464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84832363-0760-55EC-89E3-0D5337E18478}"/>
                      </a:ext>
                    </a:extLst>
                  </p:cNvPr>
                  <p:cNvSpPr/>
                  <p:nvPr/>
                </p:nvSpPr>
                <p:spPr>
                  <a:xfrm>
                    <a:off x="9630586" y="2488679"/>
                    <a:ext cx="59287" cy="6035"/>
                  </a:xfrm>
                  <a:custGeom>
                    <a:avLst/>
                    <a:gdLst>
                      <a:gd name="connsiteX0" fmla="*/ 0 w 47135"/>
                      <a:gd name="connsiteY0" fmla="*/ 0 h 6035"/>
                      <a:gd name="connsiteX1" fmla="*/ 47135 w 47135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135" h="6035">
                        <a:moveTo>
                          <a:pt x="0" y="0"/>
                        </a:moveTo>
                        <a:lnTo>
                          <a:pt x="4713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5EC010DE-F7D7-0FC1-99B3-F07B55245462}"/>
                      </a:ext>
                    </a:extLst>
                  </p:cNvPr>
                  <p:cNvSpPr/>
                  <p:nvPr/>
                </p:nvSpPr>
                <p:spPr>
                  <a:xfrm>
                    <a:off x="9660191" y="2449450"/>
                    <a:ext cx="7591" cy="78458"/>
                  </a:xfrm>
                  <a:custGeom>
                    <a:avLst/>
                    <a:gdLst>
                      <a:gd name="connsiteX0" fmla="*/ 0 w 6035"/>
                      <a:gd name="connsiteY0" fmla="*/ 78458 h 78458"/>
                      <a:gd name="connsiteX1" fmla="*/ 0 w 6035"/>
                      <a:gd name="connsiteY1" fmla="*/ 0 h 78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78458">
                        <a:moveTo>
                          <a:pt x="0" y="78458"/>
                        </a:moveTo>
                        <a:lnTo>
                          <a:pt x="0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546A4A94-35FB-406C-3640-FB6FEADB9443}"/>
                      </a:ext>
                    </a:extLst>
                  </p:cNvPr>
                  <p:cNvSpPr/>
                  <p:nvPr/>
                </p:nvSpPr>
                <p:spPr>
                  <a:xfrm>
                    <a:off x="6813946" y="2467133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6A61B907-43A0-7CA3-391C-8EA20DEC6683}"/>
                      </a:ext>
                    </a:extLst>
                  </p:cNvPr>
                  <p:cNvSpPr/>
                  <p:nvPr/>
                </p:nvSpPr>
                <p:spPr>
                  <a:xfrm>
                    <a:off x="6813946" y="2467133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517410FA-533C-2B67-8AB5-4D176988B769}"/>
                      </a:ext>
                    </a:extLst>
                  </p:cNvPr>
                  <p:cNvSpPr/>
                  <p:nvPr/>
                </p:nvSpPr>
                <p:spPr>
                  <a:xfrm>
                    <a:off x="9138220" y="2456330"/>
                    <a:ext cx="56478" cy="75440"/>
                  </a:xfrm>
                  <a:custGeom>
                    <a:avLst/>
                    <a:gdLst>
                      <a:gd name="connsiteX0" fmla="*/ 22451 w 44902"/>
                      <a:gd name="connsiteY0" fmla="*/ 75441 h 75440"/>
                      <a:gd name="connsiteX1" fmla="*/ 44902 w 44902"/>
                      <a:gd name="connsiteY1" fmla="*/ 0 h 75440"/>
                      <a:gd name="connsiteX2" fmla="*/ 0 w 44902"/>
                      <a:gd name="connsiteY2" fmla="*/ 0 h 75440"/>
                      <a:gd name="connsiteX3" fmla="*/ 22451 w 44902"/>
                      <a:gd name="connsiteY3" fmla="*/ 75441 h 7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440">
                        <a:moveTo>
                          <a:pt x="22451" y="75441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75441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F540ECE5-FBEE-6AF9-0D95-1DD7C1F0B278}"/>
                      </a:ext>
                    </a:extLst>
                  </p:cNvPr>
                  <p:cNvSpPr/>
                  <p:nvPr/>
                </p:nvSpPr>
                <p:spPr>
                  <a:xfrm>
                    <a:off x="9138220" y="2445587"/>
                    <a:ext cx="56478" cy="75440"/>
                  </a:xfrm>
                  <a:custGeom>
                    <a:avLst/>
                    <a:gdLst>
                      <a:gd name="connsiteX0" fmla="*/ 22451 w 44902"/>
                      <a:gd name="connsiteY0" fmla="*/ 0 h 75440"/>
                      <a:gd name="connsiteX1" fmla="*/ 44902 w 44902"/>
                      <a:gd name="connsiteY1" fmla="*/ 75441 h 75440"/>
                      <a:gd name="connsiteX2" fmla="*/ 0 w 44902"/>
                      <a:gd name="connsiteY2" fmla="*/ 75441 h 75440"/>
                      <a:gd name="connsiteX3" fmla="*/ 22451 w 44902"/>
                      <a:gd name="connsiteY3" fmla="*/ 0 h 7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440">
                        <a:moveTo>
                          <a:pt x="22451" y="0"/>
                        </a:moveTo>
                        <a:lnTo>
                          <a:pt x="44902" y="75441"/>
                        </a:lnTo>
                        <a:lnTo>
                          <a:pt x="0" y="75441"/>
                        </a:lnTo>
                        <a:lnTo>
                          <a:pt x="22451" y="0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AB5583D4-BCAA-58AE-C432-CEFAFDB862A5}"/>
                      </a:ext>
                    </a:extLst>
                  </p:cNvPr>
                  <p:cNvSpPr/>
                  <p:nvPr/>
                </p:nvSpPr>
                <p:spPr>
                  <a:xfrm>
                    <a:off x="7292345" y="2445587"/>
                    <a:ext cx="56403" cy="64698"/>
                  </a:xfrm>
                  <a:custGeom>
                    <a:avLst/>
                    <a:gdLst>
                      <a:gd name="connsiteX0" fmla="*/ 22451 w 44842"/>
                      <a:gd name="connsiteY0" fmla="*/ 0 h 64698"/>
                      <a:gd name="connsiteX1" fmla="*/ 44842 w 44842"/>
                      <a:gd name="connsiteY1" fmla="*/ 64698 h 64698"/>
                      <a:gd name="connsiteX2" fmla="*/ 0 w 44842"/>
                      <a:gd name="connsiteY2" fmla="*/ 64698 h 64698"/>
                      <a:gd name="connsiteX3" fmla="*/ 22451 w 4484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698">
                        <a:moveTo>
                          <a:pt x="22451" y="0"/>
                        </a:moveTo>
                        <a:lnTo>
                          <a:pt x="4484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05E6312D-D66B-1879-7B6A-ABF6A92DD0CE}"/>
                      </a:ext>
                    </a:extLst>
                  </p:cNvPr>
                  <p:cNvSpPr/>
                  <p:nvPr/>
                </p:nvSpPr>
                <p:spPr>
                  <a:xfrm>
                    <a:off x="7292345" y="2445587"/>
                    <a:ext cx="56403" cy="64698"/>
                  </a:xfrm>
                  <a:custGeom>
                    <a:avLst/>
                    <a:gdLst>
                      <a:gd name="connsiteX0" fmla="*/ 22451 w 44842"/>
                      <a:gd name="connsiteY0" fmla="*/ 0 h 64698"/>
                      <a:gd name="connsiteX1" fmla="*/ 44842 w 44842"/>
                      <a:gd name="connsiteY1" fmla="*/ 64698 h 64698"/>
                      <a:gd name="connsiteX2" fmla="*/ 0 w 44842"/>
                      <a:gd name="connsiteY2" fmla="*/ 64698 h 64698"/>
                      <a:gd name="connsiteX3" fmla="*/ 22451 w 4484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698">
                        <a:moveTo>
                          <a:pt x="22451" y="0"/>
                        </a:moveTo>
                        <a:lnTo>
                          <a:pt x="4484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B37778CF-A5FB-F37E-44F4-1CF8F7C263F9}"/>
                      </a:ext>
                    </a:extLst>
                  </p:cNvPr>
                  <p:cNvSpPr/>
                  <p:nvPr/>
                </p:nvSpPr>
                <p:spPr>
                  <a:xfrm>
                    <a:off x="6714578" y="2150584"/>
                    <a:ext cx="2419164" cy="107125"/>
                  </a:xfrm>
                  <a:custGeom>
                    <a:avLst/>
                    <a:gdLst>
                      <a:gd name="connsiteX0" fmla="*/ 0 w 1923318"/>
                      <a:gd name="connsiteY0" fmla="*/ 0 h 107125"/>
                      <a:gd name="connsiteX1" fmla="*/ 1923318 w 1923318"/>
                      <a:gd name="connsiteY1" fmla="*/ 0 h 107125"/>
                      <a:gd name="connsiteX2" fmla="*/ 1923318 w 1923318"/>
                      <a:gd name="connsiteY2" fmla="*/ 107126 h 107125"/>
                      <a:gd name="connsiteX3" fmla="*/ 0 w 1923318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3318" h="107125">
                        <a:moveTo>
                          <a:pt x="0" y="0"/>
                        </a:moveTo>
                        <a:lnTo>
                          <a:pt x="1923318" y="0"/>
                        </a:lnTo>
                        <a:lnTo>
                          <a:pt x="1923318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C05FDD18-82B3-BAC3-6EEB-55F50861F1D2}"/>
                      </a:ext>
                    </a:extLst>
                  </p:cNvPr>
                  <p:cNvSpPr/>
                  <p:nvPr/>
                </p:nvSpPr>
                <p:spPr>
                  <a:xfrm>
                    <a:off x="6949601" y="2161025"/>
                    <a:ext cx="56403" cy="64758"/>
                  </a:xfrm>
                  <a:custGeom>
                    <a:avLst/>
                    <a:gdLst>
                      <a:gd name="connsiteX0" fmla="*/ 22391 w 44842"/>
                      <a:gd name="connsiteY0" fmla="*/ 0 h 64758"/>
                      <a:gd name="connsiteX1" fmla="*/ 44842 w 44842"/>
                      <a:gd name="connsiteY1" fmla="*/ 64758 h 64758"/>
                      <a:gd name="connsiteX2" fmla="*/ 0 w 44842"/>
                      <a:gd name="connsiteY2" fmla="*/ 64758 h 64758"/>
                      <a:gd name="connsiteX3" fmla="*/ 22391 w 4484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758">
                        <a:moveTo>
                          <a:pt x="22391" y="0"/>
                        </a:moveTo>
                        <a:lnTo>
                          <a:pt x="44842" y="64758"/>
                        </a:lnTo>
                        <a:lnTo>
                          <a:pt x="0" y="6475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AED94383-FFBB-3B60-E2DA-15FE5BC4A746}"/>
                      </a:ext>
                    </a:extLst>
                  </p:cNvPr>
                  <p:cNvSpPr/>
                  <p:nvPr/>
                </p:nvSpPr>
                <p:spPr>
                  <a:xfrm>
                    <a:off x="6949601" y="2161025"/>
                    <a:ext cx="56403" cy="64758"/>
                  </a:xfrm>
                  <a:custGeom>
                    <a:avLst/>
                    <a:gdLst>
                      <a:gd name="connsiteX0" fmla="*/ 22391 w 44842"/>
                      <a:gd name="connsiteY0" fmla="*/ 0 h 64758"/>
                      <a:gd name="connsiteX1" fmla="*/ 44842 w 44842"/>
                      <a:gd name="connsiteY1" fmla="*/ 64758 h 64758"/>
                      <a:gd name="connsiteX2" fmla="*/ 0 w 44842"/>
                      <a:gd name="connsiteY2" fmla="*/ 64758 h 64758"/>
                      <a:gd name="connsiteX3" fmla="*/ 22391 w 4484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758">
                        <a:moveTo>
                          <a:pt x="22391" y="0"/>
                        </a:moveTo>
                        <a:lnTo>
                          <a:pt x="44842" y="64758"/>
                        </a:lnTo>
                        <a:lnTo>
                          <a:pt x="0" y="6475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1101369D-3854-96F7-A661-C7539E8DF780}"/>
                      </a:ext>
                    </a:extLst>
                  </p:cNvPr>
                  <p:cNvSpPr/>
                  <p:nvPr/>
                </p:nvSpPr>
                <p:spPr>
                  <a:xfrm>
                    <a:off x="6800510" y="2182631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39E78045-4C48-89E7-891D-6B89D90687D0}"/>
                      </a:ext>
                    </a:extLst>
                  </p:cNvPr>
                  <p:cNvSpPr/>
                  <p:nvPr/>
                </p:nvSpPr>
                <p:spPr>
                  <a:xfrm>
                    <a:off x="6800510" y="2182631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F6F4769A-2A28-E7D5-E5C8-B38963B6AD79}"/>
                      </a:ext>
                    </a:extLst>
                  </p:cNvPr>
                  <p:cNvSpPr/>
                  <p:nvPr/>
                </p:nvSpPr>
                <p:spPr>
                  <a:xfrm>
                    <a:off x="6714578" y="2008333"/>
                    <a:ext cx="2289506" cy="107125"/>
                  </a:xfrm>
                  <a:custGeom>
                    <a:avLst/>
                    <a:gdLst>
                      <a:gd name="connsiteX0" fmla="*/ 0 w 1820235"/>
                      <a:gd name="connsiteY0" fmla="*/ 0 h 107125"/>
                      <a:gd name="connsiteX1" fmla="*/ 1820236 w 1820235"/>
                      <a:gd name="connsiteY1" fmla="*/ 0 h 107125"/>
                      <a:gd name="connsiteX2" fmla="*/ 1820236 w 1820235"/>
                      <a:gd name="connsiteY2" fmla="*/ 107126 h 107125"/>
                      <a:gd name="connsiteX3" fmla="*/ 0 w 1820235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20235" h="107125">
                        <a:moveTo>
                          <a:pt x="0" y="0"/>
                        </a:moveTo>
                        <a:lnTo>
                          <a:pt x="1820236" y="0"/>
                        </a:lnTo>
                        <a:lnTo>
                          <a:pt x="1820236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F09AF0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B4672F71-EA25-B935-16A0-AE5DC3416CDB}"/>
                      </a:ext>
                    </a:extLst>
                  </p:cNvPr>
                  <p:cNvSpPr/>
                  <p:nvPr/>
                </p:nvSpPr>
                <p:spPr>
                  <a:xfrm>
                    <a:off x="6714501" y="2008333"/>
                    <a:ext cx="2289582" cy="107125"/>
                  </a:xfrm>
                  <a:custGeom>
                    <a:avLst/>
                    <a:gdLst>
                      <a:gd name="connsiteX0" fmla="*/ 0 w 1820296"/>
                      <a:gd name="connsiteY0" fmla="*/ 0 h 107125"/>
                      <a:gd name="connsiteX1" fmla="*/ 1820296 w 1820296"/>
                      <a:gd name="connsiteY1" fmla="*/ 0 h 107125"/>
                      <a:gd name="connsiteX2" fmla="*/ 1820296 w 1820296"/>
                      <a:gd name="connsiteY2" fmla="*/ 107126 h 107125"/>
                      <a:gd name="connsiteX3" fmla="*/ 0 w 1820296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20296" h="107125">
                        <a:moveTo>
                          <a:pt x="0" y="0"/>
                        </a:moveTo>
                        <a:lnTo>
                          <a:pt x="1820296" y="0"/>
                        </a:lnTo>
                        <a:lnTo>
                          <a:pt x="1820296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32BE4D18-8595-7ADC-4D92-4BD2CA9F0999}"/>
                      </a:ext>
                    </a:extLst>
                  </p:cNvPr>
                  <p:cNvSpPr/>
                  <p:nvPr/>
                </p:nvSpPr>
                <p:spPr>
                  <a:xfrm>
                    <a:off x="6824575" y="2018774"/>
                    <a:ext cx="56554" cy="64697"/>
                  </a:xfrm>
                  <a:custGeom>
                    <a:avLst/>
                    <a:gdLst>
                      <a:gd name="connsiteX0" fmla="*/ 22512 w 44962"/>
                      <a:gd name="connsiteY0" fmla="*/ 0 h 64697"/>
                      <a:gd name="connsiteX1" fmla="*/ 44963 w 44962"/>
                      <a:gd name="connsiteY1" fmla="*/ 64698 h 64697"/>
                      <a:gd name="connsiteX2" fmla="*/ 0 w 44962"/>
                      <a:gd name="connsiteY2" fmla="*/ 64698 h 64697"/>
                      <a:gd name="connsiteX3" fmla="*/ 22512 w 44962"/>
                      <a:gd name="connsiteY3" fmla="*/ 0 h 6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7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A0C77C37-A2E1-7BE9-2F60-7B29925FCA5C}"/>
                      </a:ext>
                    </a:extLst>
                  </p:cNvPr>
                  <p:cNvSpPr/>
                  <p:nvPr/>
                </p:nvSpPr>
                <p:spPr>
                  <a:xfrm>
                    <a:off x="6824575" y="2018774"/>
                    <a:ext cx="56554" cy="64697"/>
                  </a:xfrm>
                  <a:custGeom>
                    <a:avLst/>
                    <a:gdLst>
                      <a:gd name="connsiteX0" fmla="*/ 22512 w 44962"/>
                      <a:gd name="connsiteY0" fmla="*/ 0 h 64697"/>
                      <a:gd name="connsiteX1" fmla="*/ 44963 w 44962"/>
                      <a:gd name="connsiteY1" fmla="*/ 64698 h 64697"/>
                      <a:gd name="connsiteX2" fmla="*/ 0 w 44962"/>
                      <a:gd name="connsiteY2" fmla="*/ 64698 h 64697"/>
                      <a:gd name="connsiteX3" fmla="*/ 22512 w 44962"/>
                      <a:gd name="connsiteY3" fmla="*/ 0 h 6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7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4FBD37EB-82D3-29BB-BAD9-1C6E21C4E2F7}"/>
                      </a:ext>
                    </a:extLst>
                  </p:cNvPr>
                  <p:cNvSpPr/>
                  <p:nvPr/>
                </p:nvSpPr>
                <p:spPr>
                  <a:xfrm>
                    <a:off x="6714578" y="1866081"/>
                    <a:ext cx="2183988" cy="107125"/>
                  </a:xfrm>
                  <a:custGeom>
                    <a:avLst/>
                    <a:gdLst>
                      <a:gd name="connsiteX0" fmla="*/ 0 w 1736345"/>
                      <a:gd name="connsiteY0" fmla="*/ 0 h 107125"/>
                      <a:gd name="connsiteX1" fmla="*/ 1736346 w 1736345"/>
                      <a:gd name="connsiteY1" fmla="*/ 0 h 107125"/>
                      <a:gd name="connsiteX2" fmla="*/ 1736346 w 1736345"/>
                      <a:gd name="connsiteY2" fmla="*/ 107126 h 107125"/>
                      <a:gd name="connsiteX3" fmla="*/ 0 w 1736345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36345" h="107125">
                        <a:moveTo>
                          <a:pt x="0" y="0"/>
                        </a:moveTo>
                        <a:lnTo>
                          <a:pt x="1736346" y="0"/>
                        </a:lnTo>
                        <a:lnTo>
                          <a:pt x="1736346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B93BD332-DFB4-2318-DFA0-2D4A7FD734E0}"/>
                      </a:ext>
                    </a:extLst>
                  </p:cNvPr>
                  <p:cNvSpPr/>
                  <p:nvPr/>
                </p:nvSpPr>
                <p:spPr>
                  <a:xfrm>
                    <a:off x="6809240" y="1898129"/>
                    <a:ext cx="56478" cy="64637"/>
                  </a:xfrm>
                  <a:custGeom>
                    <a:avLst/>
                    <a:gdLst>
                      <a:gd name="connsiteX0" fmla="*/ 22512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512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512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02696843-715A-4563-4712-FFF33D582E5D}"/>
                      </a:ext>
                    </a:extLst>
                  </p:cNvPr>
                  <p:cNvSpPr/>
                  <p:nvPr/>
                </p:nvSpPr>
                <p:spPr>
                  <a:xfrm>
                    <a:off x="6809240" y="1898129"/>
                    <a:ext cx="56478" cy="64637"/>
                  </a:xfrm>
                  <a:custGeom>
                    <a:avLst/>
                    <a:gdLst>
                      <a:gd name="connsiteX0" fmla="*/ 22512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512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512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0E6D7B6E-1AF4-0782-02AC-1E1EB75213CC}"/>
                      </a:ext>
                    </a:extLst>
                  </p:cNvPr>
                  <p:cNvSpPr/>
                  <p:nvPr/>
                </p:nvSpPr>
                <p:spPr>
                  <a:xfrm>
                    <a:off x="7421850" y="1876522"/>
                    <a:ext cx="56554" cy="64697"/>
                  </a:xfrm>
                  <a:custGeom>
                    <a:avLst/>
                    <a:gdLst>
                      <a:gd name="connsiteX0" fmla="*/ 22512 w 44962"/>
                      <a:gd name="connsiteY0" fmla="*/ 0 h 64697"/>
                      <a:gd name="connsiteX1" fmla="*/ 44963 w 44962"/>
                      <a:gd name="connsiteY1" fmla="*/ 64698 h 64697"/>
                      <a:gd name="connsiteX2" fmla="*/ 0 w 44962"/>
                      <a:gd name="connsiteY2" fmla="*/ 64698 h 64697"/>
                      <a:gd name="connsiteX3" fmla="*/ 22512 w 44962"/>
                      <a:gd name="connsiteY3" fmla="*/ 0 h 6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7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A4AF193E-1680-49F3-172D-2CB5A0E16AB5}"/>
                      </a:ext>
                    </a:extLst>
                  </p:cNvPr>
                  <p:cNvSpPr/>
                  <p:nvPr/>
                </p:nvSpPr>
                <p:spPr>
                  <a:xfrm>
                    <a:off x="7421850" y="1876522"/>
                    <a:ext cx="56554" cy="64697"/>
                  </a:xfrm>
                  <a:custGeom>
                    <a:avLst/>
                    <a:gdLst>
                      <a:gd name="connsiteX0" fmla="*/ 22512 w 44962"/>
                      <a:gd name="connsiteY0" fmla="*/ 0 h 64697"/>
                      <a:gd name="connsiteX1" fmla="*/ 44963 w 44962"/>
                      <a:gd name="connsiteY1" fmla="*/ 64698 h 64697"/>
                      <a:gd name="connsiteX2" fmla="*/ 0 w 44962"/>
                      <a:gd name="connsiteY2" fmla="*/ 64698 h 64697"/>
                      <a:gd name="connsiteX3" fmla="*/ 22512 w 44962"/>
                      <a:gd name="connsiteY3" fmla="*/ 0 h 6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97">
                        <a:moveTo>
                          <a:pt x="22512" y="0"/>
                        </a:moveTo>
                        <a:lnTo>
                          <a:pt x="44963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1285DC88-581C-DE3F-C811-00159A866C7A}"/>
                      </a:ext>
                    </a:extLst>
                  </p:cNvPr>
                  <p:cNvSpPr/>
                  <p:nvPr/>
                </p:nvSpPr>
                <p:spPr>
                  <a:xfrm>
                    <a:off x="6714578" y="1581519"/>
                    <a:ext cx="1740358" cy="107125"/>
                  </a:xfrm>
                  <a:custGeom>
                    <a:avLst/>
                    <a:gdLst>
                      <a:gd name="connsiteX0" fmla="*/ 0 w 1383644"/>
                      <a:gd name="connsiteY0" fmla="*/ 0 h 107125"/>
                      <a:gd name="connsiteX1" fmla="*/ 1383645 w 1383644"/>
                      <a:gd name="connsiteY1" fmla="*/ 0 h 107125"/>
                      <a:gd name="connsiteX2" fmla="*/ 1383645 w 1383644"/>
                      <a:gd name="connsiteY2" fmla="*/ 107126 h 107125"/>
                      <a:gd name="connsiteX3" fmla="*/ 0 w 1383644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3644" h="107125">
                        <a:moveTo>
                          <a:pt x="0" y="0"/>
                        </a:moveTo>
                        <a:lnTo>
                          <a:pt x="1383645" y="0"/>
                        </a:lnTo>
                        <a:lnTo>
                          <a:pt x="1383645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C5DA183F-A2B4-66DC-22E0-2242109F80FC}"/>
                      </a:ext>
                    </a:extLst>
                  </p:cNvPr>
                  <p:cNvSpPr/>
                  <p:nvPr/>
                </p:nvSpPr>
                <p:spPr>
                  <a:xfrm>
                    <a:off x="6714501" y="1581519"/>
                    <a:ext cx="1740435" cy="107186"/>
                  </a:xfrm>
                  <a:custGeom>
                    <a:avLst/>
                    <a:gdLst>
                      <a:gd name="connsiteX0" fmla="*/ 0 w 1383705"/>
                      <a:gd name="connsiteY0" fmla="*/ 0 h 107186"/>
                      <a:gd name="connsiteX1" fmla="*/ 1383705 w 1383705"/>
                      <a:gd name="connsiteY1" fmla="*/ 0 h 107186"/>
                      <a:gd name="connsiteX2" fmla="*/ 1383705 w 1383705"/>
                      <a:gd name="connsiteY2" fmla="*/ 107186 h 107186"/>
                      <a:gd name="connsiteX3" fmla="*/ 0 w 1383705"/>
                      <a:gd name="connsiteY3" fmla="*/ 107186 h 107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3705" h="107186">
                        <a:moveTo>
                          <a:pt x="0" y="0"/>
                        </a:moveTo>
                        <a:lnTo>
                          <a:pt x="1383705" y="0"/>
                        </a:lnTo>
                        <a:lnTo>
                          <a:pt x="1383705" y="107186"/>
                        </a:lnTo>
                        <a:lnTo>
                          <a:pt x="0" y="107186"/>
                        </a:lnTo>
                        <a:close/>
                      </a:path>
                    </a:pathLst>
                  </a:custGeom>
                  <a:noFill/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C4B400A5-95C9-34EA-2FDD-33457B2D130B}"/>
                      </a:ext>
                    </a:extLst>
                  </p:cNvPr>
                  <p:cNvSpPr/>
                  <p:nvPr/>
                </p:nvSpPr>
                <p:spPr>
                  <a:xfrm>
                    <a:off x="6824575" y="1591960"/>
                    <a:ext cx="56554" cy="64758"/>
                  </a:xfrm>
                  <a:custGeom>
                    <a:avLst/>
                    <a:gdLst>
                      <a:gd name="connsiteX0" fmla="*/ 22512 w 44962"/>
                      <a:gd name="connsiteY0" fmla="*/ 0 h 64758"/>
                      <a:gd name="connsiteX1" fmla="*/ 44963 w 44962"/>
                      <a:gd name="connsiteY1" fmla="*/ 64758 h 64758"/>
                      <a:gd name="connsiteX2" fmla="*/ 0 w 44962"/>
                      <a:gd name="connsiteY2" fmla="*/ 64758 h 64758"/>
                      <a:gd name="connsiteX3" fmla="*/ 22512 w 4496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758">
                        <a:moveTo>
                          <a:pt x="22512" y="0"/>
                        </a:moveTo>
                        <a:lnTo>
                          <a:pt x="44963" y="64758"/>
                        </a:lnTo>
                        <a:lnTo>
                          <a:pt x="0" y="6475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70BCBB57-EBD2-F4A8-7230-80056E981E51}"/>
                      </a:ext>
                    </a:extLst>
                  </p:cNvPr>
                  <p:cNvSpPr/>
                  <p:nvPr/>
                </p:nvSpPr>
                <p:spPr>
                  <a:xfrm>
                    <a:off x="6824575" y="1591960"/>
                    <a:ext cx="56554" cy="64758"/>
                  </a:xfrm>
                  <a:custGeom>
                    <a:avLst/>
                    <a:gdLst>
                      <a:gd name="connsiteX0" fmla="*/ 22512 w 44962"/>
                      <a:gd name="connsiteY0" fmla="*/ 0 h 64758"/>
                      <a:gd name="connsiteX1" fmla="*/ 44963 w 44962"/>
                      <a:gd name="connsiteY1" fmla="*/ 64758 h 64758"/>
                      <a:gd name="connsiteX2" fmla="*/ 0 w 44962"/>
                      <a:gd name="connsiteY2" fmla="*/ 64758 h 64758"/>
                      <a:gd name="connsiteX3" fmla="*/ 22512 w 4496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758">
                        <a:moveTo>
                          <a:pt x="22512" y="0"/>
                        </a:moveTo>
                        <a:lnTo>
                          <a:pt x="44963" y="64758"/>
                        </a:lnTo>
                        <a:lnTo>
                          <a:pt x="0" y="6475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DDF86FDE-448D-D06E-8DD9-2166D98D50B4}"/>
                      </a:ext>
                    </a:extLst>
                  </p:cNvPr>
                  <p:cNvSpPr/>
                  <p:nvPr/>
                </p:nvSpPr>
                <p:spPr>
                  <a:xfrm>
                    <a:off x="6714578" y="2577398"/>
                    <a:ext cx="2919500" cy="107125"/>
                  </a:xfrm>
                  <a:custGeom>
                    <a:avLst/>
                    <a:gdLst>
                      <a:gd name="connsiteX0" fmla="*/ 0 w 2321102"/>
                      <a:gd name="connsiteY0" fmla="*/ 0 h 107125"/>
                      <a:gd name="connsiteX1" fmla="*/ 2321103 w 2321102"/>
                      <a:gd name="connsiteY1" fmla="*/ 0 h 107125"/>
                      <a:gd name="connsiteX2" fmla="*/ 2321103 w 2321102"/>
                      <a:gd name="connsiteY2" fmla="*/ 107126 h 107125"/>
                      <a:gd name="connsiteX3" fmla="*/ 0 w 2321102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1102" h="107125">
                        <a:moveTo>
                          <a:pt x="0" y="0"/>
                        </a:moveTo>
                        <a:lnTo>
                          <a:pt x="2321103" y="0"/>
                        </a:lnTo>
                        <a:lnTo>
                          <a:pt x="2321103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3EACF26A-18F3-6725-25F9-E1AE81F51CBB}"/>
                      </a:ext>
                    </a:extLst>
                  </p:cNvPr>
                  <p:cNvSpPr/>
                  <p:nvPr/>
                </p:nvSpPr>
                <p:spPr>
                  <a:xfrm>
                    <a:off x="6964936" y="2587839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08ED1640-B3EF-36B5-B821-62A86349F40F}"/>
                      </a:ext>
                    </a:extLst>
                  </p:cNvPr>
                  <p:cNvSpPr/>
                  <p:nvPr/>
                </p:nvSpPr>
                <p:spPr>
                  <a:xfrm>
                    <a:off x="6964936" y="2587839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4085742E-F9A5-6F7E-B806-1F2616090480}"/>
                      </a:ext>
                    </a:extLst>
                  </p:cNvPr>
                  <p:cNvSpPr/>
                  <p:nvPr/>
                </p:nvSpPr>
                <p:spPr>
                  <a:xfrm>
                    <a:off x="6824575" y="2609445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CD51C612-B7F7-5BDC-102C-E7FC893B3379}"/>
                      </a:ext>
                    </a:extLst>
                  </p:cNvPr>
                  <p:cNvSpPr/>
                  <p:nvPr/>
                </p:nvSpPr>
                <p:spPr>
                  <a:xfrm>
                    <a:off x="6824575" y="2609445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194695D4-7B6A-70A6-7E45-F47DE8993437}"/>
                      </a:ext>
                    </a:extLst>
                  </p:cNvPr>
                  <p:cNvSpPr/>
                  <p:nvPr/>
                </p:nvSpPr>
                <p:spPr>
                  <a:xfrm>
                    <a:off x="9733826" y="2606367"/>
                    <a:ext cx="37120" cy="49127"/>
                  </a:xfrm>
                  <a:custGeom>
                    <a:avLst/>
                    <a:gdLst>
                      <a:gd name="connsiteX0" fmla="*/ 0 w 29512"/>
                      <a:gd name="connsiteY0" fmla="*/ 0 h 49127"/>
                      <a:gd name="connsiteX1" fmla="*/ 29512 w 29512"/>
                      <a:gd name="connsiteY1" fmla="*/ 0 h 49127"/>
                      <a:gd name="connsiteX2" fmla="*/ 29512 w 29512"/>
                      <a:gd name="connsiteY2" fmla="*/ 49127 h 49127"/>
                      <a:gd name="connsiteX3" fmla="*/ 0 w 2951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12" h="49127">
                        <a:moveTo>
                          <a:pt x="0" y="0"/>
                        </a:moveTo>
                        <a:lnTo>
                          <a:pt x="29512" y="0"/>
                        </a:lnTo>
                        <a:lnTo>
                          <a:pt x="29512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FEE82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5229161B-FA89-0DFC-B63B-E8B2EDDB474F}"/>
                      </a:ext>
                    </a:extLst>
                  </p:cNvPr>
                  <p:cNvSpPr/>
                  <p:nvPr/>
                </p:nvSpPr>
                <p:spPr>
                  <a:xfrm>
                    <a:off x="6714578" y="2292835"/>
                    <a:ext cx="2809276" cy="107125"/>
                  </a:xfrm>
                  <a:custGeom>
                    <a:avLst/>
                    <a:gdLst>
                      <a:gd name="connsiteX0" fmla="*/ 0 w 2233470"/>
                      <a:gd name="connsiteY0" fmla="*/ 0 h 107125"/>
                      <a:gd name="connsiteX1" fmla="*/ 2233470 w 2233470"/>
                      <a:gd name="connsiteY1" fmla="*/ 0 h 107125"/>
                      <a:gd name="connsiteX2" fmla="*/ 2233470 w 2233470"/>
                      <a:gd name="connsiteY2" fmla="*/ 107126 h 107125"/>
                      <a:gd name="connsiteX3" fmla="*/ 0 w 2233470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3470" h="107125">
                        <a:moveTo>
                          <a:pt x="0" y="0"/>
                        </a:moveTo>
                        <a:lnTo>
                          <a:pt x="2233470" y="0"/>
                        </a:lnTo>
                        <a:lnTo>
                          <a:pt x="2233470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115E7084-9690-8906-7781-5B58AE8D56E7}"/>
                      </a:ext>
                    </a:extLst>
                  </p:cNvPr>
                  <p:cNvSpPr/>
                  <p:nvPr/>
                </p:nvSpPr>
                <p:spPr>
                  <a:xfrm>
                    <a:off x="7665147" y="2303276"/>
                    <a:ext cx="56403" cy="64758"/>
                  </a:xfrm>
                  <a:custGeom>
                    <a:avLst/>
                    <a:gdLst>
                      <a:gd name="connsiteX0" fmla="*/ 22391 w 44842"/>
                      <a:gd name="connsiteY0" fmla="*/ 0 h 64758"/>
                      <a:gd name="connsiteX1" fmla="*/ 44842 w 44842"/>
                      <a:gd name="connsiteY1" fmla="*/ 64758 h 64758"/>
                      <a:gd name="connsiteX2" fmla="*/ 0 w 44842"/>
                      <a:gd name="connsiteY2" fmla="*/ 64758 h 64758"/>
                      <a:gd name="connsiteX3" fmla="*/ 22391 w 4484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758">
                        <a:moveTo>
                          <a:pt x="22391" y="0"/>
                        </a:moveTo>
                        <a:lnTo>
                          <a:pt x="44842" y="64758"/>
                        </a:lnTo>
                        <a:lnTo>
                          <a:pt x="0" y="6475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F1CEDFC2-F36F-660C-FDC6-2569F341E45C}"/>
                      </a:ext>
                    </a:extLst>
                  </p:cNvPr>
                  <p:cNvSpPr/>
                  <p:nvPr/>
                </p:nvSpPr>
                <p:spPr>
                  <a:xfrm>
                    <a:off x="7665147" y="2303276"/>
                    <a:ext cx="56403" cy="64758"/>
                  </a:xfrm>
                  <a:custGeom>
                    <a:avLst/>
                    <a:gdLst>
                      <a:gd name="connsiteX0" fmla="*/ 22391 w 44842"/>
                      <a:gd name="connsiteY0" fmla="*/ 0 h 64758"/>
                      <a:gd name="connsiteX1" fmla="*/ 44842 w 44842"/>
                      <a:gd name="connsiteY1" fmla="*/ 64758 h 64758"/>
                      <a:gd name="connsiteX2" fmla="*/ 0 w 44842"/>
                      <a:gd name="connsiteY2" fmla="*/ 64758 h 64758"/>
                      <a:gd name="connsiteX3" fmla="*/ 22391 w 44842"/>
                      <a:gd name="connsiteY3" fmla="*/ 0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758">
                        <a:moveTo>
                          <a:pt x="22391" y="0"/>
                        </a:moveTo>
                        <a:lnTo>
                          <a:pt x="44842" y="64758"/>
                        </a:lnTo>
                        <a:lnTo>
                          <a:pt x="0" y="6475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706D4B03-32F8-1175-1F8A-120753753799}"/>
                      </a:ext>
                    </a:extLst>
                  </p:cNvPr>
                  <p:cNvSpPr/>
                  <p:nvPr/>
                </p:nvSpPr>
                <p:spPr>
                  <a:xfrm>
                    <a:off x="6804533" y="2324882"/>
                    <a:ext cx="56554" cy="64637"/>
                  </a:xfrm>
                  <a:custGeom>
                    <a:avLst/>
                    <a:gdLst>
                      <a:gd name="connsiteX0" fmla="*/ 22451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451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451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A84DC088-A2A0-E4D4-EFC6-5DD40F712534}"/>
                      </a:ext>
                    </a:extLst>
                  </p:cNvPr>
                  <p:cNvSpPr/>
                  <p:nvPr/>
                </p:nvSpPr>
                <p:spPr>
                  <a:xfrm>
                    <a:off x="6804533" y="2324882"/>
                    <a:ext cx="56554" cy="64637"/>
                  </a:xfrm>
                  <a:custGeom>
                    <a:avLst/>
                    <a:gdLst>
                      <a:gd name="connsiteX0" fmla="*/ 22451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451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451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63D8BC3B-D216-E082-1729-8334F169ADFE}"/>
                      </a:ext>
                    </a:extLst>
                  </p:cNvPr>
                  <p:cNvSpPr/>
                  <p:nvPr/>
                </p:nvSpPr>
                <p:spPr>
                  <a:xfrm>
                    <a:off x="6714578" y="1723770"/>
                    <a:ext cx="1821888" cy="107125"/>
                  </a:xfrm>
                  <a:custGeom>
                    <a:avLst/>
                    <a:gdLst>
                      <a:gd name="connsiteX0" fmla="*/ 0 w 1448463"/>
                      <a:gd name="connsiteY0" fmla="*/ 0 h 107125"/>
                      <a:gd name="connsiteX1" fmla="*/ 1448463 w 1448463"/>
                      <a:gd name="connsiteY1" fmla="*/ 0 h 107125"/>
                      <a:gd name="connsiteX2" fmla="*/ 1448463 w 1448463"/>
                      <a:gd name="connsiteY2" fmla="*/ 107126 h 107125"/>
                      <a:gd name="connsiteX3" fmla="*/ 0 w 1448463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8463" h="107125">
                        <a:moveTo>
                          <a:pt x="0" y="0"/>
                        </a:moveTo>
                        <a:lnTo>
                          <a:pt x="1448463" y="0"/>
                        </a:lnTo>
                        <a:lnTo>
                          <a:pt x="1448463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F95C6B1B-7165-4858-70BB-1341D31A7960}"/>
                      </a:ext>
                    </a:extLst>
                  </p:cNvPr>
                  <p:cNvSpPr/>
                  <p:nvPr/>
                </p:nvSpPr>
                <p:spPr>
                  <a:xfrm>
                    <a:off x="6932218" y="1734271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2E25FEAD-11D9-D905-3124-092E17E4D1E1}"/>
                      </a:ext>
                    </a:extLst>
                  </p:cNvPr>
                  <p:cNvSpPr/>
                  <p:nvPr/>
                </p:nvSpPr>
                <p:spPr>
                  <a:xfrm>
                    <a:off x="6932218" y="1734271"/>
                    <a:ext cx="56478" cy="64698"/>
                  </a:xfrm>
                  <a:custGeom>
                    <a:avLst/>
                    <a:gdLst>
                      <a:gd name="connsiteX0" fmla="*/ 2245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45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45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45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D0EAD71A-CE1C-C4DD-50E6-9012ED45EEE3}"/>
                      </a:ext>
                    </a:extLst>
                  </p:cNvPr>
                  <p:cNvSpPr/>
                  <p:nvPr/>
                </p:nvSpPr>
                <p:spPr>
                  <a:xfrm>
                    <a:off x="8552332" y="1734573"/>
                    <a:ext cx="56478" cy="75440"/>
                  </a:xfrm>
                  <a:custGeom>
                    <a:avLst/>
                    <a:gdLst>
                      <a:gd name="connsiteX0" fmla="*/ 22451 w 44902"/>
                      <a:gd name="connsiteY0" fmla="*/ 75441 h 75440"/>
                      <a:gd name="connsiteX1" fmla="*/ 44902 w 44902"/>
                      <a:gd name="connsiteY1" fmla="*/ 0 h 75440"/>
                      <a:gd name="connsiteX2" fmla="*/ 0 w 44902"/>
                      <a:gd name="connsiteY2" fmla="*/ 0 h 75440"/>
                      <a:gd name="connsiteX3" fmla="*/ 22451 w 44902"/>
                      <a:gd name="connsiteY3" fmla="*/ 75441 h 7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440">
                        <a:moveTo>
                          <a:pt x="22451" y="75441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75441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9113A82E-1F2A-DA05-9F7F-7279521094F1}"/>
                      </a:ext>
                    </a:extLst>
                  </p:cNvPr>
                  <p:cNvSpPr/>
                  <p:nvPr/>
                </p:nvSpPr>
                <p:spPr>
                  <a:xfrm>
                    <a:off x="8552332" y="1723770"/>
                    <a:ext cx="56478" cy="75501"/>
                  </a:xfrm>
                  <a:custGeom>
                    <a:avLst/>
                    <a:gdLst>
                      <a:gd name="connsiteX0" fmla="*/ 22451 w 44902"/>
                      <a:gd name="connsiteY0" fmla="*/ 0 h 75501"/>
                      <a:gd name="connsiteX1" fmla="*/ 44902 w 44902"/>
                      <a:gd name="connsiteY1" fmla="*/ 75501 h 75501"/>
                      <a:gd name="connsiteX2" fmla="*/ 0 w 44902"/>
                      <a:gd name="connsiteY2" fmla="*/ 75501 h 75501"/>
                      <a:gd name="connsiteX3" fmla="*/ 22451 w 44902"/>
                      <a:gd name="connsiteY3" fmla="*/ 0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75501">
                        <a:moveTo>
                          <a:pt x="22451" y="0"/>
                        </a:moveTo>
                        <a:lnTo>
                          <a:pt x="44902" y="75501"/>
                        </a:lnTo>
                        <a:lnTo>
                          <a:pt x="0" y="75501"/>
                        </a:lnTo>
                        <a:lnTo>
                          <a:pt x="22451" y="0"/>
                        </a:lnTo>
                      </a:path>
                    </a:pathLst>
                  </a:custGeom>
                  <a:noFill/>
                  <a:ln w="5371" cap="rnd">
                    <a:solidFill>
                      <a:srgbClr val="24A98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5AACD4A8-655C-706A-166A-CF034C2D9F01}"/>
                      </a:ext>
                    </a:extLst>
                  </p:cNvPr>
                  <p:cNvSpPr/>
                  <p:nvPr/>
                </p:nvSpPr>
                <p:spPr>
                  <a:xfrm>
                    <a:off x="10010374" y="1752799"/>
                    <a:ext cx="37120" cy="49127"/>
                  </a:xfrm>
                  <a:custGeom>
                    <a:avLst/>
                    <a:gdLst>
                      <a:gd name="connsiteX0" fmla="*/ 0 w 29512"/>
                      <a:gd name="connsiteY0" fmla="*/ 0 h 49127"/>
                      <a:gd name="connsiteX1" fmla="*/ 29512 w 29512"/>
                      <a:gd name="connsiteY1" fmla="*/ 0 h 49127"/>
                      <a:gd name="connsiteX2" fmla="*/ 29512 w 29512"/>
                      <a:gd name="connsiteY2" fmla="*/ 49127 h 49127"/>
                      <a:gd name="connsiteX3" fmla="*/ 0 w 2951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12" h="49127">
                        <a:moveTo>
                          <a:pt x="0" y="0"/>
                        </a:moveTo>
                        <a:lnTo>
                          <a:pt x="29512" y="0"/>
                        </a:lnTo>
                        <a:lnTo>
                          <a:pt x="29512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FEE82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29B611A0-B76B-09AF-FE40-192559455F5D}"/>
                      </a:ext>
                    </a:extLst>
                  </p:cNvPr>
                  <p:cNvSpPr/>
                  <p:nvPr/>
                </p:nvSpPr>
                <p:spPr>
                  <a:xfrm>
                    <a:off x="8561593" y="1742248"/>
                    <a:ext cx="41903" cy="55403"/>
                  </a:xfrm>
                  <a:custGeom>
                    <a:avLst/>
                    <a:gdLst>
                      <a:gd name="connsiteX0" fmla="*/ 0 w 33314"/>
                      <a:gd name="connsiteY0" fmla="*/ 55404 h 55403"/>
                      <a:gd name="connsiteX1" fmla="*/ 33315 w 33314"/>
                      <a:gd name="connsiteY1" fmla="*/ 0 h 55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03">
                        <a:moveTo>
                          <a:pt x="0" y="55404"/>
                        </a:moveTo>
                        <a:lnTo>
                          <a:pt x="3331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79C7AC01-DE6E-AC11-22BF-1AEAA20D2958}"/>
                      </a:ext>
                    </a:extLst>
                  </p:cNvPr>
                  <p:cNvSpPr/>
                  <p:nvPr/>
                </p:nvSpPr>
                <p:spPr>
                  <a:xfrm>
                    <a:off x="8561593" y="1742187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0 h 55464"/>
                      <a:gd name="connsiteX1" fmla="*/ 33315 w 33314"/>
                      <a:gd name="connsiteY1" fmla="*/ 55464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0"/>
                        </a:moveTo>
                        <a:lnTo>
                          <a:pt x="33315" y="55464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05D33295-5BBD-BF31-B658-E440FC048BF4}"/>
                      </a:ext>
                    </a:extLst>
                  </p:cNvPr>
                  <p:cNvSpPr/>
                  <p:nvPr/>
                </p:nvSpPr>
                <p:spPr>
                  <a:xfrm>
                    <a:off x="8582545" y="1730720"/>
                    <a:ext cx="7591" cy="78458"/>
                  </a:xfrm>
                  <a:custGeom>
                    <a:avLst/>
                    <a:gdLst>
                      <a:gd name="connsiteX0" fmla="*/ 0 w 6035"/>
                      <a:gd name="connsiteY0" fmla="*/ 78458 h 78458"/>
                      <a:gd name="connsiteX1" fmla="*/ 0 w 6035"/>
                      <a:gd name="connsiteY1" fmla="*/ 0 h 78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78458">
                        <a:moveTo>
                          <a:pt x="0" y="78458"/>
                        </a:moveTo>
                        <a:lnTo>
                          <a:pt x="0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9D508A37-8274-05D7-C4CB-2B4BD4B23C91}"/>
                      </a:ext>
                    </a:extLst>
                  </p:cNvPr>
                  <p:cNvSpPr/>
                  <p:nvPr/>
                </p:nvSpPr>
                <p:spPr>
                  <a:xfrm>
                    <a:off x="6809240" y="1755817"/>
                    <a:ext cx="56478" cy="64698"/>
                  </a:xfrm>
                  <a:custGeom>
                    <a:avLst/>
                    <a:gdLst>
                      <a:gd name="connsiteX0" fmla="*/ 22512 w 44902"/>
                      <a:gd name="connsiteY0" fmla="*/ 64698 h 64698"/>
                      <a:gd name="connsiteX1" fmla="*/ 44902 w 44902"/>
                      <a:gd name="connsiteY1" fmla="*/ 0 h 64698"/>
                      <a:gd name="connsiteX2" fmla="*/ 0 w 44902"/>
                      <a:gd name="connsiteY2" fmla="*/ 0 h 64698"/>
                      <a:gd name="connsiteX3" fmla="*/ 22512 w 44902"/>
                      <a:gd name="connsiteY3" fmla="*/ 64698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512" y="6469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512" y="6469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D4B0DAE7-D631-888B-4B20-0EA588AF2A10}"/>
                      </a:ext>
                    </a:extLst>
                  </p:cNvPr>
                  <p:cNvSpPr/>
                  <p:nvPr/>
                </p:nvSpPr>
                <p:spPr>
                  <a:xfrm>
                    <a:off x="6809240" y="1755817"/>
                    <a:ext cx="56478" cy="64698"/>
                  </a:xfrm>
                  <a:custGeom>
                    <a:avLst/>
                    <a:gdLst>
                      <a:gd name="connsiteX0" fmla="*/ 22512 w 44902"/>
                      <a:gd name="connsiteY0" fmla="*/ 64698 h 64698"/>
                      <a:gd name="connsiteX1" fmla="*/ 44902 w 44902"/>
                      <a:gd name="connsiteY1" fmla="*/ 0 h 64698"/>
                      <a:gd name="connsiteX2" fmla="*/ 0 w 44902"/>
                      <a:gd name="connsiteY2" fmla="*/ 0 h 64698"/>
                      <a:gd name="connsiteX3" fmla="*/ 22512 w 44902"/>
                      <a:gd name="connsiteY3" fmla="*/ 64698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512" y="6469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512" y="6469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22A8BB28-E8CF-8014-39A9-C21BE8BBEC77}"/>
                      </a:ext>
                    </a:extLst>
                  </p:cNvPr>
                  <p:cNvSpPr/>
                  <p:nvPr/>
                </p:nvSpPr>
                <p:spPr>
                  <a:xfrm>
                    <a:off x="6714578" y="1439268"/>
                    <a:ext cx="1617456" cy="107125"/>
                  </a:xfrm>
                  <a:custGeom>
                    <a:avLst/>
                    <a:gdLst>
                      <a:gd name="connsiteX0" fmla="*/ 0 w 1285933"/>
                      <a:gd name="connsiteY0" fmla="*/ 0 h 107125"/>
                      <a:gd name="connsiteX1" fmla="*/ 1285934 w 1285933"/>
                      <a:gd name="connsiteY1" fmla="*/ 0 h 107125"/>
                      <a:gd name="connsiteX2" fmla="*/ 1285934 w 1285933"/>
                      <a:gd name="connsiteY2" fmla="*/ 107126 h 107125"/>
                      <a:gd name="connsiteX3" fmla="*/ 0 w 1285933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933" h="107125">
                        <a:moveTo>
                          <a:pt x="0" y="0"/>
                        </a:moveTo>
                        <a:lnTo>
                          <a:pt x="1285934" y="0"/>
                        </a:lnTo>
                        <a:lnTo>
                          <a:pt x="1285934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F09AF0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EC858282-39E2-EDFA-4AD7-E346C6A5695E}"/>
                      </a:ext>
                    </a:extLst>
                  </p:cNvPr>
                  <p:cNvSpPr/>
                  <p:nvPr/>
                </p:nvSpPr>
                <p:spPr>
                  <a:xfrm>
                    <a:off x="6800510" y="1471315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A6A5CD79-5C52-3F39-F263-A09F41D0A87B}"/>
                      </a:ext>
                    </a:extLst>
                  </p:cNvPr>
                  <p:cNvSpPr/>
                  <p:nvPr/>
                </p:nvSpPr>
                <p:spPr>
                  <a:xfrm>
                    <a:off x="6800510" y="1471315"/>
                    <a:ext cx="56554" cy="64637"/>
                  </a:xfrm>
                  <a:custGeom>
                    <a:avLst/>
                    <a:gdLst>
                      <a:gd name="connsiteX0" fmla="*/ 22512 w 44962"/>
                      <a:gd name="connsiteY0" fmla="*/ 64638 h 64637"/>
                      <a:gd name="connsiteX1" fmla="*/ 44963 w 44962"/>
                      <a:gd name="connsiteY1" fmla="*/ 0 h 64637"/>
                      <a:gd name="connsiteX2" fmla="*/ 0 w 44962"/>
                      <a:gd name="connsiteY2" fmla="*/ 0 h 64637"/>
                      <a:gd name="connsiteX3" fmla="*/ 22512 w 4496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62" h="64637">
                        <a:moveTo>
                          <a:pt x="22512" y="64638"/>
                        </a:moveTo>
                        <a:lnTo>
                          <a:pt x="44963" y="0"/>
                        </a:lnTo>
                        <a:lnTo>
                          <a:pt x="0" y="0"/>
                        </a:lnTo>
                        <a:lnTo>
                          <a:pt x="22512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08809014-A4CD-B425-5135-A9C8196C1E4E}"/>
                      </a:ext>
                    </a:extLst>
                  </p:cNvPr>
                  <p:cNvSpPr/>
                  <p:nvPr/>
                </p:nvSpPr>
                <p:spPr>
                  <a:xfrm>
                    <a:off x="7222732" y="1465159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55464 h 55464"/>
                      <a:gd name="connsiteX1" fmla="*/ 33315 w 33314"/>
                      <a:gd name="connsiteY1" fmla="*/ 0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55464"/>
                        </a:moveTo>
                        <a:lnTo>
                          <a:pt x="3331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E70F373D-71E0-59D6-E63B-B4AD361FB1B6}"/>
                      </a:ext>
                    </a:extLst>
                  </p:cNvPr>
                  <p:cNvSpPr/>
                  <p:nvPr/>
                </p:nvSpPr>
                <p:spPr>
                  <a:xfrm>
                    <a:off x="7222732" y="1465159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0 h 55464"/>
                      <a:gd name="connsiteX1" fmla="*/ 33315 w 33314"/>
                      <a:gd name="connsiteY1" fmla="*/ 55464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0"/>
                        </a:moveTo>
                        <a:lnTo>
                          <a:pt x="33315" y="55464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CAF0C588-4D4A-078E-98C5-3D8E8887C7CA}"/>
                      </a:ext>
                    </a:extLst>
                  </p:cNvPr>
                  <p:cNvSpPr/>
                  <p:nvPr/>
                </p:nvSpPr>
                <p:spPr>
                  <a:xfrm>
                    <a:off x="7214079" y="1492861"/>
                    <a:ext cx="59287" cy="6035"/>
                  </a:xfrm>
                  <a:custGeom>
                    <a:avLst/>
                    <a:gdLst>
                      <a:gd name="connsiteX0" fmla="*/ 0 w 47135"/>
                      <a:gd name="connsiteY0" fmla="*/ 0 h 6035"/>
                      <a:gd name="connsiteX1" fmla="*/ 47135 w 47135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135" h="6035">
                        <a:moveTo>
                          <a:pt x="0" y="0"/>
                        </a:moveTo>
                        <a:lnTo>
                          <a:pt x="47135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229C2728-541D-0735-D4E0-CDE753B75DDB}"/>
                      </a:ext>
                    </a:extLst>
                  </p:cNvPr>
                  <p:cNvSpPr/>
                  <p:nvPr/>
                </p:nvSpPr>
                <p:spPr>
                  <a:xfrm>
                    <a:off x="7243685" y="1453631"/>
                    <a:ext cx="7591" cy="78458"/>
                  </a:xfrm>
                  <a:custGeom>
                    <a:avLst/>
                    <a:gdLst>
                      <a:gd name="connsiteX0" fmla="*/ 0 w 6035"/>
                      <a:gd name="connsiteY0" fmla="*/ 78458 h 78458"/>
                      <a:gd name="connsiteX1" fmla="*/ 0 w 6035"/>
                      <a:gd name="connsiteY1" fmla="*/ 0 h 78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78458">
                        <a:moveTo>
                          <a:pt x="0" y="78458"/>
                        </a:moveTo>
                        <a:lnTo>
                          <a:pt x="0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1ABA7F04-8266-87F8-9D10-14AAE53F8B35}"/>
                      </a:ext>
                    </a:extLst>
                  </p:cNvPr>
                  <p:cNvSpPr/>
                  <p:nvPr/>
                </p:nvSpPr>
                <p:spPr>
                  <a:xfrm>
                    <a:off x="6714578" y="4284532"/>
                    <a:ext cx="3979155" cy="107125"/>
                  </a:xfrm>
                  <a:custGeom>
                    <a:avLst/>
                    <a:gdLst>
                      <a:gd name="connsiteX0" fmla="*/ 0 w 3163564"/>
                      <a:gd name="connsiteY0" fmla="*/ 0 h 107125"/>
                      <a:gd name="connsiteX1" fmla="*/ 3163565 w 3163564"/>
                      <a:gd name="connsiteY1" fmla="*/ 0 h 107125"/>
                      <a:gd name="connsiteX2" fmla="*/ 3163565 w 3163564"/>
                      <a:gd name="connsiteY2" fmla="*/ 107126 h 107125"/>
                      <a:gd name="connsiteX3" fmla="*/ 0 w 3163564"/>
                      <a:gd name="connsiteY3" fmla="*/ 107126 h 1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63564" h="107125">
                        <a:moveTo>
                          <a:pt x="0" y="0"/>
                        </a:moveTo>
                        <a:lnTo>
                          <a:pt x="3163565" y="0"/>
                        </a:lnTo>
                        <a:lnTo>
                          <a:pt x="3163565" y="107126"/>
                        </a:lnTo>
                        <a:lnTo>
                          <a:pt x="0" y="107126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B8CC673E-E180-4F1B-8C77-351C6E0C35F8}"/>
                      </a:ext>
                    </a:extLst>
                  </p:cNvPr>
                  <p:cNvSpPr/>
                  <p:nvPr/>
                </p:nvSpPr>
                <p:spPr>
                  <a:xfrm>
                    <a:off x="6802559" y="4316580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76BBB1F2-90D2-6B6A-030D-9F20E0690E6A}"/>
                      </a:ext>
                    </a:extLst>
                  </p:cNvPr>
                  <p:cNvSpPr/>
                  <p:nvPr/>
                </p:nvSpPr>
                <p:spPr>
                  <a:xfrm>
                    <a:off x="6802559" y="4316580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AE384578-379A-3E5F-38B6-3EE215DA8588}"/>
                      </a:ext>
                    </a:extLst>
                  </p:cNvPr>
                  <p:cNvSpPr/>
                  <p:nvPr/>
                </p:nvSpPr>
                <p:spPr>
                  <a:xfrm>
                    <a:off x="6923487" y="4294974"/>
                    <a:ext cx="56478" cy="64698"/>
                  </a:xfrm>
                  <a:custGeom>
                    <a:avLst/>
                    <a:gdLst>
                      <a:gd name="connsiteX0" fmla="*/ 22512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512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512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48E91A0C-0954-1561-3F9C-9396B0D1DFBF}"/>
                      </a:ext>
                    </a:extLst>
                  </p:cNvPr>
                  <p:cNvSpPr/>
                  <p:nvPr/>
                </p:nvSpPr>
                <p:spPr>
                  <a:xfrm>
                    <a:off x="6923487" y="4294974"/>
                    <a:ext cx="56478" cy="64698"/>
                  </a:xfrm>
                  <a:custGeom>
                    <a:avLst/>
                    <a:gdLst>
                      <a:gd name="connsiteX0" fmla="*/ 22512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512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512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512" y="0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393FF293-8146-6874-D513-0BABD3C7EC84}"/>
                      </a:ext>
                    </a:extLst>
                  </p:cNvPr>
                  <p:cNvSpPr/>
                  <p:nvPr/>
                </p:nvSpPr>
                <p:spPr>
                  <a:xfrm>
                    <a:off x="9776945" y="5167552"/>
                    <a:ext cx="56403" cy="64758"/>
                  </a:xfrm>
                  <a:custGeom>
                    <a:avLst/>
                    <a:gdLst>
                      <a:gd name="connsiteX0" fmla="*/ 22512 w 44842"/>
                      <a:gd name="connsiteY0" fmla="*/ 64758 h 64758"/>
                      <a:gd name="connsiteX1" fmla="*/ 44842 w 44842"/>
                      <a:gd name="connsiteY1" fmla="*/ 0 h 64758"/>
                      <a:gd name="connsiteX2" fmla="*/ 0 w 44842"/>
                      <a:gd name="connsiteY2" fmla="*/ 181 h 64758"/>
                      <a:gd name="connsiteX3" fmla="*/ 22512 w 44842"/>
                      <a:gd name="connsiteY3" fmla="*/ 64758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758">
                        <a:moveTo>
                          <a:pt x="22512" y="64758"/>
                        </a:moveTo>
                        <a:lnTo>
                          <a:pt x="44842" y="0"/>
                        </a:lnTo>
                        <a:lnTo>
                          <a:pt x="0" y="181"/>
                        </a:lnTo>
                        <a:lnTo>
                          <a:pt x="22512" y="64758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5901740D-4317-6726-0CFD-B4FFCE3D755C}"/>
                      </a:ext>
                    </a:extLst>
                  </p:cNvPr>
                  <p:cNvSpPr/>
                  <p:nvPr/>
                </p:nvSpPr>
                <p:spPr>
                  <a:xfrm>
                    <a:off x="9776945" y="5167552"/>
                    <a:ext cx="56403" cy="64758"/>
                  </a:xfrm>
                  <a:custGeom>
                    <a:avLst/>
                    <a:gdLst>
                      <a:gd name="connsiteX0" fmla="*/ 22512 w 44842"/>
                      <a:gd name="connsiteY0" fmla="*/ 64758 h 64758"/>
                      <a:gd name="connsiteX1" fmla="*/ 44842 w 44842"/>
                      <a:gd name="connsiteY1" fmla="*/ 0 h 64758"/>
                      <a:gd name="connsiteX2" fmla="*/ 0 w 44842"/>
                      <a:gd name="connsiteY2" fmla="*/ 181 h 64758"/>
                      <a:gd name="connsiteX3" fmla="*/ 22512 w 44842"/>
                      <a:gd name="connsiteY3" fmla="*/ 64758 h 6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42" h="64758">
                        <a:moveTo>
                          <a:pt x="22512" y="64758"/>
                        </a:moveTo>
                        <a:lnTo>
                          <a:pt x="44842" y="0"/>
                        </a:lnTo>
                        <a:lnTo>
                          <a:pt x="0" y="181"/>
                        </a:lnTo>
                        <a:lnTo>
                          <a:pt x="22512" y="64758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0C0C8CE0-EDEB-E48B-89FC-D37AFB49FE9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1003" y="3307156"/>
                    <a:ext cx="708668" cy="3692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180000" tIns="36000" rIns="72000" bIns="36000" rtlCol="0" anchor="ctr" anchorCtr="0">
                    <a:spAutoFit/>
                  </a:bodyPr>
                  <a:lstStyle/>
                  <a:p>
                    <a:pPr marL="18000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20203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Survival follow-up</a:t>
                    </a:r>
                  </a:p>
                  <a:p>
                    <a:pPr marL="18000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20203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On treatment</a:t>
                    </a:r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82B46820-4EB1-3147-0963-A60FE39BEC05}"/>
                      </a:ext>
                    </a:extLst>
                  </p:cNvPr>
                  <p:cNvSpPr/>
                  <p:nvPr/>
                </p:nvSpPr>
                <p:spPr>
                  <a:xfrm>
                    <a:off x="9733826" y="2606367"/>
                    <a:ext cx="37196" cy="49127"/>
                  </a:xfrm>
                  <a:custGeom>
                    <a:avLst/>
                    <a:gdLst>
                      <a:gd name="connsiteX0" fmla="*/ 0 w 29572"/>
                      <a:gd name="connsiteY0" fmla="*/ 0 h 49127"/>
                      <a:gd name="connsiteX1" fmla="*/ 29573 w 29572"/>
                      <a:gd name="connsiteY1" fmla="*/ 0 h 49127"/>
                      <a:gd name="connsiteX2" fmla="*/ 29573 w 29572"/>
                      <a:gd name="connsiteY2" fmla="*/ 49127 h 49127"/>
                      <a:gd name="connsiteX3" fmla="*/ 0 w 2957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72" h="49127">
                        <a:moveTo>
                          <a:pt x="0" y="0"/>
                        </a:moveTo>
                        <a:lnTo>
                          <a:pt x="29573" y="0"/>
                        </a:lnTo>
                        <a:lnTo>
                          <a:pt x="29573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C3A71376-7C4D-1F2E-0F27-1F9E4759342B}"/>
                      </a:ext>
                    </a:extLst>
                  </p:cNvPr>
                  <p:cNvSpPr/>
                  <p:nvPr/>
                </p:nvSpPr>
                <p:spPr>
                  <a:xfrm>
                    <a:off x="9744530" y="2321865"/>
                    <a:ext cx="37120" cy="49127"/>
                  </a:xfrm>
                  <a:custGeom>
                    <a:avLst/>
                    <a:gdLst>
                      <a:gd name="connsiteX0" fmla="*/ 0 w 29512"/>
                      <a:gd name="connsiteY0" fmla="*/ 0 h 49127"/>
                      <a:gd name="connsiteX1" fmla="*/ 29513 w 29512"/>
                      <a:gd name="connsiteY1" fmla="*/ 0 h 49127"/>
                      <a:gd name="connsiteX2" fmla="*/ 29513 w 29512"/>
                      <a:gd name="connsiteY2" fmla="*/ 49127 h 49127"/>
                      <a:gd name="connsiteX3" fmla="*/ 0 w 2951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12" h="49127">
                        <a:moveTo>
                          <a:pt x="0" y="0"/>
                        </a:moveTo>
                        <a:lnTo>
                          <a:pt x="29513" y="0"/>
                        </a:lnTo>
                        <a:lnTo>
                          <a:pt x="29513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noFill/>
                  <a:ln w="5371" cap="rnd">
                    <a:solidFill>
                      <a:srgbClr val="FEE82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E4404345-0D94-A526-F269-07FF47530EAD}"/>
                      </a:ext>
                    </a:extLst>
                  </p:cNvPr>
                  <p:cNvSpPr/>
                  <p:nvPr/>
                </p:nvSpPr>
                <p:spPr>
                  <a:xfrm>
                    <a:off x="10010374" y="1752799"/>
                    <a:ext cx="37196" cy="49127"/>
                  </a:xfrm>
                  <a:custGeom>
                    <a:avLst/>
                    <a:gdLst>
                      <a:gd name="connsiteX0" fmla="*/ 0 w 29572"/>
                      <a:gd name="connsiteY0" fmla="*/ 0 h 49127"/>
                      <a:gd name="connsiteX1" fmla="*/ 29573 w 29572"/>
                      <a:gd name="connsiteY1" fmla="*/ 0 h 49127"/>
                      <a:gd name="connsiteX2" fmla="*/ 29573 w 29572"/>
                      <a:gd name="connsiteY2" fmla="*/ 49127 h 49127"/>
                      <a:gd name="connsiteX3" fmla="*/ 0 w 2957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72" h="49127">
                        <a:moveTo>
                          <a:pt x="0" y="0"/>
                        </a:moveTo>
                        <a:lnTo>
                          <a:pt x="29573" y="0"/>
                        </a:lnTo>
                        <a:lnTo>
                          <a:pt x="29573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5DBA6879-A79D-7C0B-05FC-007FF32DD084}"/>
                      </a:ext>
                    </a:extLst>
                  </p:cNvPr>
                  <p:cNvSpPr/>
                  <p:nvPr/>
                </p:nvSpPr>
                <p:spPr>
                  <a:xfrm>
                    <a:off x="10395173" y="1454912"/>
                    <a:ext cx="57387" cy="75958"/>
                  </a:xfrm>
                  <a:custGeom>
                    <a:avLst/>
                    <a:gdLst>
                      <a:gd name="connsiteX0" fmla="*/ 0 w 33314"/>
                      <a:gd name="connsiteY0" fmla="*/ 27702 h 55464"/>
                      <a:gd name="connsiteX1" fmla="*/ 16657 w 33314"/>
                      <a:gd name="connsiteY1" fmla="*/ 0 h 55464"/>
                      <a:gd name="connsiteX2" fmla="*/ 33315 w 33314"/>
                      <a:gd name="connsiteY2" fmla="*/ 27702 h 55464"/>
                      <a:gd name="connsiteX3" fmla="*/ 16657 w 33314"/>
                      <a:gd name="connsiteY3" fmla="*/ 55464 h 55464"/>
                      <a:gd name="connsiteX4" fmla="*/ 0 w 33314"/>
                      <a:gd name="connsiteY4" fmla="*/ 27702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27702"/>
                        </a:moveTo>
                        <a:lnTo>
                          <a:pt x="16657" y="0"/>
                        </a:lnTo>
                        <a:lnTo>
                          <a:pt x="33315" y="27702"/>
                        </a:lnTo>
                        <a:lnTo>
                          <a:pt x="16657" y="55464"/>
                        </a:lnTo>
                        <a:lnTo>
                          <a:pt x="0" y="2770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2A2C1EFC-70E4-8412-E7C0-A55AD9F20DC7}"/>
                      </a:ext>
                    </a:extLst>
                  </p:cNvPr>
                  <p:cNvSpPr/>
                  <p:nvPr/>
                </p:nvSpPr>
                <p:spPr>
                  <a:xfrm>
                    <a:off x="9744530" y="2321865"/>
                    <a:ext cx="37196" cy="49127"/>
                  </a:xfrm>
                  <a:custGeom>
                    <a:avLst/>
                    <a:gdLst>
                      <a:gd name="connsiteX0" fmla="*/ 0 w 29572"/>
                      <a:gd name="connsiteY0" fmla="*/ 0 h 49127"/>
                      <a:gd name="connsiteX1" fmla="*/ 29573 w 29572"/>
                      <a:gd name="connsiteY1" fmla="*/ 0 h 49127"/>
                      <a:gd name="connsiteX2" fmla="*/ 29573 w 29572"/>
                      <a:gd name="connsiteY2" fmla="*/ 49127 h 49127"/>
                      <a:gd name="connsiteX3" fmla="*/ 0 w 2957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72" h="49127">
                        <a:moveTo>
                          <a:pt x="0" y="0"/>
                        </a:moveTo>
                        <a:lnTo>
                          <a:pt x="29573" y="0"/>
                        </a:lnTo>
                        <a:lnTo>
                          <a:pt x="29573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40095BD0-8BCA-7AC9-0FD5-D66C1A316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0988374" y="3428882"/>
                    <a:ext cx="71839" cy="0"/>
                  </a:xfrm>
                  <a:prstGeom prst="straightConnector1">
                    <a:avLst/>
                  </a:prstGeom>
                  <a:solidFill>
                    <a:schemeClr val="tx2"/>
                  </a:solidFill>
                  <a:ln w="6350" cap="flat" cmpd="sng" algn="ctr">
                    <a:solidFill>
                      <a:srgbClr val="069F74"/>
                    </a:solidFill>
                    <a:prstDash val="solid"/>
                    <a:round/>
                    <a:headEnd type="none" w="med" len="med"/>
                    <a:tailEnd type="arrow" w="sm" len="sm"/>
                  </a:ln>
                  <a:effectLst/>
                </p:spPr>
              </p:cxn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7AF02C12-B3D8-F518-301F-6B9C0B2DD0DE}"/>
                      </a:ext>
                    </a:extLst>
                  </p:cNvPr>
                  <p:cNvSpPr/>
                  <p:nvPr/>
                </p:nvSpPr>
                <p:spPr>
                  <a:xfrm>
                    <a:off x="11006189" y="3540305"/>
                    <a:ext cx="36209" cy="55222"/>
                  </a:xfrm>
                  <a:custGeom>
                    <a:avLst/>
                    <a:gdLst>
                      <a:gd name="connsiteX0" fmla="*/ 0 w 28787"/>
                      <a:gd name="connsiteY0" fmla="*/ 55223 h 55222"/>
                      <a:gd name="connsiteX1" fmla="*/ 28788 w 28787"/>
                      <a:gd name="connsiteY1" fmla="*/ 27581 h 55222"/>
                      <a:gd name="connsiteX2" fmla="*/ 0 w 28787"/>
                      <a:gd name="connsiteY2" fmla="*/ 0 h 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87" h="55222">
                        <a:moveTo>
                          <a:pt x="0" y="55223"/>
                        </a:moveTo>
                        <a:lnTo>
                          <a:pt x="28788" y="2758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2994" cap="flat">
                    <a:solidFill>
                      <a:srgbClr val="56B3E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03" name="Group 602">
                    <a:extLst>
                      <a:ext uri="{FF2B5EF4-FFF2-40B4-BE49-F238E27FC236}">
                        <a16:creationId xmlns:a16="http://schemas.microsoft.com/office/drawing/2014/main" id="{56D99657-242D-4433-47DD-1C13111504C8}"/>
                      </a:ext>
                    </a:extLst>
                  </p:cNvPr>
                  <p:cNvGrpSpPr/>
                  <p:nvPr/>
                </p:nvGrpSpPr>
                <p:grpSpPr>
                  <a:xfrm>
                    <a:off x="8328751" y="1487972"/>
                    <a:ext cx="2969047" cy="2850300"/>
                    <a:chOff x="8328751" y="1569452"/>
                    <a:chExt cx="2969047" cy="2850300"/>
                  </a:xfrm>
                </p:grpSpPr>
                <p:cxnSp>
                  <p:nvCxnSpPr>
                    <p:cNvPr id="3" name="Straight Arrow Connector 2">
                      <a:extLst>
                        <a:ext uri="{FF2B5EF4-FFF2-40B4-BE49-F238E27FC236}">
                          <a16:creationId xmlns:a16="http://schemas.microsoft.com/office/drawing/2014/main" id="{AB14D961-0F3D-D1C1-8422-A11216233E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8452005" y="1712672"/>
                      <a:ext cx="2104908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5" name="Straight Arrow Connector 4">
                      <a:extLst>
                        <a:ext uri="{FF2B5EF4-FFF2-40B4-BE49-F238E27FC236}">
                          <a16:creationId xmlns:a16="http://schemas.microsoft.com/office/drawing/2014/main" id="{06349F70-2083-9AA6-E684-4A1E1B7247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8893366" y="1996729"/>
                      <a:ext cx="2404432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9" name="Straight Arrow Connector 8">
                      <a:extLst>
                        <a:ext uri="{FF2B5EF4-FFF2-40B4-BE49-F238E27FC236}">
                          <a16:creationId xmlns:a16="http://schemas.microsoft.com/office/drawing/2014/main" id="{8FAB2758-4F1D-2EA3-1499-F4A6181056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8328751" y="1569452"/>
                      <a:ext cx="2071172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:a16="http://schemas.microsoft.com/office/drawing/2014/main" id="{B942CFDB-390C-B891-A56A-0C9BCC10DA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8532563" y="1858271"/>
                      <a:ext cx="1481770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B39F5AB9-1A29-407D-B13D-0B9F2E96BE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003535" y="2139576"/>
                      <a:ext cx="2280491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7B3C6085-B06D-E52E-5280-CA3E9EE515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132094" y="2282795"/>
                      <a:ext cx="832663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18" name="Straight Arrow Connector 17">
                      <a:extLst>
                        <a:ext uri="{FF2B5EF4-FFF2-40B4-BE49-F238E27FC236}">
                          <a16:creationId xmlns:a16="http://schemas.microsoft.com/office/drawing/2014/main" id="{3494544A-1DA5-7EB9-67BE-793D0F4868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521327" y="2423259"/>
                      <a:ext cx="225846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0" name="Straight Arrow Connector 19">
                      <a:extLst>
                        <a:ext uri="{FF2B5EF4-FFF2-40B4-BE49-F238E27FC236}">
                          <a16:creationId xmlns:a16="http://schemas.microsoft.com/office/drawing/2014/main" id="{30C09576-3B56-449D-7B3F-E22D707487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625988" y="2568861"/>
                      <a:ext cx="1553378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22" name="Straight Arrow Connector 21">
                      <a:extLst>
                        <a:ext uri="{FF2B5EF4-FFF2-40B4-BE49-F238E27FC236}">
                          <a16:creationId xmlns:a16="http://schemas.microsoft.com/office/drawing/2014/main" id="{F91568A6-CE2E-C21F-B22B-CBDBA32EB8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634250" y="2709698"/>
                      <a:ext cx="101907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0FA9830D-1CAE-1714-B7FA-D110CC3BB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697598" y="2852545"/>
                      <a:ext cx="269913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27" name="Straight Arrow Connector 26">
                      <a:extLst>
                        <a:ext uri="{FF2B5EF4-FFF2-40B4-BE49-F238E27FC236}">
                          <a16:creationId xmlns:a16="http://schemas.microsoft.com/office/drawing/2014/main" id="{22B5A779-3D3C-E98F-0464-25B9020A4F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876995" y="2995764"/>
                      <a:ext cx="376668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84" name="Straight Arrow Connector 83">
                      <a:extLst>
                        <a:ext uri="{FF2B5EF4-FFF2-40B4-BE49-F238E27FC236}">
                          <a16:creationId xmlns:a16="http://schemas.microsoft.com/office/drawing/2014/main" id="{13AC5DF3-ADE4-988F-A1AC-CF8E42888E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9896045" y="3145311"/>
                      <a:ext cx="912449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250" name="Straight Arrow Connector 249">
                      <a:extLst>
                        <a:ext uri="{FF2B5EF4-FFF2-40B4-BE49-F238E27FC236}">
                          <a16:creationId xmlns:a16="http://schemas.microsoft.com/office/drawing/2014/main" id="{AEA81F83-4CB2-6CAE-7D81-E366129194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0065114" y="3279133"/>
                      <a:ext cx="824342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  <p:cxnSp>
                  <p:nvCxnSpPr>
                    <p:cNvPr id="599" name="Straight Arrow Connector 598">
                      <a:extLst>
                        <a:ext uri="{FF2B5EF4-FFF2-40B4-BE49-F238E27FC236}">
                          <a16:creationId xmlns:a16="http://schemas.microsoft.com/office/drawing/2014/main" id="{E0605039-F0D0-71C3-F24B-02B9804686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0691383" y="4419752"/>
                      <a:ext cx="262367" cy="0"/>
                    </a:xfrm>
                    <a:prstGeom prst="straightConnector1">
                      <a:avLst/>
                    </a:prstGeom>
                    <a:solidFill>
                      <a:schemeClr val="tx2"/>
                    </a:solidFill>
                    <a:ln w="6350" cap="flat" cmpd="sng" algn="ctr">
                      <a:solidFill>
                        <a:srgbClr val="069F74"/>
                      </a:solidFill>
                      <a:prstDash val="solid"/>
                      <a:round/>
                      <a:headEnd type="none" w="med" len="med"/>
                      <a:tailEnd type="arrow" w="sm" len="sm"/>
                    </a:ln>
                    <a:effectLst/>
                  </p:spPr>
                </p:cxnSp>
              </p:grp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861ABABE-F77B-24F2-8282-58C90FBB219F}"/>
                      </a:ext>
                    </a:extLst>
                  </p:cNvPr>
                  <p:cNvSpPr/>
                  <p:nvPr/>
                </p:nvSpPr>
                <p:spPr>
                  <a:xfrm>
                    <a:off x="6474012" y="1408608"/>
                    <a:ext cx="5238689" cy="3845670"/>
                  </a:xfrm>
                  <a:custGeom>
                    <a:avLst/>
                    <a:gdLst>
                      <a:gd name="connsiteX0" fmla="*/ 0 w 4164936"/>
                      <a:gd name="connsiteY0" fmla="*/ 0 h 3845670"/>
                      <a:gd name="connsiteX1" fmla="*/ 4164936 w 4164936"/>
                      <a:gd name="connsiteY1" fmla="*/ 0 h 3845670"/>
                      <a:gd name="connsiteX2" fmla="*/ 4164936 w 4164936"/>
                      <a:gd name="connsiteY2" fmla="*/ 3845671 h 3845670"/>
                      <a:gd name="connsiteX3" fmla="*/ 0 w 4164936"/>
                      <a:gd name="connsiteY3" fmla="*/ 3845671 h 3845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64936" h="3845670">
                        <a:moveTo>
                          <a:pt x="0" y="0"/>
                        </a:moveTo>
                        <a:lnTo>
                          <a:pt x="4164936" y="0"/>
                        </a:lnTo>
                        <a:lnTo>
                          <a:pt x="4164936" y="3845671"/>
                        </a:lnTo>
                        <a:lnTo>
                          <a:pt x="0" y="384567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80BBD9D2-C4F6-25BE-44FC-F67D99DBA4AB}"/>
                    </a:ext>
                  </a:extLst>
                </p:cNvPr>
                <p:cNvGrpSpPr/>
                <p:nvPr/>
              </p:nvGrpSpPr>
              <p:grpSpPr>
                <a:xfrm>
                  <a:off x="6170669" y="5352044"/>
                  <a:ext cx="5359879" cy="605464"/>
                  <a:chOff x="6170669" y="5333937"/>
                  <a:chExt cx="5359879" cy="605464"/>
                </a:xfrm>
              </p:grpSpPr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86C3BAFB-41E5-A876-7C23-2C326B58518D}"/>
                      </a:ext>
                    </a:extLst>
                  </p:cNvPr>
                  <p:cNvSpPr/>
                  <p:nvPr/>
                </p:nvSpPr>
                <p:spPr>
                  <a:xfrm>
                    <a:off x="10978319" y="5520452"/>
                    <a:ext cx="83806" cy="66629"/>
                  </a:xfrm>
                  <a:custGeom>
                    <a:avLst/>
                    <a:gdLst>
                      <a:gd name="connsiteX0" fmla="*/ 0 w 66629"/>
                      <a:gd name="connsiteY0" fmla="*/ 0 h 66629"/>
                      <a:gd name="connsiteX1" fmla="*/ 66629 w 66629"/>
                      <a:gd name="connsiteY1" fmla="*/ 0 h 66629"/>
                      <a:gd name="connsiteX2" fmla="*/ 66629 w 66629"/>
                      <a:gd name="connsiteY2" fmla="*/ 66629 h 66629"/>
                      <a:gd name="connsiteX3" fmla="*/ 0 w 66629"/>
                      <a:gd name="connsiteY3" fmla="*/ 66629 h 66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29" h="66629">
                        <a:moveTo>
                          <a:pt x="0" y="0"/>
                        </a:moveTo>
                        <a:lnTo>
                          <a:pt x="66629" y="0"/>
                        </a:lnTo>
                        <a:lnTo>
                          <a:pt x="66629" y="66629"/>
                        </a:lnTo>
                        <a:lnTo>
                          <a:pt x="0" y="66629"/>
                        </a:lnTo>
                        <a:close/>
                      </a:path>
                    </a:pathLst>
                  </a:custGeom>
                  <a:solidFill>
                    <a:srgbClr val="AD1AAC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1" name="TextBox 590">
                    <a:extLst>
                      <a:ext uri="{FF2B5EF4-FFF2-40B4-BE49-F238E27FC236}">
                        <a16:creationId xmlns:a16="http://schemas.microsoft.com/office/drawing/2014/main" id="{E9326AAF-668C-D442-E01E-8AFFC17073E2}"/>
                      </a:ext>
                    </a:extLst>
                  </p:cNvPr>
                  <p:cNvSpPr txBox="1"/>
                  <p:nvPr/>
                </p:nvSpPr>
                <p:spPr>
                  <a:xfrm>
                    <a:off x="6170669" y="5482921"/>
                    <a:ext cx="397997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Symbol legend:</a:t>
                    </a:r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33B550F9-CD58-D4FB-500F-DF81801CF1E2}"/>
                      </a:ext>
                    </a:extLst>
                  </p:cNvPr>
                  <p:cNvSpPr/>
                  <p:nvPr/>
                </p:nvSpPr>
                <p:spPr>
                  <a:xfrm>
                    <a:off x="11332672" y="5520452"/>
                    <a:ext cx="83806" cy="66629"/>
                  </a:xfrm>
                  <a:custGeom>
                    <a:avLst/>
                    <a:gdLst>
                      <a:gd name="connsiteX0" fmla="*/ 0 w 66629"/>
                      <a:gd name="connsiteY0" fmla="*/ 0 h 66629"/>
                      <a:gd name="connsiteX1" fmla="*/ 66629 w 66629"/>
                      <a:gd name="connsiteY1" fmla="*/ 0 h 66629"/>
                      <a:gd name="connsiteX2" fmla="*/ 66629 w 66629"/>
                      <a:gd name="connsiteY2" fmla="*/ 66629 h 66629"/>
                      <a:gd name="connsiteX3" fmla="*/ 0 w 66629"/>
                      <a:gd name="connsiteY3" fmla="*/ 66629 h 66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29" h="66629">
                        <a:moveTo>
                          <a:pt x="0" y="0"/>
                        </a:moveTo>
                        <a:lnTo>
                          <a:pt x="66629" y="0"/>
                        </a:lnTo>
                        <a:lnTo>
                          <a:pt x="66629" y="66629"/>
                        </a:lnTo>
                        <a:lnTo>
                          <a:pt x="0" y="66629"/>
                        </a:lnTo>
                        <a:close/>
                      </a:path>
                    </a:pathLst>
                  </a:custGeom>
                  <a:solidFill>
                    <a:srgbClr val="F09AF0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6" name="TextBox 605">
                    <a:extLst>
                      <a:ext uri="{FF2B5EF4-FFF2-40B4-BE49-F238E27FC236}">
                        <a16:creationId xmlns:a16="http://schemas.microsoft.com/office/drawing/2014/main" id="{60935680-64F6-D96D-8E3C-7A433A54296E}"/>
                      </a:ext>
                    </a:extLst>
                  </p:cNvPr>
                  <p:cNvSpPr txBox="1"/>
                  <p:nvPr/>
                </p:nvSpPr>
                <p:spPr>
                  <a:xfrm>
                    <a:off x="6270258" y="5636830"/>
                    <a:ext cx="458980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Primary refractory</a:t>
                    </a:r>
                  </a:p>
                </p:txBody>
              </p:sp>
              <p:sp>
                <p:nvSpPr>
                  <p:cNvPr id="607" name="TextBox 606">
                    <a:extLst>
                      <a:ext uri="{FF2B5EF4-FFF2-40B4-BE49-F238E27FC236}">
                        <a16:creationId xmlns:a16="http://schemas.microsoft.com/office/drawing/2014/main" id="{856DD0F0-3928-3E84-345E-637F732359FD}"/>
                      </a:ext>
                    </a:extLst>
                  </p:cNvPr>
                  <p:cNvSpPr txBox="1"/>
                  <p:nvPr/>
                </p:nvSpPr>
                <p:spPr>
                  <a:xfrm>
                    <a:off x="7344823" y="5636830"/>
                    <a:ext cx="542431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Refractory to last line</a:t>
                    </a:r>
                  </a:p>
                </p:txBody>
              </p:sp>
              <p:sp>
                <p:nvSpPr>
                  <p:cNvPr id="608" name="TextBox 607">
                    <a:extLst>
                      <a:ext uri="{FF2B5EF4-FFF2-40B4-BE49-F238E27FC236}">
                        <a16:creationId xmlns:a16="http://schemas.microsoft.com/office/drawing/2014/main" id="{9851F189-3E51-1FC7-E776-89545B8E5C21}"/>
                      </a:ext>
                    </a:extLst>
                  </p:cNvPr>
                  <p:cNvSpPr txBox="1"/>
                  <p:nvPr/>
                </p:nvSpPr>
                <p:spPr>
                  <a:xfrm>
                    <a:off x="8521160" y="5636830"/>
                    <a:ext cx="147644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NALT</a:t>
                    </a:r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04901D15-CBFD-64CD-3842-D85D1956FB87}"/>
                      </a:ext>
                    </a:extLst>
                  </p:cNvPr>
                  <p:cNvSpPr/>
                  <p:nvPr/>
                </p:nvSpPr>
                <p:spPr>
                  <a:xfrm>
                    <a:off x="6177854" y="5668939"/>
                    <a:ext cx="64069" cy="81476"/>
                  </a:xfrm>
                  <a:custGeom>
                    <a:avLst/>
                    <a:gdLst>
                      <a:gd name="connsiteX0" fmla="*/ 0 w 50937"/>
                      <a:gd name="connsiteY0" fmla="*/ 0 h 81476"/>
                      <a:gd name="connsiteX1" fmla="*/ 50938 w 50937"/>
                      <a:gd name="connsiteY1" fmla="*/ 0 h 81476"/>
                      <a:gd name="connsiteX2" fmla="*/ 50938 w 50937"/>
                      <a:gd name="connsiteY2" fmla="*/ 81476 h 81476"/>
                      <a:gd name="connsiteX3" fmla="*/ 0 w 50937"/>
                      <a:gd name="connsiteY3" fmla="*/ 81476 h 81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37" h="81476">
                        <a:moveTo>
                          <a:pt x="0" y="0"/>
                        </a:moveTo>
                        <a:lnTo>
                          <a:pt x="50938" y="0"/>
                        </a:lnTo>
                        <a:lnTo>
                          <a:pt x="50938" y="81476"/>
                        </a:lnTo>
                        <a:lnTo>
                          <a:pt x="0" y="81476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6F88CCB4-E8B2-E634-9B64-EB345C8886D1}"/>
                      </a:ext>
                    </a:extLst>
                  </p:cNvPr>
                  <p:cNvSpPr/>
                  <p:nvPr/>
                </p:nvSpPr>
                <p:spPr>
                  <a:xfrm>
                    <a:off x="6177854" y="5668939"/>
                    <a:ext cx="64069" cy="81415"/>
                  </a:xfrm>
                  <a:custGeom>
                    <a:avLst/>
                    <a:gdLst>
                      <a:gd name="connsiteX0" fmla="*/ 0 w 50937"/>
                      <a:gd name="connsiteY0" fmla="*/ 0 h 81415"/>
                      <a:gd name="connsiteX1" fmla="*/ 50938 w 50937"/>
                      <a:gd name="connsiteY1" fmla="*/ 81416 h 81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15">
                        <a:moveTo>
                          <a:pt x="0" y="0"/>
                        </a:moveTo>
                        <a:lnTo>
                          <a:pt x="50938" y="8141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0064AD8C-4C94-B4C3-8CB8-F50927C78E52}"/>
                      </a:ext>
                    </a:extLst>
                  </p:cNvPr>
                  <p:cNvSpPr/>
                  <p:nvPr/>
                </p:nvSpPr>
                <p:spPr>
                  <a:xfrm>
                    <a:off x="6177854" y="5668939"/>
                    <a:ext cx="64069" cy="81415"/>
                  </a:xfrm>
                  <a:custGeom>
                    <a:avLst/>
                    <a:gdLst>
                      <a:gd name="connsiteX0" fmla="*/ 50938 w 50937"/>
                      <a:gd name="connsiteY0" fmla="*/ 0 h 81415"/>
                      <a:gd name="connsiteX1" fmla="*/ 0 w 50937"/>
                      <a:gd name="connsiteY1" fmla="*/ 81416 h 81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937" h="81415">
                        <a:moveTo>
                          <a:pt x="50938" y="0"/>
                        </a:moveTo>
                        <a:lnTo>
                          <a:pt x="0" y="81416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id="{6131D014-A701-F454-5848-79888AFA6F51}"/>
                      </a:ext>
                    </a:extLst>
                  </p:cNvPr>
                  <p:cNvSpPr/>
                  <p:nvPr/>
                </p:nvSpPr>
                <p:spPr>
                  <a:xfrm>
                    <a:off x="7239581" y="5657472"/>
                    <a:ext cx="81756" cy="103987"/>
                  </a:xfrm>
                  <a:custGeom>
                    <a:avLst/>
                    <a:gdLst>
                      <a:gd name="connsiteX0" fmla="*/ 65000 w 64999"/>
                      <a:gd name="connsiteY0" fmla="*/ 52024 h 103987"/>
                      <a:gd name="connsiteX1" fmla="*/ 32470 w 64999"/>
                      <a:gd name="connsiteY1" fmla="*/ 103987 h 103987"/>
                      <a:gd name="connsiteX2" fmla="*/ 0 w 64999"/>
                      <a:gd name="connsiteY2" fmla="*/ 52024 h 103987"/>
                      <a:gd name="connsiteX3" fmla="*/ 32470 w 64999"/>
                      <a:gd name="connsiteY3" fmla="*/ 0 h 103987"/>
                      <a:gd name="connsiteX4" fmla="*/ 65000 w 64999"/>
                      <a:gd name="connsiteY4" fmla="*/ 52024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999" h="103987">
                        <a:moveTo>
                          <a:pt x="65000" y="52024"/>
                        </a:moveTo>
                        <a:lnTo>
                          <a:pt x="32470" y="103987"/>
                        </a:lnTo>
                        <a:lnTo>
                          <a:pt x="0" y="52024"/>
                        </a:lnTo>
                        <a:lnTo>
                          <a:pt x="32470" y="0"/>
                        </a:lnTo>
                        <a:lnTo>
                          <a:pt x="65000" y="52024"/>
                        </a:lnTo>
                        <a:close/>
                      </a:path>
                    </a:pathLst>
                  </a:custGeom>
                  <a:noFill/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id="{49E1FFB6-4008-4C1B-B10D-E90880ED2519}"/>
                      </a:ext>
                    </a:extLst>
                  </p:cNvPr>
                  <p:cNvSpPr/>
                  <p:nvPr/>
                </p:nvSpPr>
                <p:spPr>
                  <a:xfrm>
                    <a:off x="7239581" y="5709496"/>
                    <a:ext cx="81756" cy="6035"/>
                  </a:xfrm>
                  <a:custGeom>
                    <a:avLst/>
                    <a:gdLst>
                      <a:gd name="connsiteX0" fmla="*/ 0 w 64999"/>
                      <a:gd name="connsiteY0" fmla="*/ 0 h 6035"/>
                      <a:gd name="connsiteX1" fmla="*/ 65000 w 64999"/>
                      <a:gd name="connsiteY1" fmla="*/ 0 h 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999" h="6035">
                        <a:moveTo>
                          <a:pt x="0" y="0"/>
                        </a:moveTo>
                        <a:lnTo>
                          <a:pt x="65000" y="0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:a16="http://schemas.microsoft.com/office/drawing/2014/main" id="{B5CDF047-1B08-D761-6D48-B79331284F4A}"/>
                      </a:ext>
                    </a:extLst>
                  </p:cNvPr>
                  <p:cNvSpPr/>
                  <p:nvPr/>
                </p:nvSpPr>
                <p:spPr>
                  <a:xfrm>
                    <a:off x="7280422" y="5657472"/>
                    <a:ext cx="7591" cy="103987"/>
                  </a:xfrm>
                  <a:custGeom>
                    <a:avLst/>
                    <a:gdLst>
                      <a:gd name="connsiteX0" fmla="*/ 0 w 6035"/>
                      <a:gd name="connsiteY0" fmla="*/ 0 h 103987"/>
                      <a:gd name="connsiteX1" fmla="*/ 0 w 6035"/>
                      <a:gd name="connsiteY1" fmla="*/ 103988 h 103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103987">
                        <a:moveTo>
                          <a:pt x="0" y="0"/>
                        </a:moveTo>
                        <a:lnTo>
                          <a:pt x="0" y="103988"/>
                        </a:lnTo>
                      </a:path>
                    </a:pathLst>
                  </a:custGeom>
                  <a:ln w="3742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id="{E5111A15-648C-7127-495A-AF67ABFB0EAF}"/>
                      </a:ext>
                    </a:extLst>
                  </p:cNvPr>
                  <p:cNvSpPr/>
                  <p:nvPr/>
                </p:nvSpPr>
                <p:spPr>
                  <a:xfrm>
                    <a:off x="8456652" y="5678387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0 h 55464"/>
                      <a:gd name="connsiteX1" fmla="*/ 33315 w 33314"/>
                      <a:gd name="connsiteY1" fmla="*/ 55464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0"/>
                        </a:moveTo>
                        <a:lnTo>
                          <a:pt x="33315" y="55464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2387CFEA-C1DD-F4E7-6274-160FC08622EC}"/>
                      </a:ext>
                    </a:extLst>
                  </p:cNvPr>
                  <p:cNvSpPr/>
                  <p:nvPr/>
                </p:nvSpPr>
                <p:spPr>
                  <a:xfrm>
                    <a:off x="8477602" y="5666860"/>
                    <a:ext cx="7591" cy="78458"/>
                  </a:xfrm>
                  <a:custGeom>
                    <a:avLst/>
                    <a:gdLst>
                      <a:gd name="connsiteX0" fmla="*/ 0 w 6035"/>
                      <a:gd name="connsiteY0" fmla="*/ 78458 h 78458"/>
                      <a:gd name="connsiteX1" fmla="*/ 0 w 6035"/>
                      <a:gd name="connsiteY1" fmla="*/ 0 h 78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35" h="78458">
                        <a:moveTo>
                          <a:pt x="0" y="78458"/>
                        </a:moveTo>
                        <a:lnTo>
                          <a:pt x="0" y="0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69AE1EF0-3220-CB90-F1B4-9BE2AEAF1629}"/>
                      </a:ext>
                    </a:extLst>
                  </p:cNvPr>
                  <p:cNvSpPr/>
                  <p:nvPr/>
                </p:nvSpPr>
                <p:spPr>
                  <a:xfrm flipV="1">
                    <a:off x="8456652" y="5678387"/>
                    <a:ext cx="41903" cy="55464"/>
                  </a:xfrm>
                  <a:custGeom>
                    <a:avLst/>
                    <a:gdLst>
                      <a:gd name="connsiteX0" fmla="*/ 0 w 33314"/>
                      <a:gd name="connsiteY0" fmla="*/ 0 h 55464"/>
                      <a:gd name="connsiteX1" fmla="*/ 33315 w 33314"/>
                      <a:gd name="connsiteY1" fmla="*/ 55464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0"/>
                        </a:moveTo>
                        <a:lnTo>
                          <a:pt x="33315" y="55464"/>
                        </a:lnTo>
                      </a:path>
                    </a:pathLst>
                  </a:custGeom>
                  <a:ln w="5371" cap="rnd">
                    <a:solidFill>
                      <a:srgbClr val="3E1F5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0" name="TextBox 619">
                    <a:extLst>
                      <a:ext uri="{FF2B5EF4-FFF2-40B4-BE49-F238E27FC236}">
                        <a16:creationId xmlns:a16="http://schemas.microsoft.com/office/drawing/2014/main" id="{8CF68998-3AE4-2E0B-D666-9C18FEDD56C9}"/>
                      </a:ext>
                    </a:extLst>
                  </p:cNvPr>
                  <p:cNvSpPr txBox="1"/>
                  <p:nvPr/>
                </p:nvSpPr>
                <p:spPr>
                  <a:xfrm>
                    <a:off x="10970941" y="5333937"/>
                    <a:ext cx="369110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Best response</a:t>
                    </a:r>
                  </a:p>
                </p:txBody>
              </p:sp>
              <p:sp>
                <p:nvSpPr>
                  <p:cNvPr id="621" name="TextBox 620">
                    <a:extLst>
                      <a:ext uri="{FF2B5EF4-FFF2-40B4-BE49-F238E27FC236}">
                        <a16:creationId xmlns:a16="http://schemas.microsoft.com/office/drawing/2014/main" id="{12178299-4B98-B0C6-62D4-311283D3EF0F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8167" y="5480651"/>
                    <a:ext cx="83451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CR</a:t>
                    </a:r>
                  </a:p>
                </p:txBody>
              </p:sp>
              <p:sp>
                <p:nvSpPr>
                  <p:cNvPr id="622" name="TextBox 621">
                    <a:extLst>
                      <a:ext uri="{FF2B5EF4-FFF2-40B4-BE49-F238E27FC236}">
                        <a16:creationId xmlns:a16="http://schemas.microsoft.com/office/drawing/2014/main" id="{3768A78C-92D7-9F90-CEED-CD9DF8A7BDEB}"/>
                      </a:ext>
                    </a:extLst>
                  </p:cNvPr>
                  <p:cNvSpPr txBox="1"/>
                  <p:nvPr/>
                </p:nvSpPr>
                <p:spPr>
                  <a:xfrm>
                    <a:off x="11450307" y="5480651"/>
                    <a:ext cx="80241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PR</a:t>
                    </a:r>
                  </a:p>
                </p:txBody>
              </p:sp>
              <p:sp>
                <p:nvSpPr>
                  <p:cNvPr id="625" name="TextBox 624">
                    <a:extLst>
                      <a:ext uri="{FF2B5EF4-FFF2-40B4-BE49-F238E27FC236}">
                        <a16:creationId xmlns:a16="http://schemas.microsoft.com/office/drawing/2014/main" id="{C3E2CA5D-957F-03F4-C5CC-E9D04F452BE2}"/>
                      </a:ext>
                    </a:extLst>
                  </p:cNvPr>
                  <p:cNvSpPr txBox="1"/>
                  <p:nvPr/>
                </p:nvSpPr>
                <p:spPr>
                  <a:xfrm>
                    <a:off x="6270258" y="5783543"/>
                    <a:ext cx="231095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CR (first)</a:t>
                    </a:r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1B50E2FA-5196-ADD1-673A-A37238AFEF2D}"/>
                      </a:ext>
                    </a:extLst>
                  </p:cNvPr>
                  <p:cNvSpPr/>
                  <p:nvPr/>
                </p:nvSpPr>
                <p:spPr>
                  <a:xfrm>
                    <a:off x="6180234" y="5820753"/>
                    <a:ext cx="56478" cy="64698"/>
                  </a:xfrm>
                  <a:custGeom>
                    <a:avLst/>
                    <a:gdLst>
                      <a:gd name="connsiteX0" fmla="*/ 2239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39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39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E2AC2458-3718-209A-9414-3F6D6EFDA08F}"/>
                      </a:ext>
                    </a:extLst>
                  </p:cNvPr>
                  <p:cNvSpPr/>
                  <p:nvPr/>
                </p:nvSpPr>
                <p:spPr>
                  <a:xfrm>
                    <a:off x="6180234" y="5820753"/>
                    <a:ext cx="56478" cy="64698"/>
                  </a:xfrm>
                  <a:custGeom>
                    <a:avLst/>
                    <a:gdLst>
                      <a:gd name="connsiteX0" fmla="*/ 22391 w 44902"/>
                      <a:gd name="connsiteY0" fmla="*/ 0 h 64698"/>
                      <a:gd name="connsiteX1" fmla="*/ 44902 w 44902"/>
                      <a:gd name="connsiteY1" fmla="*/ 64698 h 64698"/>
                      <a:gd name="connsiteX2" fmla="*/ 0 w 44902"/>
                      <a:gd name="connsiteY2" fmla="*/ 64698 h 64698"/>
                      <a:gd name="connsiteX3" fmla="*/ 22391 w 44902"/>
                      <a:gd name="connsiteY3" fmla="*/ 0 h 6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98">
                        <a:moveTo>
                          <a:pt x="22391" y="0"/>
                        </a:moveTo>
                        <a:lnTo>
                          <a:pt x="44902" y="64698"/>
                        </a:lnTo>
                        <a:lnTo>
                          <a:pt x="0" y="64698"/>
                        </a:lnTo>
                        <a:lnTo>
                          <a:pt x="2239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41458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9" name="TextBox 628">
                    <a:extLst>
                      <a:ext uri="{FF2B5EF4-FFF2-40B4-BE49-F238E27FC236}">
                        <a16:creationId xmlns:a16="http://schemas.microsoft.com/office/drawing/2014/main" id="{3C43C3A8-4348-059C-302F-4D4BB8B623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055" y="5783543"/>
                    <a:ext cx="189370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PR first</a:t>
                    </a:r>
                  </a:p>
                </p:txBody>
              </p:sp>
              <p:sp>
                <p:nvSpPr>
                  <p:cNvPr id="630" name="TextBox 629">
                    <a:extLst>
                      <a:ext uri="{FF2B5EF4-FFF2-40B4-BE49-F238E27FC236}">
                        <a16:creationId xmlns:a16="http://schemas.microsoft.com/office/drawing/2014/main" id="{1CDDE72B-2ED6-12CB-5A0D-8AE85A60AC7B}"/>
                      </a:ext>
                    </a:extLst>
                  </p:cNvPr>
                  <p:cNvSpPr txBox="1"/>
                  <p:nvPr/>
                </p:nvSpPr>
                <p:spPr>
                  <a:xfrm>
                    <a:off x="7851747" y="5793171"/>
                    <a:ext cx="80241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PD</a:t>
                    </a:r>
                  </a:p>
                </p:txBody>
              </p:sp>
              <p:sp>
                <p:nvSpPr>
                  <p:cNvPr id="631" name="TextBox 630">
                    <a:extLst>
                      <a:ext uri="{FF2B5EF4-FFF2-40B4-BE49-F238E27FC236}">
                        <a16:creationId xmlns:a16="http://schemas.microsoft.com/office/drawing/2014/main" id="{CCB7B863-AE5E-DE52-A9EB-F954D06D0C21}"/>
                      </a:ext>
                    </a:extLst>
                  </p:cNvPr>
                  <p:cNvSpPr txBox="1"/>
                  <p:nvPr/>
                </p:nvSpPr>
                <p:spPr>
                  <a:xfrm>
                    <a:off x="9578176" y="5783543"/>
                    <a:ext cx="154064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Death</a:t>
                    </a:r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id="{2EB43E53-2BA3-1B31-B9FC-10AF3081714B}"/>
                      </a:ext>
                    </a:extLst>
                  </p:cNvPr>
                  <p:cNvSpPr/>
                  <p:nvPr/>
                </p:nvSpPr>
                <p:spPr>
                  <a:xfrm>
                    <a:off x="6995833" y="5820758"/>
                    <a:ext cx="56478" cy="64637"/>
                  </a:xfrm>
                  <a:custGeom>
                    <a:avLst/>
                    <a:gdLst>
                      <a:gd name="connsiteX0" fmla="*/ 22451 w 44902"/>
                      <a:gd name="connsiteY0" fmla="*/ 64638 h 64637"/>
                      <a:gd name="connsiteX1" fmla="*/ 44902 w 44902"/>
                      <a:gd name="connsiteY1" fmla="*/ 0 h 64637"/>
                      <a:gd name="connsiteX2" fmla="*/ 0 w 44902"/>
                      <a:gd name="connsiteY2" fmla="*/ 0 h 64637"/>
                      <a:gd name="connsiteX3" fmla="*/ 22451 w 44902"/>
                      <a:gd name="connsiteY3" fmla="*/ 64638 h 6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02" h="64637">
                        <a:moveTo>
                          <a:pt x="22451" y="64638"/>
                        </a:moveTo>
                        <a:lnTo>
                          <a:pt x="44902" y="0"/>
                        </a:lnTo>
                        <a:lnTo>
                          <a:pt x="0" y="0"/>
                        </a:lnTo>
                        <a:lnTo>
                          <a:pt x="22451" y="6463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5371" cap="rnd">
                    <a:solidFill>
                      <a:srgbClr val="2D788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36" name="Group 635">
                    <a:extLst>
                      <a:ext uri="{FF2B5EF4-FFF2-40B4-BE49-F238E27FC236}">
                        <a16:creationId xmlns:a16="http://schemas.microsoft.com/office/drawing/2014/main" id="{720BF54E-6DB5-A14A-7EC7-D5B9EF45C342}"/>
                      </a:ext>
                    </a:extLst>
                  </p:cNvPr>
                  <p:cNvGrpSpPr/>
                  <p:nvPr/>
                </p:nvGrpSpPr>
                <p:grpSpPr>
                  <a:xfrm>
                    <a:off x="7769568" y="5811968"/>
                    <a:ext cx="56478" cy="86183"/>
                    <a:chOff x="9227176" y="2597987"/>
                    <a:chExt cx="56478" cy="86183"/>
                  </a:xfrm>
                </p:grpSpPr>
                <p:sp>
                  <p:nvSpPr>
                    <p:cNvPr id="634" name="Freeform: Shape 633">
                      <a:extLst>
                        <a:ext uri="{FF2B5EF4-FFF2-40B4-BE49-F238E27FC236}">
                          <a16:creationId xmlns:a16="http://schemas.microsoft.com/office/drawing/2014/main" id="{13DFF692-5CF8-335A-1A94-7A328CEFB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7176" y="2608730"/>
                      <a:ext cx="56478" cy="75440"/>
                    </a:xfrm>
                    <a:custGeom>
                      <a:avLst/>
                      <a:gdLst>
                        <a:gd name="connsiteX0" fmla="*/ 22451 w 44902"/>
                        <a:gd name="connsiteY0" fmla="*/ 75441 h 75440"/>
                        <a:gd name="connsiteX1" fmla="*/ 44902 w 44902"/>
                        <a:gd name="connsiteY1" fmla="*/ 0 h 75440"/>
                        <a:gd name="connsiteX2" fmla="*/ 0 w 44902"/>
                        <a:gd name="connsiteY2" fmla="*/ 0 h 75440"/>
                        <a:gd name="connsiteX3" fmla="*/ 22451 w 44902"/>
                        <a:gd name="connsiteY3" fmla="*/ 75441 h 75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902" h="75440">
                          <a:moveTo>
                            <a:pt x="22451" y="75441"/>
                          </a:moveTo>
                          <a:lnTo>
                            <a:pt x="44902" y="0"/>
                          </a:lnTo>
                          <a:lnTo>
                            <a:pt x="0" y="0"/>
                          </a:lnTo>
                          <a:lnTo>
                            <a:pt x="22451" y="75441"/>
                          </a:lnTo>
                        </a:path>
                      </a:pathLst>
                    </a:custGeom>
                    <a:noFill/>
                    <a:ln w="5371" cap="rnd">
                      <a:solidFill>
                        <a:srgbClr val="24A98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5" name="Freeform: Shape 634">
                      <a:extLst>
                        <a:ext uri="{FF2B5EF4-FFF2-40B4-BE49-F238E27FC236}">
                          <a16:creationId xmlns:a16="http://schemas.microsoft.com/office/drawing/2014/main" id="{F397E8EB-B0E3-ABD8-D4D4-A9E0AA6747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7176" y="2597987"/>
                      <a:ext cx="56478" cy="75440"/>
                    </a:xfrm>
                    <a:custGeom>
                      <a:avLst/>
                      <a:gdLst>
                        <a:gd name="connsiteX0" fmla="*/ 22451 w 44902"/>
                        <a:gd name="connsiteY0" fmla="*/ 0 h 75440"/>
                        <a:gd name="connsiteX1" fmla="*/ 44902 w 44902"/>
                        <a:gd name="connsiteY1" fmla="*/ 75441 h 75440"/>
                        <a:gd name="connsiteX2" fmla="*/ 0 w 44902"/>
                        <a:gd name="connsiteY2" fmla="*/ 75441 h 75440"/>
                        <a:gd name="connsiteX3" fmla="*/ 22451 w 44902"/>
                        <a:gd name="connsiteY3" fmla="*/ 0 h 75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902" h="75440">
                          <a:moveTo>
                            <a:pt x="22451" y="0"/>
                          </a:moveTo>
                          <a:lnTo>
                            <a:pt x="44902" y="75441"/>
                          </a:lnTo>
                          <a:lnTo>
                            <a:pt x="0" y="75441"/>
                          </a:lnTo>
                          <a:lnTo>
                            <a:pt x="22451" y="0"/>
                          </a:lnTo>
                        </a:path>
                      </a:pathLst>
                    </a:custGeom>
                    <a:noFill/>
                    <a:ln w="5371" cap="rnd">
                      <a:solidFill>
                        <a:srgbClr val="24A98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37" name="TextBox 636">
                    <a:extLst>
                      <a:ext uri="{FF2B5EF4-FFF2-40B4-BE49-F238E27FC236}">
                        <a16:creationId xmlns:a16="http://schemas.microsoft.com/office/drawing/2014/main" id="{B2F6804E-3CE0-959A-646A-7FF2476DF14D}"/>
                      </a:ext>
                    </a:extLst>
                  </p:cNvPr>
                  <p:cNvSpPr txBox="1"/>
                  <p:nvPr/>
                </p:nvSpPr>
                <p:spPr>
                  <a:xfrm>
                    <a:off x="8295437" y="5783543"/>
                    <a:ext cx="580947" cy="1462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1200" cap="none" spc="0" normalizeH="0" baseline="0" noProof="0" dirty="0">
                        <a:ln/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/>
                        <a:sym typeface="Arial"/>
                        <a:rtl val="0"/>
                      </a:rPr>
                      <a:t>Loss survival follow-up</a:t>
                    </a:r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:a16="http://schemas.microsoft.com/office/drawing/2014/main" id="{4CD6FFF8-9BC7-73A8-2BAA-58CE0EE4FF2E}"/>
                      </a:ext>
                    </a:extLst>
                  </p:cNvPr>
                  <p:cNvSpPr/>
                  <p:nvPr/>
                </p:nvSpPr>
                <p:spPr>
                  <a:xfrm>
                    <a:off x="8201453" y="5825507"/>
                    <a:ext cx="57387" cy="75958"/>
                  </a:xfrm>
                  <a:custGeom>
                    <a:avLst/>
                    <a:gdLst>
                      <a:gd name="connsiteX0" fmla="*/ 0 w 33314"/>
                      <a:gd name="connsiteY0" fmla="*/ 27702 h 55464"/>
                      <a:gd name="connsiteX1" fmla="*/ 16657 w 33314"/>
                      <a:gd name="connsiteY1" fmla="*/ 0 h 55464"/>
                      <a:gd name="connsiteX2" fmla="*/ 33315 w 33314"/>
                      <a:gd name="connsiteY2" fmla="*/ 27702 h 55464"/>
                      <a:gd name="connsiteX3" fmla="*/ 16657 w 33314"/>
                      <a:gd name="connsiteY3" fmla="*/ 55464 h 55464"/>
                      <a:gd name="connsiteX4" fmla="*/ 0 w 33314"/>
                      <a:gd name="connsiteY4" fmla="*/ 27702 h 5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14" h="55464">
                        <a:moveTo>
                          <a:pt x="0" y="27702"/>
                        </a:moveTo>
                        <a:lnTo>
                          <a:pt x="16657" y="0"/>
                        </a:lnTo>
                        <a:lnTo>
                          <a:pt x="33315" y="27702"/>
                        </a:lnTo>
                        <a:lnTo>
                          <a:pt x="16657" y="55464"/>
                        </a:lnTo>
                        <a:lnTo>
                          <a:pt x="0" y="2770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60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:a16="http://schemas.microsoft.com/office/drawing/2014/main" id="{871991AD-B5D5-5E10-A256-0848F7E1F464}"/>
                      </a:ext>
                    </a:extLst>
                  </p:cNvPr>
                  <p:cNvSpPr/>
                  <p:nvPr/>
                </p:nvSpPr>
                <p:spPr>
                  <a:xfrm>
                    <a:off x="9492469" y="5826871"/>
                    <a:ext cx="45719" cy="60507"/>
                  </a:xfrm>
                  <a:custGeom>
                    <a:avLst/>
                    <a:gdLst>
                      <a:gd name="connsiteX0" fmla="*/ 0 w 29512"/>
                      <a:gd name="connsiteY0" fmla="*/ 0 h 49127"/>
                      <a:gd name="connsiteX1" fmla="*/ 29512 w 29512"/>
                      <a:gd name="connsiteY1" fmla="*/ 0 h 49127"/>
                      <a:gd name="connsiteX2" fmla="*/ 29512 w 29512"/>
                      <a:gd name="connsiteY2" fmla="*/ 49127 h 49127"/>
                      <a:gd name="connsiteX3" fmla="*/ 0 w 29512"/>
                      <a:gd name="connsiteY3" fmla="*/ 49127 h 4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12" h="49127">
                        <a:moveTo>
                          <a:pt x="0" y="0"/>
                        </a:moveTo>
                        <a:lnTo>
                          <a:pt x="29512" y="0"/>
                        </a:lnTo>
                        <a:lnTo>
                          <a:pt x="29512" y="49127"/>
                        </a:lnTo>
                        <a:lnTo>
                          <a:pt x="0" y="49127"/>
                        </a:lnTo>
                        <a:close/>
                      </a:path>
                    </a:pathLst>
                  </a:custGeom>
                  <a:solidFill>
                    <a:srgbClr val="E52521"/>
                  </a:solidFill>
                  <a:ln w="5371" cap="rnd">
                    <a:solidFill>
                      <a:srgbClr val="FEE82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8B1F5F-8C0F-B1DA-605A-2D24D471860B}"/>
                  </a:ext>
                </a:extLst>
              </p:cNvPr>
              <p:cNvSpPr/>
              <p:nvPr/>
            </p:nvSpPr>
            <p:spPr bwMode="auto">
              <a:xfrm>
                <a:off x="6714427" y="5134023"/>
                <a:ext cx="4692940" cy="107052"/>
              </a:xfrm>
              <a:prstGeom prst="rect">
                <a:avLst/>
              </a:prstGeom>
              <a:solidFill>
                <a:srgbClr val="F09AF0"/>
              </a:solidFill>
              <a:ln w="60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F739A9-1F52-E1CE-9791-5FA350545F02}"/>
                </a:ext>
              </a:extLst>
            </p:cNvPr>
            <p:cNvSpPr/>
            <p:nvPr/>
          </p:nvSpPr>
          <p:spPr>
            <a:xfrm>
              <a:off x="11384895" y="5159592"/>
              <a:ext cx="36210" cy="55282"/>
            </a:xfrm>
            <a:custGeom>
              <a:avLst/>
              <a:gdLst>
                <a:gd name="connsiteX0" fmla="*/ 0 w 28788"/>
                <a:gd name="connsiteY0" fmla="*/ 55283 h 55282"/>
                <a:gd name="connsiteX1" fmla="*/ 28788 w 28788"/>
                <a:gd name="connsiteY1" fmla="*/ 27581 h 55282"/>
                <a:gd name="connsiteX2" fmla="*/ 0 w 28788"/>
                <a:gd name="connsiteY2" fmla="*/ 0 h 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88" h="55282">
                  <a:moveTo>
                    <a:pt x="0" y="55283"/>
                  </a:moveTo>
                  <a:lnTo>
                    <a:pt x="28788" y="27581"/>
                  </a:lnTo>
                  <a:lnTo>
                    <a:pt x="0" y="0"/>
                  </a:lnTo>
                </a:path>
              </a:pathLst>
            </a:custGeom>
            <a:noFill/>
            <a:ln w="22994" cap="flat">
              <a:solidFill>
                <a:srgbClr val="56B3E6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893E375-9A46-DA38-B631-ACA8266BF3F3}"/>
              </a:ext>
            </a:extLst>
          </p:cNvPr>
          <p:cNvSpPr/>
          <p:nvPr/>
        </p:nvSpPr>
        <p:spPr bwMode="auto">
          <a:xfrm>
            <a:off x="446088" y="5461001"/>
            <a:ext cx="11314112" cy="608330"/>
          </a:xfrm>
          <a:prstGeom prst="rect">
            <a:avLst/>
          </a:prstGeom>
          <a:solidFill>
            <a:srgbClr val="E6F5F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 was achieved by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23/27 patients;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patients achieved PR, of which 2 were still on treatment. Tafa was well tolerated and resulted in prolonged remission and survival of ≥5 year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8A23C-C758-155D-CA76-673CBE8D58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7873950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ID-19, reason for treatment discontinuation was because of withdrawal by patient. The difference in arrow type signifies the transition from on-treatment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off-treatment. Thick arrows indicate on-treatment, while thin arrows indicate off-treatment. NALT, non-protocol specified anti-lymphoma treatment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Duell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6596–6598 (Poster)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60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3116-0783-CBEE-E8A4-4D22536F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should we treat patients who relapse on CAR T therapy?</a:t>
            </a:r>
            <a:br>
              <a:rPr lang="en-GB" dirty="0"/>
            </a:br>
            <a:r>
              <a:rPr lang="en-GB" sz="1800" b="0" dirty="0"/>
              <a:t>New treatment algorithms are needed to optimize outcomes with novel therapies in the post-CAR T setting</a:t>
            </a:r>
            <a:endParaRPr lang="en-GB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EAD96B-7000-3772-A39B-4B09EDD31DE1}"/>
              </a:ext>
            </a:extLst>
          </p:cNvPr>
          <p:cNvSpPr txBox="1"/>
          <p:nvPr/>
        </p:nvSpPr>
        <p:spPr>
          <a:xfrm>
            <a:off x="2629386" y="1098360"/>
            <a:ext cx="6933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Proposed algorithm for post-CAR T treatment selection in R/R DLBCL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6FB5D2-3704-D0C5-1CB9-81E2C96CC28F}"/>
              </a:ext>
            </a:extLst>
          </p:cNvPr>
          <p:cNvSpPr/>
          <p:nvPr/>
        </p:nvSpPr>
        <p:spPr bwMode="auto">
          <a:xfrm>
            <a:off x="446088" y="5511800"/>
            <a:ext cx="11314112" cy="7048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who relapse on CAR T therapy have poor prognosis and survival outcomes; novel therapies may offer the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chance of improving outcomes for these patients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A71311-C9B8-7E7C-FF9C-6DA90F00B79B}"/>
              </a:ext>
            </a:extLst>
          </p:cNvPr>
          <p:cNvGrpSpPr/>
          <p:nvPr/>
        </p:nvGrpSpPr>
        <p:grpSpPr>
          <a:xfrm>
            <a:off x="608156" y="1526838"/>
            <a:ext cx="10975690" cy="3804324"/>
            <a:chOff x="1373775" y="1442724"/>
            <a:chExt cx="9695278" cy="37000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523D79-47A8-3CAD-F7FA-F84E9B5F2EE7}"/>
                </a:ext>
              </a:extLst>
            </p:cNvPr>
            <p:cNvSpPr/>
            <p:nvPr/>
          </p:nvSpPr>
          <p:spPr bwMode="auto">
            <a:xfrm>
              <a:off x="4540291" y="1447184"/>
              <a:ext cx="3111417" cy="375808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DLBCL after CAR T-cell therapy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BFEB0B6-140C-3685-80C1-7C0AD484CF4C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rot="5400000">
              <a:off x="4620016" y="1199856"/>
              <a:ext cx="316472" cy="2623665"/>
            </a:xfrm>
            <a:prstGeom prst="bentConnector3">
              <a:avLst>
                <a:gd name="adj1" fmla="val 3796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E7BBFB86-D2E7-EF0B-D337-8C7D32984CC7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 rot="16200000" flipH="1">
              <a:off x="7354581" y="1088954"/>
              <a:ext cx="278319" cy="2807313"/>
            </a:xfrm>
            <a:prstGeom prst="bentConnector3">
              <a:avLst>
                <a:gd name="adj1" fmla="val 42915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E078AC-E855-6D74-BF0E-2405A9E1E6C0}"/>
                </a:ext>
              </a:extLst>
            </p:cNvPr>
            <p:cNvSpPr/>
            <p:nvPr/>
          </p:nvSpPr>
          <p:spPr bwMode="auto">
            <a:xfrm>
              <a:off x="4528459" y="1977644"/>
              <a:ext cx="3123250" cy="375808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Consider biopsy to assess CD19 status*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759C04-C73F-0BE1-4FBE-3004D6E079BE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6090084" y="1822992"/>
              <a:ext cx="5916" cy="154652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22A4B9-5B8A-3597-0819-FDDE67658331}"/>
                </a:ext>
              </a:extLst>
            </p:cNvPr>
            <p:cNvSpPr/>
            <p:nvPr/>
          </p:nvSpPr>
          <p:spPr bwMode="auto">
            <a:xfrm>
              <a:off x="2404381" y="2669924"/>
              <a:ext cx="2124075" cy="338555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CD19 status: Positive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B027F4-5749-B0F2-3FED-D58EC3391156}"/>
                </a:ext>
              </a:extLst>
            </p:cNvPr>
            <p:cNvSpPr/>
            <p:nvPr/>
          </p:nvSpPr>
          <p:spPr bwMode="auto">
            <a:xfrm>
              <a:off x="7835359" y="2631771"/>
              <a:ext cx="2124075" cy="4860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CD19 status: Negative; not assessed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6159FD-946B-6C84-4E9E-A2528017C9D3}"/>
                </a:ext>
              </a:extLst>
            </p:cNvPr>
            <p:cNvSpPr/>
            <p:nvPr/>
          </p:nvSpPr>
          <p:spPr bwMode="auto">
            <a:xfrm>
              <a:off x="1373775" y="3155333"/>
              <a:ext cx="4185285" cy="15439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0000" tIns="0" rIns="180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rituximab ±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bendamustine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Loncastuximab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Tafasitamab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lenalidomide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Selinexor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CD20-CD3 Bi-Ab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CD19/non-CD19 CAR 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XRT (limited site, palliative)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E0F49-0DDC-7DDE-5F6E-6A2FD7EEF8CE}"/>
                </a:ext>
              </a:extLst>
            </p:cNvPr>
            <p:cNvSpPr/>
            <p:nvPr/>
          </p:nvSpPr>
          <p:spPr bwMode="auto">
            <a:xfrm>
              <a:off x="6725741" y="3236908"/>
              <a:ext cx="4343312" cy="137083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0000" tIns="0" rIns="180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rituximab ±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bendamustine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Selinexor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CD20-CD3 Bi-Ab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Non-CD19 CAR 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XRT (limited site, palliative)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7A166A-5A9C-64CD-77AD-C99C06B3ACE5}"/>
                </a:ext>
              </a:extLst>
            </p:cNvPr>
            <p:cNvSpPr/>
            <p:nvPr/>
          </p:nvSpPr>
          <p:spPr bwMode="auto">
            <a:xfrm>
              <a:off x="6725741" y="4766982"/>
              <a:ext cx="4343312" cy="375808"/>
            </a:xfrm>
            <a:prstGeom prst="rect">
              <a:avLst/>
            </a:prstGeom>
            <a:solidFill>
              <a:srgbClr val="B1C8F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Consolidative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alloHCT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Fit patient, disease in CR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135EFF-8DE9-4792-4044-9F38BCD60FE1}"/>
                </a:ext>
              </a:extLst>
            </p:cNvPr>
            <p:cNvCxnSpPr>
              <a:cxnSpLocks/>
              <a:stCxn id="14" idx="2"/>
              <a:endCxn id="17" idx="0"/>
            </p:cNvCxnSpPr>
            <p:nvPr/>
          </p:nvCxnSpPr>
          <p:spPr>
            <a:xfrm flipH="1">
              <a:off x="3466418" y="3008479"/>
              <a:ext cx="1" cy="146854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940B056-6ED5-1080-4BBE-90C2AC2BB068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>
              <a:off x="8897397" y="3117771"/>
              <a:ext cx="0" cy="119137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F7B78B-C215-7CF8-8CC1-3147148ACBE9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8897397" y="4607743"/>
              <a:ext cx="0" cy="159239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16025499-C1FD-EB23-10CE-6E4D4ACB44CF}"/>
                </a:ext>
              </a:extLst>
            </p:cNvPr>
            <p:cNvCxnSpPr>
              <a:cxnSpLocks/>
              <a:stCxn id="17" idx="2"/>
              <a:endCxn id="19" idx="1"/>
            </p:cNvCxnSpPr>
            <p:nvPr/>
          </p:nvCxnSpPr>
          <p:spPr>
            <a:xfrm rot="16200000" flipH="1">
              <a:off x="4968254" y="3197398"/>
              <a:ext cx="255651" cy="3259323"/>
            </a:xfrm>
            <a:prstGeom prst="bentConnector2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A43B21-4F27-8C6C-2AD7-D449597F6B01}"/>
                </a:ext>
              </a:extLst>
            </p:cNvPr>
            <p:cNvSpPr txBox="1"/>
            <p:nvPr/>
          </p:nvSpPr>
          <p:spPr>
            <a:xfrm>
              <a:off x="7991012" y="1442724"/>
              <a:ext cx="2953053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Risk factors for relapse after CAR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 CIBMTR prognostic score, ECOG PS ≥2;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Stage III/IV disease, </a:t>
              </a:r>
              <a:r>
                <a:rPr kumimoji="0" lang="en-GB" sz="105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extranodal</a:t>
              </a: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sites ≥2;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Elevated LDH, C-reactive protein;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 IPI, total metabolic </a:t>
              </a:r>
              <a:r>
                <a:rPr kumimoji="0" lang="en-GB" sz="105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tumor</a:t>
              </a: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volume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2014-D2FD-0629-B82F-8BB1F67749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2949525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 Toro-Mijares R,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Br J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Haematol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15–24</a:t>
            </a:r>
          </a:p>
        </p:txBody>
      </p:sp>
    </p:spTree>
    <p:extLst>
      <p:ext uri="{BB962C8B-B14F-4D97-AF65-F5344CB8AC3E}">
        <p14:creationId xmlns:p14="http://schemas.microsoft.com/office/powerpoint/2010/main" val="3736737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DE8CB0-B544-B94B-3337-95ECFF14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patients with aNHL after anti-CD19 CAR T failure</a:t>
            </a:r>
            <a:br>
              <a:rPr lang="en-GB" dirty="0"/>
            </a:br>
            <a:r>
              <a:rPr lang="en-GB" sz="1800" b="0" dirty="0"/>
              <a:t>DESCAR-T analyses highlight poor outcomes and limited treatment options following CAR T (N=238)</a:t>
            </a:r>
            <a:endParaRPr lang="en-GB" b="0" dirty="0"/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FCA7E4E9-B090-7AAB-0873-E803A32A29B8}"/>
              </a:ext>
            </a:extLst>
          </p:cNvPr>
          <p:cNvGraphicFramePr>
            <a:graphicFrameLocks/>
          </p:cNvGraphicFramePr>
          <p:nvPr/>
        </p:nvGraphicFramePr>
        <p:xfrm>
          <a:off x="446088" y="1160463"/>
          <a:ext cx="11315700" cy="4762431"/>
        </p:xfrm>
        <a:graphic>
          <a:graphicData uri="http://schemas.openxmlformats.org/drawingml/2006/table">
            <a:tbl>
              <a:tblPr firstRow="1"/>
              <a:tblGrid>
                <a:gridCol w="650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Baseline characteristics, n (%)</a:t>
                      </a: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DE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All patients (N=238)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3408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Aged ≥65 years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(38.2)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44070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(67.2)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63921"/>
                  </a:ext>
                </a:extLst>
              </a:tr>
              <a:tr h="564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&gt;3 prior LoT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Prior auto-SCT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 (57.1)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(19.3)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339603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ECOG PS ≥2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(12.2)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567415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Bulky disease (&gt;5 cm)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(38.7)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70688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CAR T product used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72580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Axi-cel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 (57.1)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06295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Tisa-cel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 (42.9)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38914"/>
                  </a:ext>
                </a:extLst>
              </a:tr>
              <a:tr h="372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Select treatments administered after CAR T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Evaluable patients (n=154)*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83131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Lenalidomide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(38.3)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810874"/>
                  </a:ext>
                </a:extLst>
              </a:tr>
              <a:tr h="308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anti-CD20-CD3 bsAbs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(7.1)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38456"/>
                  </a:ext>
                </a:extLst>
              </a:tr>
              <a:tr h="3081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Targeted therapies</a:t>
                      </a:r>
                      <a:r>
                        <a:rPr lang="en-GB" sz="1600" b="0" baseline="30000" dirty="0">
                          <a:effectLst/>
                          <a:latin typeface="+mn-lt"/>
                        </a:rPr>
                        <a:t>†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(21.4)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810070"/>
                  </a:ext>
                </a:extLst>
              </a:tr>
              <a:tr h="3081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effectLst/>
                          <a:latin typeface="+mn-lt"/>
                        </a:rPr>
                        <a:t>Immunochemotherapy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D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(20.1)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D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15645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1F3E6-0246-E783-63E5-24BFA0F3D7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9169177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* Of the 238 patients with failure after anti-CD19 CAR T-cell therapy, data for a new line of treatment were available for 154 patients (64.7%);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Among 33 patients who received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targeted therapies, 24 received monotherapy, and 9 received combination therapy (all with different drugs, including nivolumab, pembrolizumab, ibrutinib, and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polatuzumab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vedotin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 Blasi R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et al.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2585–2593</a:t>
            </a:r>
          </a:p>
        </p:txBody>
      </p:sp>
    </p:spTree>
    <p:extLst>
      <p:ext uri="{BB962C8B-B14F-4D97-AF65-F5344CB8AC3E}">
        <p14:creationId xmlns:p14="http://schemas.microsoft.com/office/powerpoint/2010/main" val="346567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A9A4-9C91-9A0D-8F9B-0A6E8DC5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</a:rPr>
              <a:t>R-CHOP has been SoC in 1L DLBCL for nearly two decades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</a:rPr>
              <a:t>GELA LNH98-5: Phase 3 </a:t>
            </a:r>
            <a:r>
              <a:rPr lang="en-GB" sz="2000" b="0" kern="0" dirty="0">
                <a:solidFill>
                  <a:srgbClr val="263358"/>
                </a:solidFill>
                <a:cs typeface="+mj-cs"/>
              </a:rPr>
              <a:t>study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</a:rPr>
              <a:t> of </a:t>
            </a:r>
            <a:r>
              <a:rPr lang="en-GB" sz="2000" b="0" kern="0" dirty="0">
                <a:solidFill>
                  <a:srgbClr val="263358"/>
                </a:solidFill>
                <a:cs typeface="+mj-cs"/>
              </a:rPr>
              <a:t>R-CHOP vs CHOP in patients aged 60–80 years (N=399)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5D770-6127-6F92-70F6-28E4D8296FC4}"/>
              </a:ext>
            </a:extLst>
          </p:cNvPr>
          <p:cNvSpPr/>
          <p:nvPr/>
        </p:nvSpPr>
        <p:spPr bwMode="auto">
          <a:xfrm>
            <a:off x="1898517" y="1225456"/>
            <a:ext cx="8394967" cy="248269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Overall survival with R-CHOP vs CHOP in untreated DLBCL</a:t>
            </a:r>
            <a:endParaRPr kumimoji="0" lang="en-GB" sz="18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099AE-92EA-CC42-B8C0-A4B30AD1E53F}"/>
              </a:ext>
            </a:extLst>
          </p:cNvPr>
          <p:cNvSpPr/>
          <p:nvPr/>
        </p:nvSpPr>
        <p:spPr bwMode="auto">
          <a:xfrm>
            <a:off x="438943" y="5495905"/>
            <a:ext cx="11314112" cy="720745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common AEs in both arms were fever, infection, and mucositis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Grade 3 and 4 AEs were similar between arms and consistent with effects of CHOP chemotherapy seen in previous studies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02C29-0ED0-D7E3-710B-2FFCE9F36332}"/>
              </a:ext>
            </a:extLst>
          </p:cNvPr>
          <p:cNvSpPr txBox="1"/>
          <p:nvPr/>
        </p:nvSpPr>
        <p:spPr>
          <a:xfrm>
            <a:off x="1622661" y="3976193"/>
            <a:ext cx="463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Relative risk of death: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RR=0.64; 95% CI=0.45–0.89; 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P=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0.007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 follow-up: 24 months</a:t>
            </a:r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6D65F762-F7D5-A384-E94F-4C9C534D60EB}"/>
              </a:ext>
            </a:extLst>
          </p:cNvPr>
          <p:cNvGraphicFramePr>
            <a:graphicFrameLocks/>
          </p:cNvGraphicFramePr>
          <p:nvPr/>
        </p:nvGraphicFramePr>
        <p:xfrm>
          <a:off x="7734300" y="3408216"/>
          <a:ext cx="3894269" cy="112493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99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Endpoint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R-CHOP</a:t>
                      </a:r>
                      <a:b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(n=202)</a:t>
                      </a: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CHOP</a:t>
                      </a:r>
                      <a:b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(n=197)</a:t>
                      </a: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OS, n with event (%)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59 (29)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81 (41)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survival,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+mn-lt"/>
                        </a:rPr>
                        <a:t>2-year survival, % (95% CI)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(63–77)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(50–64)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6590607-B616-17B7-B043-DDDC3D2A59AC}"/>
              </a:ext>
            </a:extLst>
          </p:cNvPr>
          <p:cNvGrpSpPr/>
          <p:nvPr/>
        </p:nvGrpSpPr>
        <p:grpSpPr>
          <a:xfrm>
            <a:off x="563431" y="1587616"/>
            <a:ext cx="9888724" cy="3609725"/>
            <a:chOff x="1478280" y="1813560"/>
            <a:chExt cx="8740436" cy="36097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8CC84F-C931-7E7C-355E-E8216891B472}"/>
                </a:ext>
              </a:extLst>
            </p:cNvPr>
            <p:cNvGrpSpPr/>
            <p:nvPr/>
          </p:nvGrpSpPr>
          <p:grpSpPr>
            <a:xfrm>
              <a:off x="1478280" y="1813560"/>
              <a:ext cx="8740436" cy="3609725"/>
              <a:chOff x="1478280" y="1813560"/>
              <a:chExt cx="8740436" cy="360972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8E372A-A51E-F690-22B4-754363C314D1}"/>
                  </a:ext>
                </a:extLst>
              </p:cNvPr>
              <p:cNvSpPr/>
              <p:nvPr/>
            </p:nvSpPr>
            <p:spPr bwMode="auto">
              <a:xfrm rot="16200000">
                <a:off x="196183" y="3326278"/>
                <a:ext cx="2888209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OS (probability)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74568E0-DA10-F966-8379-6EBD05795F72}"/>
                  </a:ext>
                </a:extLst>
              </p:cNvPr>
              <p:cNvSpPr/>
              <p:nvPr/>
            </p:nvSpPr>
            <p:spPr bwMode="auto">
              <a:xfrm>
                <a:off x="2410765" y="5215699"/>
                <a:ext cx="7633307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Years after randomization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1A1584-C07D-2670-BADC-8AA9B1FB1314}"/>
                  </a:ext>
                </a:extLst>
              </p:cNvPr>
              <p:cNvGrpSpPr/>
              <p:nvPr/>
            </p:nvGrpSpPr>
            <p:grpSpPr>
              <a:xfrm>
                <a:off x="1478280" y="1813560"/>
                <a:ext cx="8740436" cy="3299460"/>
                <a:chOff x="511231" y="1223553"/>
                <a:chExt cx="6305996" cy="4417763"/>
              </a:xfrm>
            </p:grpSpPr>
            <p:grpSp>
              <p:nvGrpSpPr>
                <p:cNvPr id="38912" name="Group 38911">
                  <a:extLst>
                    <a:ext uri="{FF2B5EF4-FFF2-40B4-BE49-F238E27FC236}">
                      <a16:creationId xmlns:a16="http://schemas.microsoft.com/office/drawing/2014/main" id="{00CF68B1-9688-004D-BF07-BBA48A682388}"/>
                    </a:ext>
                  </a:extLst>
                </p:cNvPr>
                <p:cNvGrpSpPr/>
                <p:nvPr/>
              </p:nvGrpSpPr>
              <p:grpSpPr>
                <a:xfrm>
                  <a:off x="511231" y="1223553"/>
                  <a:ext cx="681309" cy="4310453"/>
                  <a:chOff x="511231" y="1223553"/>
                  <a:chExt cx="681309" cy="4310453"/>
                </a:xfrm>
              </p:grpSpPr>
              <p:sp>
                <p:nvSpPr>
                  <p:cNvPr id="38929" name="Freeform: Shape 38928">
                    <a:extLst>
                      <a:ext uri="{FF2B5EF4-FFF2-40B4-BE49-F238E27FC236}">
                        <a16:creationId xmlns:a16="http://schemas.microsoft.com/office/drawing/2014/main" id="{96C715A7-D9CE-5D91-96D6-012F934FF733}"/>
                      </a:ext>
                    </a:extLst>
                  </p:cNvPr>
                  <p:cNvSpPr/>
                  <p:nvPr/>
                </p:nvSpPr>
                <p:spPr>
                  <a:xfrm>
                    <a:off x="1183995" y="1356158"/>
                    <a:ext cx="8545" cy="3940951"/>
                  </a:xfrm>
                  <a:custGeom>
                    <a:avLst/>
                    <a:gdLst>
                      <a:gd name="connsiteX0" fmla="*/ 0 w 0"/>
                      <a:gd name="connsiteY0" fmla="*/ 2133124 h 2124075"/>
                      <a:gd name="connsiteX1" fmla="*/ 0 w 0"/>
                      <a:gd name="connsiteY1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124075">
                        <a:moveTo>
                          <a:pt x="0" y="2133124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0" name="Freeform: Shape 38929">
                    <a:extLst>
                      <a:ext uri="{FF2B5EF4-FFF2-40B4-BE49-F238E27FC236}">
                        <a16:creationId xmlns:a16="http://schemas.microsoft.com/office/drawing/2014/main" id="{2B5AFE45-608F-127B-93BF-8D00629B6779}"/>
                      </a:ext>
                    </a:extLst>
                  </p:cNvPr>
                  <p:cNvSpPr/>
                  <p:nvPr/>
                </p:nvSpPr>
                <p:spPr>
                  <a:xfrm>
                    <a:off x="1121355" y="5327011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1" name="Freeform: Shape 38930">
                    <a:extLst>
                      <a:ext uri="{FF2B5EF4-FFF2-40B4-BE49-F238E27FC236}">
                        <a16:creationId xmlns:a16="http://schemas.microsoft.com/office/drawing/2014/main" id="{330211A4-7B58-8B3E-F142-DFA951B97FFA}"/>
                      </a:ext>
                    </a:extLst>
                  </p:cNvPr>
                  <p:cNvSpPr/>
                  <p:nvPr/>
                </p:nvSpPr>
                <p:spPr>
                  <a:xfrm>
                    <a:off x="1121355" y="4550082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2" name="Freeform: Shape 38931">
                    <a:extLst>
                      <a:ext uri="{FF2B5EF4-FFF2-40B4-BE49-F238E27FC236}">
                        <a16:creationId xmlns:a16="http://schemas.microsoft.com/office/drawing/2014/main" id="{8D30D890-8F4D-FE37-CFBD-B4163162E539}"/>
                      </a:ext>
                    </a:extLst>
                  </p:cNvPr>
                  <p:cNvSpPr/>
                  <p:nvPr/>
                </p:nvSpPr>
                <p:spPr>
                  <a:xfrm>
                    <a:off x="1121355" y="3776016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3" name="Freeform: Shape 38932">
                    <a:extLst>
                      <a:ext uri="{FF2B5EF4-FFF2-40B4-BE49-F238E27FC236}">
                        <a16:creationId xmlns:a16="http://schemas.microsoft.com/office/drawing/2014/main" id="{1552B139-DDEF-6A33-24F5-5E868DBE02E8}"/>
                      </a:ext>
                    </a:extLst>
                  </p:cNvPr>
                  <p:cNvSpPr/>
                  <p:nvPr/>
                </p:nvSpPr>
                <p:spPr>
                  <a:xfrm>
                    <a:off x="1121355" y="2996073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4" name="Freeform: Shape 38933">
                    <a:extLst>
                      <a:ext uri="{FF2B5EF4-FFF2-40B4-BE49-F238E27FC236}">
                        <a16:creationId xmlns:a16="http://schemas.microsoft.com/office/drawing/2014/main" id="{E6AF7D0E-6C16-1C5F-1955-066739E38A87}"/>
                      </a:ext>
                    </a:extLst>
                  </p:cNvPr>
                  <p:cNvSpPr/>
                  <p:nvPr/>
                </p:nvSpPr>
                <p:spPr>
                  <a:xfrm>
                    <a:off x="1121355" y="2215628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5" name="Freeform: Shape 38934">
                    <a:extLst>
                      <a:ext uri="{FF2B5EF4-FFF2-40B4-BE49-F238E27FC236}">
                        <a16:creationId xmlns:a16="http://schemas.microsoft.com/office/drawing/2014/main" id="{A547ECC9-FB97-42AD-16E7-94D2D4753B75}"/>
                      </a:ext>
                    </a:extLst>
                  </p:cNvPr>
                  <p:cNvSpPr/>
                  <p:nvPr/>
                </p:nvSpPr>
                <p:spPr>
                  <a:xfrm>
                    <a:off x="1121355" y="1435685"/>
                    <a:ext cx="45686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6" name="Rectangle 38935">
                    <a:extLst>
                      <a:ext uri="{FF2B5EF4-FFF2-40B4-BE49-F238E27FC236}">
                        <a16:creationId xmlns:a16="http://schemas.microsoft.com/office/drawing/2014/main" id="{8DD3A629-6002-094C-9452-93B3B462AC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231" y="1223553"/>
                    <a:ext cx="546460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7" name="Rectangle 38936">
                    <a:extLst>
                      <a:ext uri="{FF2B5EF4-FFF2-40B4-BE49-F238E27FC236}">
                        <a16:creationId xmlns:a16="http://schemas.microsoft.com/office/drawing/2014/main" id="{FF35CA7C-368F-0967-C046-1841DE543C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1984782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0.8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8" name="Rectangle 38937">
                    <a:extLst>
                      <a:ext uri="{FF2B5EF4-FFF2-40B4-BE49-F238E27FC236}">
                        <a16:creationId xmlns:a16="http://schemas.microsoft.com/office/drawing/2014/main" id="{04B64408-7603-B913-D825-96CBAABC93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2746011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0.6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39" name="Rectangle 38938">
                    <a:extLst>
                      <a:ext uri="{FF2B5EF4-FFF2-40B4-BE49-F238E27FC236}">
                        <a16:creationId xmlns:a16="http://schemas.microsoft.com/office/drawing/2014/main" id="{39E533A2-DB0A-C53E-4732-40FB45EA19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3571007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0.4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40" name="Rectangle 38939">
                    <a:extLst>
                      <a:ext uri="{FF2B5EF4-FFF2-40B4-BE49-F238E27FC236}">
                        <a16:creationId xmlns:a16="http://schemas.microsoft.com/office/drawing/2014/main" id="{1B0A09C7-F84F-FD42-EC0A-39C81A93E2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4338612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41" name="Rectangle 38940">
                    <a:extLst>
                      <a:ext uri="{FF2B5EF4-FFF2-40B4-BE49-F238E27FC236}">
                        <a16:creationId xmlns:a16="http://schemas.microsoft.com/office/drawing/2014/main" id="{CFEA4EF2-7AF9-0AD0-C80E-9FAA3F4ED5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129" y="5125346"/>
                    <a:ext cx="352561" cy="40866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913" name="Group 38912">
                  <a:extLst>
                    <a:ext uri="{FF2B5EF4-FFF2-40B4-BE49-F238E27FC236}">
                      <a16:creationId xmlns:a16="http://schemas.microsoft.com/office/drawing/2014/main" id="{7FA8DC91-0F99-AC86-028E-F4CAECC11101}"/>
                    </a:ext>
                  </a:extLst>
                </p:cNvPr>
                <p:cNvGrpSpPr/>
                <p:nvPr/>
              </p:nvGrpSpPr>
              <p:grpSpPr>
                <a:xfrm>
                  <a:off x="1095793" y="5313897"/>
                  <a:ext cx="5721434" cy="327419"/>
                  <a:chOff x="1095793" y="5313897"/>
                  <a:chExt cx="5721434" cy="327419"/>
                </a:xfrm>
              </p:grpSpPr>
              <p:sp>
                <p:nvSpPr>
                  <p:cNvPr id="38914" name="Freeform: Shape 38913">
                    <a:extLst>
                      <a:ext uri="{FF2B5EF4-FFF2-40B4-BE49-F238E27FC236}">
                        <a16:creationId xmlns:a16="http://schemas.microsoft.com/office/drawing/2014/main" id="{73AC128D-7FDF-11DF-38F9-108C0452A989}"/>
                      </a:ext>
                    </a:extLst>
                  </p:cNvPr>
                  <p:cNvSpPr/>
                  <p:nvPr/>
                </p:nvSpPr>
                <p:spPr>
                  <a:xfrm>
                    <a:off x="1182166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15" name="Freeform: Shape 38914">
                    <a:extLst>
                      <a:ext uri="{FF2B5EF4-FFF2-40B4-BE49-F238E27FC236}">
                        <a16:creationId xmlns:a16="http://schemas.microsoft.com/office/drawing/2014/main" id="{C7B1A8C5-24B3-F612-E038-48C5DD93BB5C}"/>
                      </a:ext>
                    </a:extLst>
                  </p:cNvPr>
                  <p:cNvSpPr/>
                  <p:nvPr/>
                </p:nvSpPr>
                <p:spPr>
                  <a:xfrm>
                    <a:off x="2092277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17" name="Freeform: Shape 38916">
                    <a:extLst>
                      <a:ext uri="{FF2B5EF4-FFF2-40B4-BE49-F238E27FC236}">
                        <a16:creationId xmlns:a16="http://schemas.microsoft.com/office/drawing/2014/main" id="{A09F6878-F11A-AC87-09D4-926BB037E0D1}"/>
                      </a:ext>
                    </a:extLst>
                  </p:cNvPr>
                  <p:cNvSpPr/>
                  <p:nvPr/>
                </p:nvSpPr>
                <p:spPr>
                  <a:xfrm>
                    <a:off x="3936447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18" name="Freeform: Shape 38917">
                    <a:extLst>
                      <a:ext uri="{FF2B5EF4-FFF2-40B4-BE49-F238E27FC236}">
                        <a16:creationId xmlns:a16="http://schemas.microsoft.com/office/drawing/2014/main" id="{F2B853C9-869D-3F78-C8AD-C22A433EFABA}"/>
                      </a:ext>
                    </a:extLst>
                  </p:cNvPr>
                  <p:cNvSpPr/>
                  <p:nvPr/>
                </p:nvSpPr>
                <p:spPr>
                  <a:xfrm>
                    <a:off x="4852037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19" name="Freeform: Shape 38918">
                    <a:extLst>
                      <a:ext uri="{FF2B5EF4-FFF2-40B4-BE49-F238E27FC236}">
                        <a16:creationId xmlns:a16="http://schemas.microsoft.com/office/drawing/2014/main" id="{A6DAE8E4-A022-80B1-AC2A-60140939DD59}"/>
                      </a:ext>
                    </a:extLst>
                  </p:cNvPr>
                  <p:cNvSpPr/>
                  <p:nvPr/>
                </p:nvSpPr>
                <p:spPr>
                  <a:xfrm>
                    <a:off x="5767831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0" name="Freeform: Shape 38919">
                    <a:extLst>
                      <a:ext uri="{FF2B5EF4-FFF2-40B4-BE49-F238E27FC236}">
                        <a16:creationId xmlns:a16="http://schemas.microsoft.com/office/drawing/2014/main" id="{ED76343C-9CEC-7CDD-417A-4498862B36E0}"/>
                      </a:ext>
                    </a:extLst>
                  </p:cNvPr>
                  <p:cNvSpPr/>
                  <p:nvPr/>
                </p:nvSpPr>
                <p:spPr>
                  <a:xfrm>
                    <a:off x="6691227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1" name="Rectangle 38920">
                    <a:extLst>
                      <a:ext uri="{FF2B5EF4-FFF2-40B4-BE49-F238E27FC236}">
                        <a16:creationId xmlns:a16="http://schemas.microsoft.com/office/drawing/2014/main" id="{BB5A6345-81B8-727C-5E9E-3BDFFB180A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83567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0.5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2" name="Rectangle 38921">
                    <a:extLst>
                      <a:ext uri="{FF2B5EF4-FFF2-40B4-BE49-F238E27FC236}">
                        <a16:creationId xmlns:a16="http://schemas.microsoft.com/office/drawing/2014/main" id="{EF7B1738-0DA7-8F08-ACA6-9DA91BB794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08726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1.5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3" name="Rectangle 38922">
                    <a:extLst>
                      <a:ext uri="{FF2B5EF4-FFF2-40B4-BE49-F238E27FC236}">
                        <a16:creationId xmlns:a16="http://schemas.microsoft.com/office/drawing/2014/main" id="{E05AD722-2362-F759-C354-67227500E0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21702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4" name="Rectangle 38923">
                    <a:extLst>
                      <a:ext uri="{FF2B5EF4-FFF2-40B4-BE49-F238E27FC236}">
                        <a16:creationId xmlns:a16="http://schemas.microsoft.com/office/drawing/2014/main" id="{8669D2AA-1AC1-7909-19EF-2F0E308B53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95793" y="5452127"/>
                    <a:ext cx="16917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5" name="Freeform: Shape 38924">
                    <a:extLst>
                      <a:ext uri="{FF2B5EF4-FFF2-40B4-BE49-F238E27FC236}">
                        <a16:creationId xmlns:a16="http://schemas.microsoft.com/office/drawing/2014/main" id="{98AAF3F4-5CA1-6C58-1ADA-121590D1CDED}"/>
                      </a:ext>
                    </a:extLst>
                  </p:cNvPr>
                  <p:cNvSpPr/>
                  <p:nvPr/>
                </p:nvSpPr>
                <p:spPr>
                  <a:xfrm>
                    <a:off x="3019454" y="5313897"/>
                    <a:ext cx="0" cy="89939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6" name="Rectangle 38925">
                    <a:extLst>
                      <a:ext uri="{FF2B5EF4-FFF2-40B4-BE49-F238E27FC236}">
                        <a16:creationId xmlns:a16="http://schemas.microsoft.com/office/drawing/2014/main" id="{5803D121-2CCC-7BD2-B9A8-09A4CED6D6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10746" y="5452127"/>
                    <a:ext cx="218104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7" name="Rectangle 38926">
                    <a:extLst>
                      <a:ext uri="{FF2B5EF4-FFF2-40B4-BE49-F238E27FC236}">
                        <a16:creationId xmlns:a16="http://schemas.microsoft.com/office/drawing/2014/main" id="{B7F02181-6905-6EA0-E872-8A05AD1B6E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1831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2.5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28" name="Rectangle 38927">
                    <a:extLst>
                      <a:ext uri="{FF2B5EF4-FFF2-40B4-BE49-F238E27FC236}">
                        <a16:creationId xmlns:a16="http://schemas.microsoft.com/office/drawing/2014/main" id="{632777A3-2F9C-1CAE-4278-FB633A0374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65227" y="5452127"/>
                    <a:ext cx="252000" cy="189189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3.0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9EE3AF-A743-E0B9-294F-5B102696A187}"/>
                  </a:ext>
                </a:extLst>
              </p:cNvPr>
              <p:cNvSpPr txBox="1"/>
              <p:nvPr/>
            </p:nvSpPr>
            <p:spPr>
              <a:xfrm>
                <a:off x="6808486" y="2789355"/>
                <a:ext cx="27290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R-CHOP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E11557-D767-76C0-80B7-8E7167BEC292}"/>
                  </a:ext>
                </a:extLst>
              </p:cNvPr>
              <p:cNvSpPr txBox="1"/>
              <p:nvPr/>
            </p:nvSpPr>
            <p:spPr>
              <a:xfrm>
                <a:off x="8760918" y="3308406"/>
                <a:ext cx="71498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CHOP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7E1B36-D133-B0D5-109A-20A7DB6F5A87}"/>
                  </a:ext>
                </a:extLst>
              </p:cNvPr>
              <p:cNvGrpSpPr/>
              <p:nvPr/>
            </p:nvGrpSpPr>
            <p:grpSpPr>
              <a:xfrm>
                <a:off x="2414047" y="1970422"/>
                <a:ext cx="7309936" cy="1292418"/>
                <a:chOff x="2409284" y="1975185"/>
                <a:chExt cx="7309936" cy="1292418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14E3685-A6E1-0020-7F64-FAFB73DE11CB}"/>
                    </a:ext>
                  </a:extLst>
                </p:cNvPr>
                <p:cNvSpPr/>
                <p:nvPr/>
              </p:nvSpPr>
              <p:spPr>
                <a:xfrm>
                  <a:off x="2409284" y="1975185"/>
                  <a:ext cx="7309936" cy="1292418"/>
                </a:xfrm>
                <a:custGeom>
                  <a:avLst/>
                  <a:gdLst>
                    <a:gd name="connsiteX0" fmla="*/ 0 w 7309936"/>
                    <a:gd name="connsiteY0" fmla="*/ 0 h 1292418"/>
                    <a:gd name="connsiteX1" fmla="*/ 35813 w 7309936"/>
                    <a:gd name="connsiteY1" fmla="*/ 0 h 1292418"/>
                    <a:gd name="connsiteX2" fmla="*/ 35813 w 7309936"/>
                    <a:gd name="connsiteY2" fmla="*/ 13531 h 1292418"/>
                    <a:gd name="connsiteX3" fmla="*/ 77204 w 7309936"/>
                    <a:gd name="connsiteY3" fmla="*/ 13531 h 1292418"/>
                    <a:gd name="connsiteX4" fmla="*/ 77204 w 7309936"/>
                    <a:gd name="connsiteY4" fmla="*/ 20296 h 1292418"/>
                    <a:gd name="connsiteX5" fmla="*/ 89755 w 7309936"/>
                    <a:gd name="connsiteY5" fmla="*/ 20296 h 1292418"/>
                    <a:gd name="connsiteX6" fmla="*/ 89755 w 7309936"/>
                    <a:gd name="connsiteY6" fmla="*/ 25912 h 1292418"/>
                    <a:gd name="connsiteX7" fmla="*/ 101481 w 7309936"/>
                    <a:gd name="connsiteY7" fmla="*/ 25912 h 1292418"/>
                    <a:gd name="connsiteX8" fmla="*/ 101481 w 7309936"/>
                    <a:gd name="connsiteY8" fmla="*/ 32103 h 1292418"/>
                    <a:gd name="connsiteX9" fmla="*/ 110989 w 7309936"/>
                    <a:gd name="connsiteY9" fmla="*/ 32103 h 1292418"/>
                    <a:gd name="connsiteX10" fmla="*/ 110989 w 7309936"/>
                    <a:gd name="connsiteY10" fmla="*/ 36890 h 1292418"/>
                    <a:gd name="connsiteX11" fmla="*/ 143760 w 7309936"/>
                    <a:gd name="connsiteY11" fmla="*/ 36890 h 1292418"/>
                    <a:gd name="connsiteX12" fmla="*/ 143760 w 7309936"/>
                    <a:gd name="connsiteY12" fmla="*/ 42825 h 1292418"/>
                    <a:gd name="connsiteX13" fmla="*/ 151556 w 7309936"/>
                    <a:gd name="connsiteY13" fmla="*/ 42825 h 1292418"/>
                    <a:gd name="connsiteX14" fmla="*/ 151556 w 7309936"/>
                    <a:gd name="connsiteY14" fmla="*/ 47612 h 1292418"/>
                    <a:gd name="connsiteX15" fmla="*/ 160240 w 7309936"/>
                    <a:gd name="connsiteY15" fmla="*/ 47612 h 1292418"/>
                    <a:gd name="connsiteX16" fmla="*/ 160240 w 7309936"/>
                    <a:gd name="connsiteY16" fmla="*/ 56037 h 1292418"/>
                    <a:gd name="connsiteX17" fmla="*/ 239663 w 7309936"/>
                    <a:gd name="connsiteY17" fmla="*/ 56037 h 1292418"/>
                    <a:gd name="connsiteX18" fmla="*/ 239663 w 7309936"/>
                    <a:gd name="connsiteY18" fmla="*/ 63376 h 1292418"/>
                    <a:gd name="connsiteX19" fmla="*/ 252530 w 7309936"/>
                    <a:gd name="connsiteY19" fmla="*/ 63376 h 1292418"/>
                    <a:gd name="connsiteX20" fmla="*/ 252530 w 7309936"/>
                    <a:gd name="connsiteY20" fmla="*/ 72375 h 1292418"/>
                    <a:gd name="connsiteX21" fmla="*/ 361554 w 7309936"/>
                    <a:gd name="connsiteY21" fmla="*/ 72375 h 1292418"/>
                    <a:gd name="connsiteX22" fmla="*/ 361554 w 7309936"/>
                    <a:gd name="connsiteY22" fmla="*/ 75758 h 1292418"/>
                    <a:gd name="connsiteX23" fmla="*/ 371950 w 7309936"/>
                    <a:gd name="connsiteY23" fmla="*/ 75758 h 1292418"/>
                    <a:gd name="connsiteX24" fmla="*/ 371950 w 7309936"/>
                    <a:gd name="connsiteY24" fmla="*/ 81949 h 1292418"/>
                    <a:gd name="connsiteX25" fmla="*/ 378352 w 7309936"/>
                    <a:gd name="connsiteY25" fmla="*/ 81949 h 1292418"/>
                    <a:gd name="connsiteX26" fmla="*/ 378352 w 7309936"/>
                    <a:gd name="connsiteY26" fmla="*/ 91522 h 1292418"/>
                    <a:gd name="connsiteX27" fmla="*/ 438188 w 7309936"/>
                    <a:gd name="connsiteY27" fmla="*/ 91522 h 1292418"/>
                    <a:gd name="connsiteX28" fmla="*/ 438188 w 7309936"/>
                    <a:gd name="connsiteY28" fmla="*/ 101096 h 1292418"/>
                    <a:gd name="connsiteX29" fmla="*/ 447442 w 7309936"/>
                    <a:gd name="connsiteY29" fmla="*/ 101096 h 1292418"/>
                    <a:gd name="connsiteX30" fmla="*/ 447442 w 7309936"/>
                    <a:gd name="connsiteY30" fmla="*/ 108116 h 1292418"/>
                    <a:gd name="connsiteX31" fmla="*/ 459486 w 7309936"/>
                    <a:gd name="connsiteY31" fmla="*/ 108116 h 1292418"/>
                    <a:gd name="connsiteX32" fmla="*/ 459486 w 7309936"/>
                    <a:gd name="connsiteY32" fmla="*/ 114052 h 1292418"/>
                    <a:gd name="connsiteX33" fmla="*/ 470388 w 7309936"/>
                    <a:gd name="connsiteY33" fmla="*/ 114052 h 1292418"/>
                    <a:gd name="connsiteX34" fmla="*/ 470388 w 7309936"/>
                    <a:gd name="connsiteY34" fmla="*/ 124200 h 1292418"/>
                    <a:gd name="connsiteX35" fmla="*/ 483255 w 7309936"/>
                    <a:gd name="connsiteY35" fmla="*/ 124200 h 1292418"/>
                    <a:gd name="connsiteX36" fmla="*/ 483255 w 7309936"/>
                    <a:gd name="connsiteY36" fmla="*/ 145006 h 1292418"/>
                    <a:gd name="connsiteX37" fmla="*/ 504173 w 7309936"/>
                    <a:gd name="connsiteY37" fmla="*/ 145006 h 1292418"/>
                    <a:gd name="connsiteX38" fmla="*/ 504173 w 7309936"/>
                    <a:gd name="connsiteY38" fmla="*/ 150942 h 1292418"/>
                    <a:gd name="connsiteX39" fmla="*/ 514822 w 7309936"/>
                    <a:gd name="connsiteY39" fmla="*/ 150942 h 1292418"/>
                    <a:gd name="connsiteX40" fmla="*/ 514822 w 7309936"/>
                    <a:gd name="connsiteY40" fmla="*/ 155728 h 1292418"/>
                    <a:gd name="connsiteX41" fmla="*/ 524583 w 7309936"/>
                    <a:gd name="connsiteY41" fmla="*/ 155728 h 1292418"/>
                    <a:gd name="connsiteX42" fmla="*/ 524583 w 7309936"/>
                    <a:gd name="connsiteY42" fmla="*/ 158537 h 1292418"/>
                    <a:gd name="connsiteX43" fmla="*/ 537197 w 7309936"/>
                    <a:gd name="connsiteY43" fmla="*/ 158537 h 1292418"/>
                    <a:gd name="connsiteX44" fmla="*/ 537197 w 7309936"/>
                    <a:gd name="connsiteY44" fmla="*/ 164983 h 1292418"/>
                    <a:gd name="connsiteX45" fmla="*/ 548670 w 7309936"/>
                    <a:gd name="connsiteY45" fmla="*/ 164983 h 1292418"/>
                    <a:gd name="connsiteX46" fmla="*/ 565467 w 7309936"/>
                    <a:gd name="connsiteY46" fmla="*/ 164983 h 1292418"/>
                    <a:gd name="connsiteX47" fmla="*/ 565467 w 7309936"/>
                    <a:gd name="connsiteY47" fmla="*/ 170663 h 1292418"/>
                    <a:gd name="connsiteX48" fmla="*/ 611295 w 7309936"/>
                    <a:gd name="connsiteY48" fmla="*/ 170663 h 1292418"/>
                    <a:gd name="connsiteX49" fmla="*/ 611295 w 7309936"/>
                    <a:gd name="connsiteY49" fmla="*/ 174875 h 1292418"/>
                    <a:gd name="connsiteX50" fmla="*/ 677851 w 7309936"/>
                    <a:gd name="connsiteY50" fmla="*/ 174875 h 1292418"/>
                    <a:gd name="connsiteX51" fmla="*/ 677851 w 7309936"/>
                    <a:gd name="connsiteY51" fmla="*/ 189236 h 1292418"/>
                    <a:gd name="connsiteX52" fmla="*/ 735469 w 7309936"/>
                    <a:gd name="connsiteY52" fmla="*/ 189236 h 1292418"/>
                    <a:gd name="connsiteX53" fmla="*/ 735469 w 7309936"/>
                    <a:gd name="connsiteY53" fmla="*/ 194278 h 1292418"/>
                    <a:gd name="connsiteX54" fmla="*/ 771535 w 7309936"/>
                    <a:gd name="connsiteY54" fmla="*/ 194278 h 1292418"/>
                    <a:gd name="connsiteX55" fmla="*/ 771535 w 7309936"/>
                    <a:gd name="connsiteY55" fmla="*/ 200213 h 1292418"/>
                    <a:gd name="connsiteX56" fmla="*/ 779649 w 7309936"/>
                    <a:gd name="connsiteY56" fmla="*/ 200213 h 1292418"/>
                    <a:gd name="connsiteX57" fmla="*/ 779649 w 7309936"/>
                    <a:gd name="connsiteY57" fmla="*/ 209468 h 1292418"/>
                    <a:gd name="connsiteX58" fmla="*/ 848993 w 7309936"/>
                    <a:gd name="connsiteY58" fmla="*/ 209468 h 1292418"/>
                    <a:gd name="connsiteX59" fmla="*/ 848993 w 7309936"/>
                    <a:gd name="connsiteY59" fmla="*/ 217637 h 1292418"/>
                    <a:gd name="connsiteX60" fmla="*/ 866361 w 7309936"/>
                    <a:gd name="connsiteY60" fmla="*/ 217637 h 1292418"/>
                    <a:gd name="connsiteX61" fmla="*/ 866361 w 7309936"/>
                    <a:gd name="connsiteY61" fmla="*/ 222998 h 1292418"/>
                    <a:gd name="connsiteX62" fmla="*/ 880306 w 7309936"/>
                    <a:gd name="connsiteY62" fmla="*/ 222998 h 1292418"/>
                    <a:gd name="connsiteX63" fmla="*/ 880306 w 7309936"/>
                    <a:gd name="connsiteY63" fmla="*/ 234805 h 1292418"/>
                    <a:gd name="connsiteX64" fmla="*/ 889243 w 7309936"/>
                    <a:gd name="connsiteY64" fmla="*/ 234805 h 1292418"/>
                    <a:gd name="connsiteX65" fmla="*/ 889243 w 7309936"/>
                    <a:gd name="connsiteY65" fmla="*/ 262696 h 1292418"/>
                    <a:gd name="connsiteX66" fmla="*/ 1004733 w 7309936"/>
                    <a:gd name="connsiteY66" fmla="*/ 262696 h 1292418"/>
                    <a:gd name="connsiteX67" fmla="*/ 1004733 w 7309936"/>
                    <a:gd name="connsiteY67" fmla="*/ 278205 h 1292418"/>
                    <a:gd name="connsiteX68" fmla="*/ 1027995 w 7309936"/>
                    <a:gd name="connsiteY68" fmla="*/ 278205 h 1292418"/>
                    <a:gd name="connsiteX69" fmla="*/ 1027995 w 7309936"/>
                    <a:gd name="connsiteY69" fmla="*/ 283247 h 1292418"/>
                    <a:gd name="connsiteX70" fmla="*/ 1038327 w 7309936"/>
                    <a:gd name="connsiteY70" fmla="*/ 283247 h 1292418"/>
                    <a:gd name="connsiteX71" fmla="*/ 1038327 w 7309936"/>
                    <a:gd name="connsiteY71" fmla="*/ 297033 h 1292418"/>
                    <a:gd name="connsiteX72" fmla="*/ 1115532 w 7309936"/>
                    <a:gd name="connsiteY72" fmla="*/ 297033 h 1292418"/>
                    <a:gd name="connsiteX73" fmla="*/ 1115532 w 7309936"/>
                    <a:gd name="connsiteY73" fmla="*/ 315095 h 1292418"/>
                    <a:gd name="connsiteX74" fmla="*/ 1127829 w 7309936"/>
                    <a:gd name="connsiteY74" fmla="*/ 315095 h 1292418"/>
                    <a:gd name="connsiteX75" fmla="*/ 1127829 w 7309936"/>
                    <a:gd name="connsiteY75" fmla="*/ 324349 h 1292418"/>
                    <a:gd name="connsiteX76" fmla="*/ 1141203 w 7309936"/>
                    <a:gd name="connsiteY76" fmla="*/ 324349 h 1292418"/>
                    <a:gd name="connsiteX77" fmla="*/ 1141203 w 7309936"/>
                    <a:gd name="connsiteY77" fmla="*/ 332263 h 1292418"/>
                    <a:gd name="connsiteX78" fmla="*/ 1149887 w 7309936"/>
                    <a:gd name="connsiteY78" fmla="*/ 332263 h 1292418"/>
                    <a:gd name="connsiteX79" fmla="*/ 1149887 w 7309936"/>
                    <a:gd name="connsiteY79" fmla="*/ 367175 h 1292418"/>
                    <a:gd name="connsiteX80" fmla="*/ 1192102 w 7309936"/>
                    <a:gd name="connsiteY80" fmla="*/ 367175 h 1292418"/>
                    <a:gd name="connsiteX81" fmla="*/ 1192102 w 7309936"/>
                    <a:gd name="connsiteY81" fmla="*/ 371961 h 1292418"/>
                    <a:gd name="connsiteX82" fmla="*/ 1254791 w 7309936"/>
                    <a:gd name="connsiteY82" fmla="*/ 371961 h 1292418"/>
                    <a:gd name="connsiteX83" fmla="*/ 1254791 w 7309936"/>
                    <a:gd name="connsiteY83" fmla="*/ 377578 h 1292418"/>
                    <a:gd name="connsiteX84" fmla="*/ 1300365 w 7309936"/>
                    <a:gd name="connsiteY84" fmla="*/ 377578 h 1292418"/>
                    <a:gd name="connsiteX85" fmla="*/ 1300365 w 7309936"/>
                    <a:gd name="connsiteY85" fmla="*/ 388555 h 1292418"/>
                    <a:gd name="connsiteX86" fmla="*/ 1316846 w 7309936"/>
                    <a:gd name="connsiteY86" fmla="*/ 388555 h 1292418"/>
                    <a:gd name="connsiteX87" fmla="*/ 1316846 w 7309936"/>
                    <a:gd name="connsiteY87" fmla="*/ 400107 h 1292418"/>
                    <a:gd name="connsiteX88" fmla="*/ 1324389 w 7309936"/>
                    <a:gd name="connsiteY88" fmla="*/ 400107 h 1292418"/>
                    <a:gd name="connsiteX89" fmla="*/ 1324389 w 7309936"/>
                    <a:gd name="connsiteY89" fmla="*/ 407702 h 1292418"/>
                    <a:gd name="connsiteX90" fmla="*/ 1336115 w 7309936"/>
                    <a:gd name="connsiteY90" fmla="*/ 407702 h 1292418"/>
                    <a:gd name="connsiteX91" fmla="*/ 1345116 w 7309936"/>
                    <a:gd name="connsiteY91" fmla="*/ 407702 h 1292418"/>
                    <a:gd name="connsiteX92" fmla="*/ 1345116 w 7309936"/>
                    <a:gd name="connsiteY92" fmla="*/ 437571 h 1292418"/>
                    <a:gd name="connsiteX93" fmla="*/ 1362737 w 7309936"/>
                    <a:gd name="connsiteY93" fmla="*/ 437571 h 1292418"/>
                    <a:gd name="connsiteX94" fmla="*/ 1362737 w 7309936"/>
                    <a:gd name="connsiteY94" fmla="*/ 442933 h 1292418"/>
                    <a:gd name="connsiteX95" fmla="*/ 1375034 w 7309936"/>
                    <a:gd name="connsiteY95" fmla="*/ 442933 h 1292418"/>
                    <a:gd name="connsiteX96" fmla="*/ 1375034 w 7309936"/>
                    <a:gd name="connsiteY96" fmla="*/ 458122 h 1292418"/>
                    <a:gd name="connsiteX97" fmla="*/ 1414460 w 7309936"/>
                    <a:gd name="connsiteY97" fmla="*/ 458122 h 1292418"/>
                    <a:gd name="connsiteX98" fmla="*/ 1414460 w 7309936"/>
                    <a:gd name="connsiteY98" fmla="*/ 478674 h 1292418"/>
                    <a:gd name="connsiteX99" fmla="*/ 1444379 w 7309936"/>
                    <a:gd name="connsiteY99" fmla="*/ 478674 h 1292418"/>
                    <a:gd name="connsiteX100" fmla="*/ 1444379 w 7309936"/>
                    <a:gd name="connsiteY100" fmla="*/ 489077 h 1292418"/>
                    <a:gd name="connsiteX101" fmla="*/ 1454964 w 7309936"/>
                    <a:gd name="connsiteY101" fmla="*/ 489077 h 1292418"/>
                    <a:gd name="connsiteX102" fmla="*/ 1454964 w 7309936"/>
                    <a:gd name="connsiteY102" fmla="*/ 496416 h 1292418"/>
                    <a:gd name="connsiteX103" fmla="*/ 1462824 w 7309936"/>
                    <a:gd name="connsiteY103" fmla="*/ 496416 h 1292418"/>
                    <a:gd name="connsiteX104" fmla="*/ 1462824 w 7309936"/>
                    <a:gd name="connsiteY104" fmla="*/ 513010 h 1292418"/>
                    <a:gd name="connsiteX105" fmla="*/ 1497243 w 7309936"/>
                    <a:gd name="connsiteY105" fmla="*/ 513010 h 1292418"/>
                    <a:gd name="connsiteX106" fmla="*/ 1497243 w 7309936"/>
                    <a:gd name="connsiteY106" fmla="*/ 523988 h 1292418"/>
                    <a:gd name="connsiteX107" fmla="*/ 1531598 w 7309936"/>
                    <a:gd name="connsiteY107" fmla="*/ 523988 h 1292418"/>
                    <a:gd name="connsiteX108" fmla="*/ 1531598 w 7309936"/>
                    <a:gd name="connsiteY108" fmla="*/ 532157 h 1292418"/>
                    <a:gd name="connsiteX109" fmla="*/ 1540028 w 7309936"/>
                    <a:gd name="connsiteY109" fmla="*/ 532157 h 1292418"/>
                    <a:gd name="connsiteX110" fmla="*/ 1540028 w 7309936"/>
                    <a:gd name="connsiteY110" fmla="*/ 538348 h 1292418"/>
                    <a:gd name="connsiteX111" fmla="*/ 1547001 w 7309936"/>
                    <a:gd name="connsiteY111" fmla="*/ 538348 h 1292418"/>
                    <a:gd name="connsiteX112" fmla="*/ 1547001 w 7309936"/>
                    <a:gd name="connsiteY112" fmla="*/ 548496 h 1292418"/>
                    <a:gd name="connsiteX113" fmla="*/ 1595935 w 7309936"/>
                    <a:gd name="connsiteY113" fmla="*/ 548496 h 1292418"/>
                    <a:gd name="connsiteX114" fmla="*/ 1595935 w 7309936"/>
                    <a:gd name="connsiteY114" fmla="*/ 557814 h 1292418"/>
                    <a:gd name="connsiteX115" fmla="*/ 1646517 w 7309936"/>
                    <a:gd name="connsiteY115" fmla="*/ 557814 h 1292418"/>
                    <a:gd name="connsiteX116" fmla="*/ 1646517 w 7309936"/>
                    <a:gd name="connsiteY116" fmla="*/ 561452 h 1292418"/>
                    <a:gd name="connsiteX117" fmla="*/ 1654377 w 7309936"/>
                    <a:gd name="connsiteY117" fmla="*/ 561452 h 1292418"/>
                    <a:gd name="connsiteX118" fmla="*/ 1654377 w 7309936"/>
                    <a:gd name="connsiteY118" fmla="*/ 571855 h 1292418"/>
                    <a:gd name="connsiteX119" fmla="*/ 1666420 w 7309936"/>
                    <a:gd name="connsiteY119" fmla="*/ 571855 h 1292418"/>
                    <a:gd name="connsiteX120" fmla="*/ 1666420 w 7309936"/>
                    <a:gd name="connsiteY120" fmla="*/ 602873 h 1292418"/>
                    <a:gd name="connsiteX121" fmla="*/ 1696338 w 7309936"/>
                    <a:gd name="connsiteY121" fmla="*/ 602873 h 1292418"/>
                    <a:gd name="connsiteX122" fmla="*/ 1696338 w 7309936"/>
                    <a:gd name="connsiteY122" fmla="*/ 609320 h 1292418"/>
                    <a:gd name="connsiteX123" fmla="*/ 1720932 w 7309936"/>
                    <a:gd name="connsiteY123" fmla="*/ 609320 h 1292418"/>
                    <a:gd name="connsiteX124" fmla="*/ 1720932 w 7309936"/>
                    <a:gd name="connsiteY124" fmla="*/ 613532 h 1292418"/>
                    <a:gd name="connsiteX125" fmla="*/ 1733546 w 7309936"/>
                    <a:gd name="connsiteY125" fmla="*/ 613532 h 1292418"/>
                    <a:gd name="connsiteX126" fmla="*/ 1733546 w 7309936"/>
                    <a:gd name="connsiteY126" fmla="*/ 642252 h 1292418"/>
                    <a:gd name="connsiteX127" fmla="*/ 1776015 w 7309936"/>
                    <a:gd name="connsiteY127" fmla="*/ 642252 h 1292418"/>
                    <a:gd name="connsiteX128" fmla="*/ 1776015 w 7309936"/>
                    <a:gd name="connsiteY128" fmla="*/ 655527 h 1292418"/>
                    <a:gd name="connsiteX129" fmla="*/ 1787488 w 7309936"/>
                    <a:gd name="connsiteY129" fmla="*/ 655527 h 1292418"/>
                    <a:gd name="connsiteX130" fmla="*/ 1787488 w 7309936"/>
                    <a:gd name="connsiteY130" fmla="*/ 684503 h 1292418"/>
                    <a:gd name="connsiteX131" fmla="*/ 1855184 w 7309936"/>
                    <a:gd name="connsiteY131" fmla="*/ 684503 h 1292418"/>
                    <a:gd name="connsiteX132" fmla="*/ 1855184 w 7309936"/>
                    <a:gd name="connsiteY132" fmla="*/ 698608 h 1292418"/>
                    <a:gd name="connsiteX133" fmla="*/ 1864945 w 7309936"/>
                    <a:gd name="connsiteY133" fmla="*/ 698608 h 1292418"/>
                    <a:gd name="connsiteX134" fmla="*/ 1864945 w 7309936"/>
                    <a:gd name="connsiteY134" fmla="*/ 708692 h 1292418"/>
                    <a:gd name="connsiteX135" fmla="*/ 1878383 w 7309936"/>
                    <a:gd name="connsiteY135" fmla="*/ 708692 h 1292418"/>
                    <a:gd name="connsiteX136" fmla="*/ 1878383 w 7309936"/>
                    <a:gd name="connsiteY136" fmla="*/ 716032 h 1292418"/>
                    <a:gd name="connsiteX137" fmla="*/ 1908555 w 7309936"/>
                    <a:gd name="connsiteY137" fmla="*/ 716032 h 1292418"/>
                    <a:gd name="connsiteX138" fmla="*/ 1908555 w 7309936"/>
                    <a:gd name="connsiteY138" fmla="*/ 739391 h 1292418"/>
                    <a:gd name="connsiteX139" fmla="*/ 1926747 w 7309936"/>
                    <a:gd name="connsiteY139" fmla="*/ 739391 h 1292418"/>
                    <a:gd name="connsiteX140" fmla="*/ 1926747 w 7309936"/>
                    <a:gd name="connsiteY140" fmla="*/ 746986 h 1292418"/>
                    <a:gd name="connsiteX141" fmla="*/ 1937079 w 7309936"/>
                    <a:gd name="connsiteY141" fmla="*/ 746986 h 1292418"/>
                    <a:gd name="connsiteX142" fmla="*/ 1937079 w 7309936"/>
                    <a:gd name="connsiteY142" fmla="*/ 752666 h 1292418"/>
                    <a:gd name="connsiteX143" fmla="*/ 1950263 w 7309936"/>
                    <a:gd name="connsiteY143" fmla="*/ 752666 h 1292418"/>
                    <a:gd name="connsiteX144" fmla="*/ 1950263 w 7309936"/>
                    <a:gd name="connsiteY144" fmla="*/ 757134 h 1292418"/>
                    <a:gd name="connsiteX145" fmla="*/ 1978216 w 7309936"/>
                    <a:gd name="connsiteY145" fmla="*/ 757134 h 1292418"/>
                    <a:gd name="connsiteX146" fmla="*/ 1978216 w 7309936"/>
                    <a:gd name="connsiteY146" fmla="*/ 782216 h 1292418"/>
                    <a:gd name="connsiteX147" fmla="*/ 2015424 w 7309936"/>
                    <a:gd name="connsiteY147" fmla="*/ 782216 h 1292418"/>
                    <a:gd name="connsiteX148" fmla="*/ 2015424 w 7309936"/>
                    <a:gd name="connsiteY148" fmla="*/ 788982 h 1292418"/>
                    <a:gd name="connsiteX149" fmla="*/ 2023220 w 7309936"/>
                    <a:gd name="connsiteY149" fmla="*/ 788982 h 1292418"/>
                    <a:gd name="connsiteX150" fmla="*/ 2023220 w 7309936"/>
                    <a:gd name="connsiteY150" fmla="*/ 794853 h 1292418"/>
                    <a:gd name="connsiteX151" fmla="*/ 2033869 w 7309936"/>
                    <a:gd name="connsiteY151" fmla="*/ 794853 h 1292418"/>
                    <a:gd name="connsiteX152" fmla="*/ 2033869 w 7309936"/>
                    <a:gd name="connsiteY152" fmla="*/ 801044 h 1292418"/>
                    <a:gd name="connsiteX153" fmla="*/ 2101502 w 7309936"/>
                    <a:gd name="connsiteY153" fmla="*/ 801044 h 1292418"/>
                    <a:gd name="connsiteX154" fmla="*/ 2101502 w 7309936"/>
                    <a:gd name="connsiteY154" fmla="*/ 806980 h 1292418"/>
                    <a:gd name="connsiteX155" fmla="*/ 2124765 w 7309936"/>
                    <a:gd name="connsiteY155" fmla="*/ 806980 h 1292418"/>
                    <a:gd name="connsiteX156" fmla="*/ 2124765 w 7309936"/>
                    <a:gd name="connsiteY156" fmla="*/ 815149 h 1292418"/>
                    <a:gd name="connsiteX157" fmla="*/ 2135097 w 7309936"/>
                    <a:gd name="connsiteY157" fmla="*/ 815149 h 1292418"/>
                    <a:gd name="connsiteX158" fmla="*/ 2135097 w 7309936"/>
                    <a:gd name="connsiteY158" fmla="*/ 826956 h 1292418"/>
                    <a:gd name="connsiteX159" fmla="*/ 2170023 w 7309936"/>
                    <a:gd name="connsiteY159" fmla="*/ 826956 h 1292418"/>
                    <a:gd name="connsiteX160" fmla="*/ 2170023 w 7309936"/>
                    <a:gd name="connsiteY160" fmla="*/ 839913 h 1292418"/>
                    <a:gd name="connsiteX161" fmla="*/ 2371400 w 7309936"/>
                    <a:gd name="connsiteY161" fmla="*/ 839913 h 1292418"/>
                    <a:gd name="connsiteX162" fmla="*/ 2371400 w 7309936"/>
                    <a:gd name="connsiteY162" fmla="*/ 848082 h 1292418"/>
                    <a:gd name="connsiteX163" fmla="*/ 2379197 w 7309936"/>
                    <a:gd name="connsiteY163" fmla="*/ 848082 h 1292418"/>
                    <a:gd name="connsiteX164" fmla="*/ 2379197 w 7309936"/>
                    <a:gd name="connsiteY164" fmla="*/ 855166 h 1292418"/>
                    <a:gd name="connsiteX165" fmla="*/ 2389845 w 7309936"/>
                    <a:gd name="connsiteY165" fmla="*/ 855166 h 1292418"/>
                    <a:gd name="connsiteX166" fmla="*/ 2389845 w 7309936"/>
                    <a:gd name="connsiteY166" fmla="*/ 861612 h 1292418"/>
                    <a:gd name="connsiteX167" fmla="*/ 2397388 w 7309936"/>
                    <a:gd name="connsiteY167" fmla="*/ 861612 h 1292418"/>
                    <a:gd name="connsiteX168" fmla="*/ 2397388 w 7309936"/>
                    <a:gd name="connsiteY168" fmla="*/ 890333 h 1292418"/>
                    <a:gd name="connsiteX169" fmla="*/ 2572461 w 7309936"/>
                    <a:gd name="connsiteY169" fmla="*/ 890333 h 1292418"/>
                    <a:gd name="connsiteX170" fmla="*/ 2572461 w 7309936"/>
                    <a:gd name="connsiteY170" fmla="*/ 897672 h 1292418"/>
                    <a:gd name="connsiteX171" fmla="*/ 2580828 w 7309936"/>
                    <a:gd name="connsiteY171" fmla="*/ 897672 h 1292418"/>
                    <a:gd name="connsiteX172" fmla="*/ 2580828 w 7309936"/>
                    <a:gd name="connsiteY172" fmla="*/ 901310 h 1292418"/>
                    <a:gd name="connsiteX173" fmla="*/ 2580828 w 7309936"/>
                    <a:gd name="connsiteY173" fmla="*/ 904438 h 1292418"/>
                    <a:gd name="connsiteX174" fmla="*/ 2595090 w 7309936"/>
                    <a:gd name="connsiteY174" fmla="*/ 904438 h 1292418"/>
                    <a:gd name="connsiteX175" fmla="*/ 2595090 w 7309936"/>
                    <a:gd name="connsiteY175" fmla="*/ 917394 h 1292418"/>
                    <a:gd name="connsiteX176" fmla="*/ 2620571 w 7309936"/>
                    <a:gd name="connsiteY176" fmla="*/ 917394 h 1292418"/>
                    <a:gd name="connsiteX177" fmla="*/ 2620571 w 7309936"/>
                    <a:gd name="connsiteY177" fmla="*/ 935073 h 1292418"/>
                    <a:gd name="connsiteX178" fmla="*/ 2736631 w 7309936"/>
                    <a:gd name="connsiteY178" fmla="*/ 935073 h 1292418"/>
                    <a:gd name="connsiteX179" fmla="*/ 2736631 w 7309936"/>
                    <a:gd name="connsiteY179" fmla="*/ 948348 h 1292418"/>
                    <a:gd name="connsiteX180" fmla="*/ 2800651 w 7309936"/>
                    <a:gd name="connsiteY180" fmla="*/ 948348 h 1292418"/>
                    <a:gd name="connsiteX181" fmla="*/ 2800651 w 7309936"/>
                    <a:gd name="connsiteY181" fmla="*/ 954539 h 1292418"/>
                    <a:gd name="connsiteX182" fmla="*/ 2818526 w 7309936"/>
                    <a:gd name="connsiteY182" fmla="*/ 954539 h 1292418"/>
                    <a:gd name="connsiteX183" fmla="*/ 2818526 w 7309936"/>
                    <a:gd name="connsiteY183" fmla="*/ 959006 h 1292418"/>
                    <a:gd name="connsiteX184" fmla="*/ 2830569 w 7309936"/>
                    <a:gd name="connsiteY184" fmla="*/ 959006 h 1292418"/>
                    <a:gd name="connsiteX185" fmla="*/ 2830569 w 7309936"/>
                    <a:gd name="connsiteY185" fmla="*/ 978473 h 1292418"/>
                    <a:gd name="connsiteX186" fmla="*/ 3109087 w 7309936"/>
                    <a:gd name="connsiteY186" fmla="*/ 978473 h 1292418"/>
                    <a:gd name="connsiteX187" fmla="*/ 3113841 w 7309936"/>
                    <a:gd name="connsiteY187" fmla="*/ 978473 h 1292418"/>
                    <a:gd name="connsiteX188" fmla="*/ 3119166 w 7309936"/>
                    <a:gd name="connsiteY188" fmla="*/ 978473 h 1292418"/>
                    <a:gd name="connsiteX189" fmla="*/ 3119166 w 7309936"/>
                    <a:gd name="connsiteY189" fmla="*/ 1007448 h 1292418"/>
                    <a:gd name="connsiteX190" fmla="*/ 3132033 w 7309936"/>
                    <a:gd name="connsiteY190" fmla="*/ 1007448 h 1292418"/>
                    <a:gd name="connsiteX191" fmla="*/ 3132033 w 7309936"/>
                    <a:gd name="connsiteY191" fmla="*/ 1016447 h 1292418"/>
                    <a:gd name="connsiteX192" fmla="*/ 3137611 w 7309936"/>
                    <a:gd name="connsiteY192" fmla="*/ 1016447 h 1292418"/>
                    <a:gd name="connsiteX193" fmla="*/ 3137611 w 7309936"/>
                    <a:gd name="connsiteY193" fmla="*/ 1027489 h 1292418"/>
                    <a:gd name="connsiteX194" fmla="*/ 3187369 w 7309936"/>
                    <a:gd name="connsiteY194" fmla="*/ 1027489 h 1292418"/>
                    <a:gd name="connsiteX195" fmla="*/ 3187369 w 7309936"/>
                    <a:gd name="connsiteY195" fmla="*/ 1050848 h 1292418"/>
                    <a:gd name="connsiteX196" fmla="*/ 3301464 w 7309936"/>
                    <a:gd name="connsiteY196" fmla="*/ 1050848 h 1292418"/>
                    <a:gd name="connsiteX197" fmla="*/ 3301464 w 7309936"/>
                    <a:gd name="connsiteY197" fmla="*/ 1070825 h 1292418"/>
                    <a:gd name="connsiteX198" fmla="*/ 3333664 w 7309936"/>
                    <a:gd name="connsiteY198" fmla="*/ 1070825 h 1292418"/>
                    <a:gd name="connsiteX199" fmla="*/ 3333664 w 7309936"/>
                    <a:gd name="connsiteY199" fmla="*/ 1074207 h 1292418"/>
                    <a:gd name="connsiteX200" fmla="*/ 3342855 w 7309936"/>
                    <a:gd name="connsiteY200" fmla="*/ 1074207 h 1292418"/>
                    <a:gd name="connsiteX201" fmla="*/ 3342855 w 7309936"/>
                    <a:gd name="connsiteY201" fmla="*/ 1078164 h 1292418"/>
                    <a:gd name="connsiteX202" fmla="*/ 3515139 w 7309936"/>
                    <a:gd name="connsiteY202" fmla="*/ 1078164 h 1292418"/>
                    <a:gd name="connsiteX203" fmla="*/ 3515139 w 7309936"/>
                    <a:gd name="connsiteY203" fmla="*/ 1083781 h 1292418"/>
                    <a:gd name="connsiteX204" fmla="*/ 3531365 w 7309936"/>
                    <a:gd name="connsiteY204" fmla="*/ 1083781 h 1292418"/>
                    <a:gd name="connsiteX205" fmla="*/ 3531365 w 7309936"/>
                    <a:gd name="connsiteY205" fmla="*/ 1096418 h 1292418"/>
                    <a:gd name="connsiteX206" fmla="*/ 3583342 w 7309936"/>
                    <a:gd name="connsiteY206" fmla="*/ 1096418 h 1292418"/>
                    <a:gd name="connsiteX207" fmla="*/ 3583342 w 7309936"/>
                    <a:gd name="connsiteY207" fmla="*/ 1102928 h 1292418"/>
                    <a:gd name="connsiteX208" fmla="*/ 3593167 w 7309936"/>
                    <a:gd name="connsiteY208" fmla="*/ 1102928 h 1292418"/>
                    <a:gd name="connsiteX209" fmla="*/ 3593167 w 7309936"/>
                    <a:gd name="connsiteY209" fmla="*/ 1108863 h 1292418"/>
                    <a:gd name="connsiteX210" fmla="*/ 3789727 w 7309936"/>
                    <a:gd name="connsiteY210" fmla="*/ 1108863 h 1292418"/>
                    <a:gd name="connsiteX211" fmla="*/ 3951932 w 7309936"/>
                    <a:gd name="connsiteY211" fmla="*/ 1108863 h 1292418"/>
                    <a:gd name="connsiteX212" fmla="*/ 3951932 w 7309936"/>
                    <a:gd name="connsiteY212" fmla="*/ 1119266 h 1292418"/>
                    <a:gd name="connsiteX213" fmla="*/ 3978808 w 7309936"/>
                    <a:gd name="connsiteY213" fmla="*/ 1119266 h 1292418"/>
                    <a:gd name="connsiteX214" fmla="*/ 3978808 w 7309936"/>
                    <a:gd name="connsiteY214" fmla="*/ 1126032 h 1292418"/>
                    <a:gd name="connsiteX215" fmla="*/ 3990534 w 7309936"/>
                    <a:gd name="connsiteY215" fmla="*/ 1126032 h 1292418"/>
                    <a:gd name="connsiteX216" fmla="*/ 3990534 w 7309936"/>
                    <a:gd name="connsiteY216" fmla="*/ 1133627 h 1292418"/>
                    <a:gd name="connsiteX217" fmla="*/ 4210357 w 7309936"/>
                    <a:gd name="connsiteY217" fmla="*/ 1133627 h 1292418"/>
                    <a:gd name="connsiteX218" fmla="*/ 4210357 w 7309936"/>
                    <a:gd name="connsiteY218" fmla="*/ 1146264 h 1292418"/>
                    <a:gd name="connsiteX219" fmla="*/ 4293393 w 7309936"/>
                    <a:gd name="connsiteY219" fmla="*/ 1146264 h 1292418"/>
                    <a:gd name="connsiteX220" fmla="*/ 4293393 w 7309936"/>
                    <a:gd name="connsiteY220" fmla="*/ 1151050 h 1292418"/>
                    <a:gd name="connsiteX221" fmla="*/ 4322170 w 7309936"/>
                    <a:gd name="connsiteY221" fmla="*/ 1151050 h 1292418"/>
                    <a:gd name="connsiteX222" fmla="*/ 4322170 w 7309936"/>
                    <a:gd name="connsiteY222" fmla="*/ 1170516 h 1292418"/>
                    <a:gd name="connsiteX223" fmla="*/ 4446343 w 7309936"/>
                    <a:gd name="connsiteY223" fmla="*/ 1170516 h 1292418"/>
                    <a:gd name="connsiteX224" fmla="*/ 4446343 w 7309936"/>
                    <a:gd name="connsiteY224" fmla="*/ 1193876 h 1292418"/>
                    <a:gd name="connsiteX225" fmla="*/ 4560438 w 7309936"/>
                    <a:gd name="connsiteY225" fmla="*/ 1193876 h 1292418"/>
                    <a:gd name="connsiteX226" fmla="*/ 4560438 w 7309936"/>
                    <a:gd name="connsiteY226" fmla="*/ 1214427 h 1292418"/>
                    <a:gd name="connsiteX227" fmla="*/ 4668132 w 7309936"/>
                    <a:gd name="connsiteY227" fmla="*/ 1214427 h 1292418"/>
                    <a:gd name="connsiteX228" fmla="*/ 4668132 w 7309936"/>
                    <a:gd name="connsiteY228" fmla="*/ 1244296 h 1292418"/>
                    <a:gd name="connsiteX229" fmla="*/ 4697162 w 7309936"/>
                    <a:gd name="connsiteY229" fmla="*/ 1244296 h 1292418"/>
                    <a:gd name="connsiteX230" fmla="*/ 4697162 w 7309936"/>
                    <a:gd name="connsiteY230" fmla="*/ 1248764 h 1292418"/>
                    <a:gd name="connsiteX231" fmla="*/ 4709206 w 7309936"/>
                    <a:gd name="connsiteY231" fmla="*/ 1248764 h 1292418"/>
                    <a:gd name="connsiteX232" fmla="*/ 4709206 w 7309936"/>
                    <a:gd name="connsiteY232" fmla="*/ 1256359 h 1292418"/>
                    <a:gd name="connsiteX233" fmla="*/ 5904667 w 7309936"/>
                    <a:gd name="connsiteY233" fmla="*/ 1256359 h 1292418"/>
                    <a:gd name="connsiteX234" fmla="*/ 5904667 w 7309936"/>
                    <a:gd name="connsiteY234" fmla="*/ 1268230 h 1292418"/>
                    <a:gd name="connsiteX235" fmla="*/ 5913668 w 7309936"/>
                    <a:gd name="connsiteY235" fmla="*/ 1268230 h 1292418"/>
                    <a:gd name="connsiteX236" fmla="*/ 5913668 w 7309936"/>
                    <a:gd name="connsiteY236" fmla="*/ 1292419 h 1292418"/>
                    <a:gd name="connsiteX237" fmla="*/ 7309936 w 7309936"/>
                    <a:gd name="connsiteY237" fmla="*/ 1292419 h 129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</a:cxnLst>
                  <a:rect l="l" t="t" r="r" b="b"/>
                  <a:pathLst>
                    <a:path w="7309936" h="1292418">
                      <a:moveTo>
                        <a:pt x="0" y="0"/>
                      </a:moveTo>
                      <a:lnTo>
                        <a:pt x="35813" y="0"/>
                      </a:lnTo>
                      <a:lnTo>
                        <a:pt x="35813" y="13531"/>
                      </a:lnTo>
                      <a:lnTo>
                        <a:pt x="77204" y="13531"/>
                      </a:lnTo>
                      <a:lnTo>
                        <a:pt x="77204" y="20296"/>
                      </a:lnTo>
                      <a:lnTo>
                        <a:pt x="89755" y="20296"/>
                      </a:lnTo>
                      <a:lnTo>
                        <a:pt x="89755" y="25912"/>
                      </a:lnTo>
                      <a:lnTo>
                        <a:pt x="101481" y="25912"/>
                      </a:lnTo>
                      <a:lnTo>
                        <a:pt x="101481" y="32103"/>
                      </a:lnTo>
                      <a:lnTo>
                        <a:pt x="110989" y="32103"/>
                      </a:lnTo>
                      <a:lnTo>
                        <a:pt x="110989" y="36890"/>
                      </a:lnTo>
                      <a:lnTo>
                        <a:pt x="143760" y="36890"/>
                      </a:lnTo>
                      <a:lnTo>
                        <a:pt x="143760" y="42825"/>
                      </a:lnTo>
                      <a:lnTo>
                        <a:pt x="151556" y="42825"/>
                      </a:lnTo>
                      <a:lnTo>
                        <a:pt x="151556" y="47612"/>
                      </a:lnTo>
                      <a:lnTo>
                        <a:pt x="160240" y="47612"/>
                      </a:lnTo>
                      <a:lnTo>
                        <a:pt x="160240" y="56037"/>
                      </a:lnTo>
                      <a:lnTo>
                        <a:pt x="239663" y="56037"/>
                      </a:lnTo>
                      <a:lnTo>
                        <a:pt x="239663" y="63376"/>
                      </a:lnTo>
                      <a:lnTo>
                        <a:pt x="252530" y="63376"/>
                      </a:lnTo>
                      <a:lnTo>
                        <a:pt x="252530" y="72375"/>
                      </a:lnTo>
                      <a:lnTo>
                        <a:pt x="361554" y="72375"/>
                      </a:lnTo>
                      <a:lnTo>
                        <a:pt x="361554" y="75758"/>
                      </a:lnTo>
                      <a:lnTo>
                        <a:pt x="371950" y="75758"/>
                      </a:lnTo>
                      <a:lnTo>
                        <a:pt x="371950" y="81949"/>
                      </a:lnTo>
                      <a:lnTo>
                        <a:pt x="378352" y="81949"/>
                      </a:lnTo>
                      <a:lnTo>
                        <a:pt x="378352" y="91522"/>
                      </a:lnTo>
                      <a:lnTo>
                        <a:pt x="438188" y="91522"/>
                      </a:lnTo>
                      <a:lnTo>
                        <a:pt x="438188" y="101096"/>
                      </a:lnTo>
                      <a:lnTo>
                        <a:pt x="447442" y="101096"/>
                      </a:lnTo>
                      <a:lnTo>
                        <a:pt x="447442" y="108116"/>
                      </a:lnTo>
                      <a:lnTo>
                        <a:pt x="459486" y="108116"/>
                      </a:lnTo>
                      <a:lnTo>
                        <a:pt x="459486" y="114052"/>
                      </a:lnTo>
                      <a:lnTo>
                        <a:pt x="470388" y="114052"/>
                      </a:lnTo>
                      <a:lnTo>
                        <a:pt x="470388" y="124200"/>
                      </a:lnTo>
                      <a:lnTo>
                        <a:pt x="483255" y="124200"/>
                      </a:lnTo>
                      <a:lnTo>
                        <a:pt x="483255" y="145006"/>
                      </a:lnTo>
                      <a:lnTo>
                        <a:pt x="504173" y="145006"/>
                      </a:lnTo>
                      <a:lnTo>
                        <a:pt x="504173" y="150942"/>
                      </a:lnTo>
                      <a:lnTo>
                        <a:pt x="514822" y="150942"/>
                      </a:lnTo>
                      <a:lnTo>
                        <a:pt x="514822" y="155728"/>
                      </a:lnTo>
                      <a:lnTo>
                        <a:pt x="524583" y="155728"/>
                      </a:lnTo>
                      <a:lnTo>
                        <a:pt x="524583" y="158537"/>
                      </a:lnTo>
                      <a:lnTo>
                        <a:pt x="537197" y="158537"/>
                      </a:lnTo>
                      <a:lnTo>
                        <a:pt x="537197" y="164983"/>
                      </a:lnTo>
                      <a:lnTo>
                        <a:pt x="548670" y="164983"/>
                      </a:lnTo>
                      <a:lnTo>
                        <a:pt x="565467" y="164983"/>
                      </a:lnTo>
                      <a:lnTo>
                        <a:pt x="565467" y="170663"/>
                      </a:lnTo>
                      <a:lnTo>
                        <a:pt x="611295" y="170663"/>
                      </a:lnTo>
                      <a:lnTo>
                        <a:pt x="611295" y="174875"/>
                      </a:lnTo>
                      <a:lnTo>
                        <a:pt x="677851" y="174875"/>
                      </a:lnTo>
                      <a:lnTo>
                        <a:pt x="677851" y="189236"/>
                      </a:lnTo>
                      <a:lnTo>
                        <a:pt x="735469" y="189236"/>
                      </a:lnTo>
                      <a:lnTo>
                        <a:pt x="735469" y="194278"/>
                      </a:lnTo>
                      <a:lnTo>
                        <a:pt x="771535" y="194278"/>
                      </a:lnTo>
                      <a:lnTo>
                        <a:pt x="771535" y="200213"/>
                      </a:lnTo>
                      <a:lnTo>
                        <a:pt x="779649" y="200213"/>
                      </a:lnTo>
                      <a:lnTo>
                        <a:pt x="779649" y="209468"/>
                      </a:lnTo>
                      <a:lnTo>
                        <a:pt x="848993" y="209468"/>
                      </a:lnTo>
                      <a:lnTo>
                        <a:pt x="848993" y="217637"/>
                      </a:lnTo>
                      <a:lnTo>
                        <a:pt x="866361" y="217637"/>
                      </a:lnTo>
                      <a:lnTo>
                        <a:pt x="866361" y="222998"/>
                      </a:lnTo>
                      <a:lnTo>
                        <a:pt x="880306" y="222998"/>
                      </a:lnTo>
                      <a:lnTo>
                        <a:pt x="880306" y="234805"/>
                      </a:lnTo>
                      <a:lnTo>
                        <a:pt x="889243" y="234805"/>
                      </a:lnTo>
                      <a:lnTo>
                        <a:pt x="889243" y="262696"/>
                      </a:lnTo>
                      <a:lnTo>
                        <a:pt x="1004733" y="262696"/>
                      </a:lnTo>
                      <a:lnTo>
                        <a:pt x="1004733" y="278205"/>
                      </a:lnTo>
                      <a:lnTo>
                        <a:pt x="1027995" y="278205"/>
                      </a:lnTo>
                      <a:lnTo>
                        <a:pt x="1027995" y="283247"/>
                      </a:lnTo>
                      <a:lnTo>
                        <a:pt x="1038327" y="283247"/>
                      </a:lnTo>
                      <a:lnTo>
                        <a:pt x="1038327" y="297033"/>
                      </a:lnTo>
                      <a:lnTo>
                        <a:pt x="1115532" y="297033"/>
                      </a:lnTo>
                      <a:lnTo>
                        <a:pt x="1115532" y="315095"/>
                      </a:lnTo>
                      <a:lnTo>
                        <a:pt x="1127829" y="315095"/>
                      </a:lnTo>
                      <a:lnTo>
                        <a:pt x="1127829" y="324349"/>
                      </a:lnTo>
                      <a:lnTo>
                        <a:pt x="1141203" y="324349"/>
                      </a:lnTo>
                      <a:lnTo>
                        <a:pt x="1141203" y="332263"/>
                      </a:lnTo>
                      <a:lnTo>
                        <a:pt x="1149887" y="332263"/>
                      </a:lnTo>
                      <a:lnTo>
                        <a:pt x="1149887" y="367175"/>
                      </a:lnTo>
                      <a:lnTo>
                        <a:pt x="1192102" y="367175"/>
                      </a:lnTo>
                      <a:lnTo>
                        <a:pt x="1192102" y="371961"/>
                      </a:lnTo>
                      <a:lnTo>
                        <a:pt x="1254791" y="371961"/>
                      </a:lnTo>
                      <a:lnTo>
                        <a:pt x="1254791" y="377578"/>
                      </a:lnTo>
                      <a:lnTo>
                        <a:pt x="1300365" y="377578"/>
                      </a:lnTo>
                      <a:lnTo>
                        <a:pt x="1300365" y="388555"/>
                      </a:lnTo>
                      <a:lnTo>
                        <a:pt x="1316846" y="388555"/>
                      </a:lnTo>
                      <a:lnTo>
                        <a:pt x="1316846" y="400107"/>
                      </a:lnTo>
                      <a:lnTo>
                        <a:pt x="1324389" y="400107"/>
                      </a:lnTo>
                      <a:lnTo>
                        <a:pt x="1324389" y="407702"/>
                      </a:lnTo>
                      <a:lnTo>
                        <a:pt x="1336115" y="407702"/>
                      </a:lnTo>
                      <a:lnTo>
                        <a:pt x="1345116" y="407702"/>
                      </a:lnTo>
                      <a:lnTo>
                        <a:pt x="1345116" y="437571"/>
                      </a:lnTo>
                      <a:lnTo>
                        <a:pt x="1362737" y="437571"/>
                      </a:lnTo>
                      <a:lnTo>
                        <a:pt x="1362737" y="442933"/>
                      </a:lnTo>
                      <a:lnTo>
                        <a:pt x="1375034" y="442933"/>
                      </a:lnTo>
                      <a:lnTo>
                        <a:pt x="1375034" y="458122"/>
                      </a:lnTo>
                      <a:lnTo>
                        <a:pt x="1414460" y="458122"/>
                      </a:lnTo>
                      <a:lnTo>
                        <a:pt x="1414460" y="478674"/>
                      </a:lnTo>
                      <a:lnTo>
                        <a:pt x="1444379" y="478674"/>
                      </a:lnTo>
                      <a:lnTo>
                        <a:pt x="1444379" y="489077"/>
                      </a:lnTo>
                      <a:lnTo>
                        <a:pt x="1454964" y="489077"/>
                      </a:lnTo>
                      <a:lnTo>
                        <a:pt x="1454964" y="496416"/>
                      </a:lnTo>
                      <a:lnTo>
                        <a:pt x="1462824" y="496416"/>
                      </a:lnTo>
                      <a:lnTo>
                        <a:pt x="1462824" y="513010"/>
                      </a:lnTo>
                      <a:lnTo>
                        <a:pt x="1497243" y="513010"/>
                      </a:lnTo>
                      <a:lnTo>
                        <a:pt x="1497243" y="523988"/>
                      </a:lnTo>
                      <a:lnTo>
                        <a:pt x="1531598" y="523988"/>
                      </a:lnTo>
                      <a:lnTo>
                        <a:pt x="1531598" y="532157"/>
                      </a:lnTo>
                      <a:lnTo>
                        <a:pt x="1540028" y="532157"/>
                      </a:lnTo>
                      <a:lnTo>
                        <a:pt x="1540028" y="538348"/>
                      </a:lnTo>
                      <a:lnTo>
                        <a:pt x="1547001" y="538348"/>
                      </a:lnTo>
                      <a:lnTo>
                        <a:pt x="1547001" y="548496"/>
                      </a:lnTo>
                      <a:lnTo>
                        <a:pt x="1595935" y="548496"/>
                      </a:lnTo>
                      <a:lnTo>
                        <a:pt x="1595935" y="557814"/>
                      </a:lnTo>
                      <a:lnTo>
                        <a:pt x="1646517" y="557814"/>
                      </a:lnTo>
                      <a:lnTo>
                        <a:pt x="1646517" y="561452"/>
                      </a:lnTo>
                      <a:lnTo>
                        <a:pt x="1654377" y="561452"/>
                      </a:lnTo>
                      <a:lnTo>
                        <a:pt x="1654377" y="571855"/>
                      </a:lnTo>
                      <a:lnTo>
                        <a:pt x="1666420" y="571855"/>
                      </a:lnTo>
                      <a:lnTo>
                        <a:pt x="1666420" y="602873"/>
                      </a:lnTo>
                      <a:lnTo>
                        <a:pt x="1696338" y="602873"/>
                      </a:lnTo>
                      <a:lnTo>
                        <a:pt x="1696338" y="609320"/>
                      </a:lnTo>
                      <a:lnTo>
                        <a:pt x="1720932" y="609320"/>
                      </a:lnTo>
                      <a:lnTo>
                        <a:pt x="1720932" y="613532"/>
                      </a:lnTo>
                      <a:lnTo>
                        <a:pt x="1733546" y="613532"/>
                      </a:lnTo>
                      <a:lnTo>
                        <a:pt x="1733546" y="642252"/>
                      </a:lnTo>
                      <a:lnTo>
                        <a:pt x="1776015" y="642252"/>
                      </a:lnTo>
                      <a:lnTo>
                        <a:pt x="1776015" y="655527"/>
                      </a:lnTo>
                      <a:lnTo>
                        <a:pt x="1787488" y="655527"/>
                      </a:lnTo>
                      <a:lnTo>
                        <a:pt x="1787488" y="684503"/>
                      </a:lnTo>
                      <a:lnTo>
                        <a:pt x="1855184" y="684503"/>
                      </a:lnTo>
                      <a:lnTo>
                        <a:pt x="1855184" y="698608"/>
                      </a:lnTo>
                      <a:lnTo>
                        <a:pt x="1864945" y="698608"/>
                      </a:lnTo>
                      <a:lnTo>
                        <a:pt x="1864945" y="708692"/>
                      </a:lnTo>
                      <a:lnTo>
                        <a:pt x="1878383" y="708692"/>
                      </a:lnTo>
                      <a:lnTo>
                        <a:pt x="1878383" y="716032"/>
                      </a:lnTo>
                      <a:lnTo>
                        <a:pt x="1908555" y="716032"/>
                      </a:lnTo>
                      <a:lnTo>
                        <a:pt x="1908555" y="739391"/>
                      </a:lnTo>
                      <a:lnTo>
                        <a:pt x="1926747" y="739391"/>
                      </a:lnTo>
                      <a:lnTo>
                        <a:pt x="1926747" y="746986"/>
                      </a:lnTo>
                      <a:lnTo>
                        <a:pt x="1937079" y="746986"/>
                      </a:lnTo>
                      <a:lnTo>
                        <a:pt x="1937079" y="752666"/>
                      </a:lnTo>
                      <a:lnTo>
                        <a:pt x="1950263" y="752666"/>
                      </a:lnTo>
                      <a:lnTo>
                        <a:pt x="1950263" y="757134"/>
                      </a:lnTo>
                      <a:lnTo>
                        <a:pt x="1978216" y="757134"/>
                      </a:lnTo>
                      <a:lnTo>
                        <a:pt x="1978216" y="782216"/>
                      </a:lnTo>
                      <a:lnTo>
                        <a:pt x="2015424" y="782216"/>
                      </a:lnTo>
                      <a:lnTo>
                        <a:pt x="2015424" y="788982"/>
                      </a:lnTo>
                      <a:lnTo>
                        <a:pt x="2023220" y="788982"/>
                      </a:lnTo>
                      <a:lnTo>
                        <a:pt x="2023220" y="794853"/>
                      </a:lnTo>
                      <a:lnTo>
                        <a:pt x="2033869" y="794853"/>
                      </a:lnTo>
                      <a:lnTo>
                        <a:pt x="2033869" y="801044"/>
                      </a:lnTo>
                      <a:lnTo>
                        <a:pt x="2101502" y="801044"/>
                      </a:lnTo>
                      <a:lnTo>
                        <a:pt x="2101502" y="806980"/>
                      </a:lnTo>
                      <a:lnTo>
                        <a:pt x="2124765" y="806980"/>
                      </a:lnTo>
                      <a:lnTo>
                        <a:pt x="2124765" y="815149"/>
                      </a:lnTo>
                      <a:lnTo>
                        <a:pt x="2135097" y="815149"/>
                      </a:lnTo>
                      <a:lnTo>
                        <a:pt x="2135097" y="826956"/>
                      </a:lnTo>
                      <a:lnTo>
                        <a:pt x="2170023" y="826956"/>
                      </a:lnTo>
                      <a:lnTo>
                        <a:pt x="2170023" y="839913"/>
                      </a:lnTo>
                      <a:lnTo>
                        <a:pt x="2371400" y="839913"/>
                      </a:lnTo>
                      <a:lnTo>
                        <a:pt x="2371400" y="848082"/>
                      </a:lnTo>
                      <a:lnTo>
                        <a:pt x="2379197" y="848082"/>
                      </a:lnTo>
                      <a:lnTo>
                        <a:pt x="2379197" y="855166"/>
                      </a:lnTo>
                      <a:lnTo>
                        <a:pt x="2389845" y="855166"/>
                      </a:lnTo>
                      <a:lnTo>
                        <a:pt x="2389845" y="861612"/>
                      </a:lnTo>
                      <a:lnTo>
                        <a:pt x="2397388" y="861612"/>
                      </a:lnTo>
                      <a:lnTo>
                        <a:pt x="2397388" y="890333"/>
                      </a:lnTo>
                      <a:lnTo>
                        <a:pt x="2572461" y="890333"/>
                      </a:lnTo>
                      <a:lnTo>
                        <a:pt x="2572461" y="897672"/>
                      </a:lnTo>
                      <a:lnTo>
                        <a:pt x="2580828" y="897672"/>
                      </a:lnTo>
                      <a:lnTo>
                        <a:pt x="2580828" y="901310"/>
                      </a:lnTo>
                      <a:lnTo>
                        <a:pt x="2580828" y="904438"/>
                      </a:lnTo>
                      <a:lnTo>
                        <a:pt x="2595090" y="904438"/>
                      </a:lnTo>
                      <a:lnTo>
                        <a:pt x="2595090" y="917394"/>
                      </a:lnTo>
                      <a:lnTo>
                        <a:pt x="2620571" y="917394"/>
                      </a:lnTo>
                      <a:lnTo>
                        <a:pt x="2620571" y="935073"/>
                      </a:lnTo>
                      <a:lnTo>
                        <a:pt x="2736631" y="935073"/>
                      </a:lnTo>
                      <a:lnTo>
                        <a:pt x="2736631" y="948348"/>
                      </a:lnTo>
                      <a:lnTo>
                        <a:pt x="2800651" y="948348"/>
                      </a:lnTo>
                      <a:lnTo>
                        <a:pt x="2800651" y="954539"/>
                      </a:lnTo>
                      <a:lnTo>
                        <a:pt x="2818526" y="954539"/>
                      </a:lnTo>
                      <a:lnTo>
                        <a:pt x="2818526" y="959006"/>
                      </a:lnTo>
                      <a:lnTo>
                        <a:pt x="2830569" y="959006"/>
                      </a:lnTo>
                      <a:lnTo>
                        <a:pt x="2830569" y="978473"/>
                      </a:lnTo>
                      <a:lnTo>
                        <a:pt x="3109087" y="978473"/>
                      </a:lnTo>
                      <a:lnTo>
                        <a:pt x="3113841" y="978473"/>
                      </a:lnTo>
                      <a:lnTo>
                        <a:pt x="3119166" y="978473"/>
                      </a:lnTo>
                      <a:lnTo>
                        <a:pt x="3119166" y="1007448"/>
                      </a:lnTo>
                      <a:lnTo>
                        <a:pt x="3132033" y="1007448"/>
                      </a:lnTo>
                      <a:lnTo>
                        <a:pt x="3132033" y="1016447"/>
                      </a:lnTo>
                      <a:lnTo>
                        <a:pt x="3137611" y="1016447"/>
                      </a:lnTo>
                      <a:lnTo>
                        <a:pt x="3137611" y="1027489"/>
                      </a:lnTo>
                      <a:lnTo>
                        <a:pt x="3187369" y="1027489"/>
                      </a:lnTo>
                      <a:lnTo>
                        <a:pt x="3187369" y="1050848"/>
                      </a:lnTo>
                      <a:lnTo>
                        <a:pt x="3301464" y="1050848"/>
                      </a:lnTo>
                      <a:lnTo>
                        <a:pt x="3301464" y="1070825"/>
                      </a:lnTo>
                      <a:lnTo>
                        <a:pt x="3333664" y="1070825"/>
                      </a:lnTo>
                      <a:lnTo>
                        <a:pt x="3333664" y="1074207"/>
                      </a:lnTo>
                      <a:lnTo>
                        <a:pt x="3342855" y="1074207"/>
                      </a:lnTo>
                      <a:lnTo>
                        <a:pt x="3342855" y="1078164"/>
                      </a:lnTo>
                      <a:lnTo>
                        <a:pt x="3515139" y="1078164"/>
                      </a:lnTo>
                      <a:lnTo>
                        <a:pt x="3515139" y="1083781"/>
                      </a:lnTo>
                      <a:lnTo>
                        <a:pt x="3531365" y="1083781"/>
                      </a:lnTo>
                      <a:lnTo>
                        <a:pt x="3531365" y="1096418"/>
                      </a:lnTo>
                      <a:lnTo>
                        <a:pt x="3583342" y="1096418"/>
                      </a:lnTo>
                      <a:lnTo>
                        <a:pt x="3583342" y="1102928"/>
                      </a:lnTo>
                      <a:lnTo>
                        <a:pt x="3593167" y="1102928"/>
                      </a:lnTo>
                      <a:lnTo>
                        <a:pt x="3593167" y="1108863"/>
                      </a:lnTo>
                      <a:lnTo>
                        <a:pt x="3789727" y="1108863"/>
                      </a:lnTo>
                      <a:lnTo>
                        <a:pt x="3951932" y="1108863"/>
                      </a:lnTo>
                      <a:lnTo>
                        <a:pt x="3951932" y="1119266"/>
                      </a:lnTo>
                      <a:lnTo>
                        <a:pt x="3978808" y="1119266"/>
                      </a:lnTo>
                      <a:lnTo>
                        <a:pt x="3978808" y="1126032"/>
                      </a:lnTo>
                      <a:lnTo>
                        <a:pt x="3990534" y="1126032"/>
                      </a:lnTo>
                      <a:lnTo>
                        <a:pt x="3990534" y="1133627"/>
                      </a:lnTo>
                      <a:lnTo>
                        <a:pt x="4210357" y="1133627"/>
                      </a:lnTo>
                      <a:lnTo>
                        <a:pt x="4210357" y="1146264"/>
                      </a:lnTo>
                      <a:lnTo>
                        <a:pt x="4293393" y="1146264"/>
                      </a:lnTo>
                      <a:lnTo>
                        <a:pt x="4293393" y="1151050"/>
                      </a:lnTo>
                      <a:lnTo>
                        <a:pt x="4322170" y="1151050"/>
                      </a:lnTo>
                      <a:lnTo>
                        <a:pt x="4322170" y="1170516"/>
                      </a:lnTo>
                      <a:lnTo>
                        <a:pt x="4446343" y="1170516"/>
                      </a:lnTo>
                      <a:lnTo>
                        <a:pt x="4446343" y="1193876"/>
                      </a:lnTo>
                      <a:lnTo>
                        <a:pt x="4560438" y="1193876"/>
                      </a:lnTo>
                      <a:lnTo>
                        <a:pt x="4560438" y="1214427"/>
                      </a:lnTo>
                      <a:lnTo>
                        <a:pt x="4668132" y="1214427"/>
                      </a:lnTo>
                      <a:lnTo>
                        <a:pt x="4668132" y="1244296"/>
                      </a:lnTo>
                      <a:lnTo>
                        <a:pt x="4697162" y="1244296"/>
                      </a:lnTo>
                      <a:lnTo>
                        <a:pt x="4697162" y="1248764"/>
                      </a:lnTo>
                      <a:lnTo>
                        <a:pt x="4709206" y="1248764"/>
                      </a:lnTo>
                      <a:lnTo>
                        <a:pt x="4709206" y="1256359"/>
                      </a:lnTo>
                      <a:lnTo>
                        <a:pt x="5904667" y="1256359"/>
                      </a:lnTo>
                      <a:lnTo>
                        <a:pt x="5904667" y="1268230"/>
                      </a:lnTo>
                      <a:lnTo>
                        <a:pt x="5913668" y="1268230"/>
                      </a:lnTo>
                      <a:lnTo>
                        <a:pt x="5913668" y="1292419"/>
                      </a:lnTo>
                      <a:lnTo>
                        <a:pt x="7309936" y="1292419"/>
                      </a:lnTo>
                    </a:path>
                  </a:pathLst>
                </a:custGeom>
                <a:noFill/>
                <a:ln w="25400" cap="flat">
                  <a:solidFill>
                    <a:srgbClr val="808080"/>
                  </a:solidFill>
                  <a:prstDash val="sysDash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A078C13-AAA0-325A-BC30-1D41D4CC4086}"/>
                    </a:ext>
                  </a:extLst>
                </p:cNvPr>
                <p:cNvSpPr/>
                <p:nvPr/>
              </p:nvSpPr>
              <p:spPr>
                <a:xfrm>
                  <a:off x="2409284" y="1980418"/>
                  <a:ext cx="7243380" cy="1092333"/>
                </a:xfrm>
                <a:custGeom>
                  <a:avLst/>
                  <a:gdLst>
                    <a:gd name="connsiteX0" fmla="*/ 0 w 7243380"/>
                    <a:gd name="connsiteY0" fmla="*/ 0 h 1092333"/>
                    <a:gd name="connsiteX1" fmla="*/ 35813 w 7243380"/>
                    <a:gd name="connsiteY1" fmla="*/ 0 h 1092333"/>
                    <a:gd name="connsiteX2" fmla="*/ 35813 w 7243380"/>
                    <a:gd name="connsiteY2" fmla="*/ 8297 h 1092333"/>
                    <a:gd name="connsiteX3" fmla="*/ 77204 w 7243380"/>
                    <a:gd name="connsiteY3" fmla="*/ 8297 h 1092333"/>
                    <a:gd name="connsiteX4" fmla="*/ 77204 w 7243380"/>
                    <a:gd name="connsiteY4" fmla="*/ 15062 h 1092333"/>
                    <a:gd name="connsiteX5" fmla="*/ 89755 w 7243380"/>
                    <a:gd name="connsiteY5" fmla="*/ 15062 h 1092333"/>
                    <a:gd name="connsiteX6" fmla="*/ 89755 w 7243380"/>
                    <a:gd name="connsiteY6" fmla="*/ 20679 h 1092333"/>
                    <a:gd name="connsiteX7" fmla="*/ 101481 w 7243380"/>
                    <a:gd name="connsiteY7" fmla="*/ 20679 h 1092333"/>
                    <a:gd name="connsiteX8" fmla="*/ 101481 w 7243380"/>
                    <a:gd name="connsiteY8" fmla="*/ 26870 h 1092333"/>
                    <a:gd name="connsiteX9" fmla="*/ 110989 w 7243380"/>
                    <a:gd name="connsiteY9" fmla="*/ 26870 h 1092333"/>
                    <a:gd name="connsiteX10" fmla="*/ 110989 w 7243380"/>
                    <a:gd name="connsiteY10" fmla="*/ 31656 h 1092333"/>
                    <a:gd name="connsiteX11" fmla="*/ 143760 w 7243380"/>
                    <a:gd name="connsiteY11" fmla="*/ 31656 h 1092333"/>
                    <a:gd name="connsiteX12" fmla="*/ 143760 w 7243380"/>
                    <a:gd name="connsiteY12" fmla="*/ 39251 h 1092333"/>
                    <a:gd name="connsiteX13" fmla="*/ 151556 w 7243380"/>
                    <a:gd name="connsiteY13" fmla="*/ 39251 h 1092333"/>
                    <a:gd name="connsiteX14" fmla="*/ 151556 w 7243380"/>
                    <a:gd name="connsiteY14" fmla="*/ 42379 h 1092333"/>
                    <a:gd name="connsiteX15" fmla="*/ 160240 w 7243380"/>
                    <a:gd name="connsiteY15" fmla="*/ 42379 h 1092333"/>
                    <a:gd name="connsiteX16" fmla="*/ 160240 w 7243380"/>
                    <a:gd name="connsiteY16" fmla="*/ 52207 h 1092333"/>
                    <a:gd name="connsiteX17" fmla="*/ 172283 w 7243380"/>
                    <a:gd name="connsiteY17" fmla="*/ 52207 h 1092333"/>
                    <a:gd name="connsiteX18" fmla="*/ 172283 w 7243380"/>
                    <a:gd name="connsiteY18" fmla="*/ 74992 h 1092333"/>
                    <a:gd name="connsiteX19" fmla="*/ 189905 w 7243380"/>
                    <a:gd name="connsiteY19" fmla="*/ 74992 h 1092333"/>
                    <a:gd name="connsiteX20" fmla="*/ 189905 w 7243380"/>
                    <a:gd name="connsiteY20" fmla="*/ 83162 h 1092333"/>
                    <a:gd name="connsiteX21" fmla="*/ 199096 w 7243380"/>
                    <a:gd name="connsiteY21" fmla="*/ 83162 h 1092333"/>
                    <a:gd name="connsiteX22" fmla="*/ 199096 w 7243380"/>
                    <a:gd name="connsiteY22" fmla="*/ 90757 h 1092333"/>
                    <a:gd name="connsiteX23" fmla="*/ 210822 w 7243380"/>
                    <a:gd name="connsiteY23" fmla="*/ 90757 h 1092333"/>
                    <a:gd name="connsiteX24" fmla="*/ 210822 w 7243380"/>
                    <a:gd name="connsiteY24" fmla="*/ 97522 h 1092333"/>
                    <a:gd name="connsiteX25" fmla="*/ 220900 w 7243380"/>
                    <a:gd name="connsiteY25" fmla="*/ 97522 h 1092333"/>
                    <a:gd name="connsiteX26" fmla="*/ 220900 w 7243380"/>
                    <a:gd name="connsiteY26" fmla="*/ 105117 h 1092333"/>
                    <a:gd name="connsiteX27" fmla="*/ 232120 w 7243380"/>
                    <a:gd name="connsiteY27" fmla="*/ 105117 h 1092333"/>
                    <a:gd name="connsiteX28" fmla="*/ 232120 w 7243380"/>
                    <a:gd name="connsiteY28" fmla="*/ 112201 h 1092333"/>
                    <a:gd name="connsiteX29" fmla="*/ 342285 w 7243380"/>
                    <a:gd name="connsiteY29" fmla="*/ 112201 h 1092333"/>
                    <a:gd name="connsiteX30" fmla="*/ 342285 w 7243380"/>
                    <a:gd name="connsiteY30" fmla="*/ 119477 h 1092333"/>
                    <a:gd name="connsiteX31" fmla="*/ 351793 w 7243380"/>
                    <a:gd name="connsiteY31" fmla="*/ 119477 h 1092333"/>
                    <a:gd name="connsiteX32" fmla="*/ 351793 w 7243380"/>
                    <a:gd name="connsiteY32" fmla="*/ 126817 h 1092333"/>
                    <a:gd name="connsiteX33" fmla="*/ 362442 w 7243380"/>
                    <a:gd name="connsiteY33" fmla="*/ 126817 h 1092333"/>
                    <a:gd name="connsiteX34" fmla="*/ 362442 w 7243380"/>
                    <a:gd name="connsiteY34" fmla="*/ 135560 h 1092333"/>
                    <a:gd name="connsiteX35" fmla="*/ 613514 w 7243380"/>
                    <a:gd name="connsiteY35" fmla="*/ 135560 h 1092333"/>
                    <a:gd name="connsiteX36" fmla="*/ 613514 w 7243380"/>
                    <a:gd name="connsiteY36" fmla="*/ 144559 h 1092333"/>
                    <a:gd name="connsiteX37" fmla="*/ 628917 w 7243380"/>
                    <a:gd name="connsiteY37" fmla="*/ 144559 h 1092333"/>
                    <a:gd name="connsiteX38" fmla="*/ 628917 w 7243380"/>
                    <a:gd name="connsiteY38" fmla="*/ 152473 h 1092333"/>
                    <a:gd name="connsiteX39" fmla="*/ 638995 w 7243380"/>
                    <a:gd name="connsiteY39" fmla="*/ 152473 h 1092333"/>
                    <a:gd name="connsiteX40" fmla="*/ 638995 w 7243380"/>
                    <a:gd name="connsiteY40" fmla="*/ 160324 h 1092333"/>
                    <a:gd name="connsiteX41" fmla="*/ 933423 w 7243380"/>
                    <a:gd name="connsiteY41" fmla="*/ 160324 h 1092333"/>
                    <a:gd name="connsiteX42" fmla="*/ 933423 w 7243380"/>
                    <a:gd name="connsiteY42" fmla="*/ 166515 h 1092333"/>
                    <a:gd name="connsiteX43" fmla="*/ 943502 w 7243380"/>
                    <a:gd name="connsiteY43" fmla="*/ 166515 h 1092333"/>
                    <a:gd name="connsiteX44" fmla="*/ 943502 w 7243380"/>
                    <a:gd name="connsiteY44" fmla="*/ 175833 h 1092333"/>
                    <a:gd name="connsiteX45" fmla="*/ 951615 w 7243380"/>
                    <a:gd name="connsiteY45" fmla="*/ 175833 h 1092333"/>
                    <a:gd name="connsiteX46" fmla="*/ 951615 w 7243380"/>
                    <a:gd name="connsiteY46" fmla="*/ 185087 h 1092333"/>
                    <a:gd name="connsiteX47" fmla="*/ 1048406 w 7243380"/>
                    <a:gd name="connsiteY47" fmla="*/ 185087 h 1092333"/>
                    <a:gd name="connsiteX48" fmla="*/ 1048406 w 7243380"/>
                    <a:gd name="connsiteY48" fmla="*/ 188214 h 1092333"/>
                    <a:gd name="connsiteX49" fmla="*/ 1055949 w 7243380"/>
                    <a:gd name="connsiteY49" fmla="*/ 188214 h 1092333"/>
                    <a:gd name="connsiteX50" fmla="*/ 1055949 w 7243380"/>
                    <a:gd name="connsiteY50" fmla="*/ 193831 h 1092333"/>
                    <a:gd name="connsiteX51" fmla="*/ 1063238 w 7243380"/>
                    <a:gd name="connsiteY51" fmla="*/ 193831 h 1092333"/>
                    <a:gd name="connsiteX52" fmla="*/ 1063238 w 7243380"/>
                    <a:gd name="connsiteY52" fmla="*/ 198618 h 1092333"/>
                    <a:gd name="connsiteX53" fmla="*/ 1239959 w 7243380"/>
                    <a:gd name="connsiteY53" fmla="*/ 198618 h 1092333"/>
                    <a:gd name="connsiteX54" fmla="*/ 1239959 w 7243380"/>
                    <a:gd name="connsiteY54" fmla="*/ 203979 h 1092333"/>
                    <a:gd name="connsiteX55" fmla="*/ 1247755 w 7243380"/>
                    <a:gd name="connsiteY55" fmla="*/ 203979 h 1092333"/>
                    <a:gd name="connsiteX56" fmla="*/ 1247755 w 7243380"/>
                    <a:gd name="connsiteY56" fmla="*/ 207936 h 1092333"/>
                    <a:gd name="connsiteX57" fmla="*/ 1256185 w 7243380"/>
                    <a:gd name="connsiteY57" fmla="*/ 207936 h 1092333"/>
                    <a:gd name="connsiteX58" fmla="*/ 1256185 w 7243380"/>
                    <a:gd name="connsiteY58" fmla="*/ 212403 h 1092333"/>
                    <a:gd name="connsiteX59" fmla="*/ 1357667 w 7243380"/>
                    <a:gd name="connsiteY59" fmla="*/ 212403 h 1092333"/>
                    <a:gd name="connsiteX60" fmla="*/ 1357667 w 7243380"/>
                    <a:gd name="connsiteY60" fmla="*/ 217765 h 1092333"/>
                    <a:gd name="connsiteX61" fmla="*/ 1365209 w 7243380"/>
                    <a:gd name="connsiteY61" fmla="*/ 217765 h 1092333"/>
                    <a:gd name="connsiteX62" fmla="*/ 1365209 w 7243380"/>
                    <a:gd name="connsiteY62" fmla="*/ 225679 h 1092333"/>
                    <a:gd name="connsiteX63" fmla="*/ 1499144 w 7243380"/>
                    <a:gd name="connsiteY63" fmla="*/ 225679 h 1092333"/>
                    <a:gd name="connsiteX64" fmla="*/ 1499144 w 7243380"/>
                    <a:gd name="connsiteY64" fmla="*/ 232444 h 1092333"/>
                    <a:gd name="connsiteX65" fmla="*/ 1508652 w 7243380"/>
                    <a:gd name="connsiteY65" fmla="*/ 232444 h 1092333"/>
                    <a:gd name="connsiteX66" fmla="*/ 1508652 w 7243380"/>
                    <a:gd name="connsiteY66" fmla="*/ 238060 h 1092333"/>
                    <a:gd name="connsiteX67" fmla="*/ 1521519 w 7243380"/>
                    <a:gd name="connsiteY67" fmla="*/ 238060 h 1092333"/>
                    <a:gd name="connsiteX68" fmla="*/ 1521519 w 7243380"/>
                    <a:gd name="connsiteY68" fmla="*/ 245081 h 1092333"/>
                    <a:gd name="connsiteX69" fmla="*/ 1530520 w 7243380"/>
                    <a:gd name="connsiteY69" fmla="*/ 245081 h 1092333"/>
                    <a:gd name="connsiteX70" fmla="*/ 1530520 w 7243380"/>
                    <a:gd name="connsiteY70" fmla="*/ 251016 h 1092333"/>
                    <a:gd name="connsiteX71" fmla="*/ 1540028 w 7243380"/>
                    <a:gd name="connsiteY71" fmla="*/ 251016 h 1092333"/>
                    <a:gd name="connsiteX72" fmla="*/ 1540028 w 7243380"/>
                    <a:gd name="connsiteY72" fmla="*/ 256058 h 1092333"/>
                    <a:gd name="connsiteX73" fmla="*/ 1588392 w 7243380"/>
                    <a:gd name="connsiteY73" fmla="*/ 256058 h 1092333"/>
                    <a:gd name="connsiteX74" fmla="*/ 1588392 w 7243380"/>
                    <a:gd name="connsiteY74" fmla="*/ 260845 h 1092333"/>
                    <a:gd name="connsiteX75" fmla="*/ 1598977 w 7243380"/>
                    <a:gd name="connsiteY75" fmla="*/ 260845 h 1092333"/>
                    <a:gd name="connsiteX76" fmla="*/ 1598977 w 7243380"/>
                    <a:gd name="connsiteY76" fmla="*/ 265951 h 1092333"/>
                    <a:gd name="connsiteX77" fmla="*/ 1621923 w 7243380"/>
                    <a:gd name="connsiteY77" fmla="*/ 265951 h 1092333"/>
                    <a:gd name="connsiteX78" fmla="*/ 1621923 w 7243380"/>
                    <a:gd name="connsiteY78" fmla="*/ 272142 h 1092333"/>
                    <a:gd name="connsiteX79" fmla="*/ 1633142 w 7243380"/>
                    <a:gd name="connsiteY79" fmla="*/ 272142 h 1092333"/>
                    <a:gd name="connsiteX80" fmla="*/ 1633142 w 7243380"/>
                    <a:gd name="connsiteY80" fmla="*/ 283119 h 1092333"/>
                    <a:gd name="connsiteX81" fmla="*/ 1646834 w 7243380"/>
                    <a:gd name="connsiteY81" fmla="*/ 283119 h 1092333"/>
                    <a:gd name="connsiteX82" fmla="*/ 1646834 w 7243380"/>
                    <a:gd name="connsiteY82" fmla="*/ 290140 h 1092333"/>
                    <a:gd name="connsiteX83" fmla="*/ 1655201 w 7243380"/>
                    <a:gd name="connsiteY83" fmla="*/ 290140 h 1092333"/>
                    <a:gd name="connsiteX84" fmla="*/ 1655201 w 7243380"/>
                    <a:gd name="connsiteY84" fmla="*/ 295501 h 1092333"/>
                    <a:gd name="connsiteX85" fmla="*/ 1690760 w 7243380"/>
                    <a:gd name="connsiteY85" fmla="*/ 295501 h 1092333"/>
                    <a:gd name="connsiteX86" fmla="*/ 1690760 w 7243380"/>
                    <a:gd name="connsiteY86" fmla="*/ 306479 h 1092333"/>
                    <a:gd name="connsiteX87" fmla="*/ 1705846 w 7243380"/>
                    <a:gd name="connsiteY87" fmla="*/ 306479 h 1092333"/>
                    <a:gd name="connsiteX88" fmla="*/ 1705846 w 7243380"/>
                    <a:gd name="connsiteY88" fmla="*/ 312925 h 1092333"/>
                    <a:gd name="connsiteX89" fmla="*/ 1718143 w 7243380"/>
                    <a:gd name="connsiteY89" fmla="*/ 312925 h 1092333"/>
                    <a:gd name="connsiteX90" fmla="*/ 1718143 w 7243380"/>
                    <a:gd name="connsiteY90" fmla="*/ 316882 h 1092333"/>
                    <a:gd name="connsiteX91" fmla="*/ 1730694 w 7243380"/>
                    <a:gd name="connsiteY91" fmla="*/ 316882 h 1092333"/>
                    <a:gd name="connsiteX92" fmla="*/ 1730694 w 7243380"/>
                    <a:gd name="connsiteY92" fmla="*/ 322498 h 1092333"/>
                    <a:gd name="connsiteX93" fmla="*/ 1741089 w 7243380"/>
                    <a:gd name="connsiteY93" fmla="*/ 322498 h 1092333"/>
                    <a:gd name="connsiteX94" fmla="*/ 1741089 w 7243380"/>
                    <a:gd name="connsiteY94" fmla="*/ 328434 h 1092333"/>
                    <a:gd name="connsiteX95" fmla="*/ 1949122 w 7243380"/>
                    <a:gd name="connsiteY95" fmla="*/ 328434 h 1092333"/>
                    <a:gd name="connsiteX96" fmla="*/ 1949122 w 7243380"/>
                    <a:gd name="connsiteY96" fmla="*/ 333795 h 1092333"/>
                    <a:gd name="connsiteX97" fmla="*/ 1959771 w 7243380"/>
                    <a:gd name="connsiteY97" fmla="*/ 333795 h 1092333"/>
                    <a:gd name="connsiteX98" fmla="*/ 1959771 w 7243380"/>
                    <a:gd name="connsiteY98" fmla="*/ 338582 h 1092333"/>
                    <a:gd name="connsiteX99" fmla="*/ 2066323 w 7243380"/>
                    <a:gd name="connsiteY99" fmla="*/ 338582 h 1092333"/>
                    <a:gd name="connsiteX100" fmla="*/ 2066323 w 7243380"/>
                    <a:gd name="connsiteY100" fmla="*/ 345858 h 1092333"/>
                    <a:gd name="connsiteX101" fmla="*/ 2078873 w 7243380"/>
                    <a:gd name="connsiteY101" fmla="*/ 345858 h 1092333"/>
                    <a:gd name="connsiteX102" fmla="*/ 2078873 w 7243380"/>
                    <a:gd name="connsiteY102" fmla="*/ 350389 h 1092333"/>
                    <a:gd name="connsiteX103" fmla="*/ 2087811 w 7243380"/>
                    <a:gd name="connsiteY103" fmla="*/ 350389 h 1092333"/>
                    <a:gd name="connsiteX104" fmla="*/ 2087811 w 7243380"/>
                    <a:gd name="connsiteY104" fmla="*/ 354601 h 1092333"/>
                    <a:gd name="connsiteX105" fmla="*/ 2093135 w 7243380"/>
                    <a:gd name="connsiteY105" fmla="*/ 354601 h 1092333"/>
                    <a:gd name="connsiteX106" fmla="*/ 2093135 w 7243380"/>
                    <a:gd name="connsiteY106" fmla="*/ 361111 h 1092333"/>
                    <a:gd name="connsiteX107" fmla="*/ 2102643 w 7243380"/>
                    <a:gd name="connsiteY107" fmla="*/ 361111 h 1092333"/>
                    <a:gd name="connsiteX108" fmla="*/ 2102643 w 7243380"/>
                    <a:gd name="connsiteY108" fmla="*/ 368962 h 1092333"/>
                    <a:gd name="connsiteX109" fmla="*/ 2112151 w 7243380"/>
                    <a:gd name="connsiteY109" fmla="*/ 368962 h 1092333"/>
                    <a:gd name="connsiteX110" fmla="*/ 2112151 w 7243380"/>
                    <a:gd name="connsiteY110" fmla="*/ 375727 h 1092333"/>
                    <a:gd name="connsiteX111" fmla="*/ 2117729 w 7243380"/>
                    <a:gd name="connsiteY111" fmla="*/ 375727 h 1092333"/>
                    <a:gd name="connsiteX112" fmla="*/ 2117729 w 7243380"/>
                    <a:gd name="connsiteY112" fmla="*/ 382237 h 1092333"/>
                    <a:gd name="connsiteX113" fmla="*/ 2172812 w 7243380"/>
                    <a:gd name="connsiteY113" fmla="*/ 382237 h 1092333"/>
                    <a:gd name="connsiteX114" fmla="*/ 2172812 w 7243380"/>
                    <a:gd name="connsiteY114" fmla="*/ 389257 h 1092333"/>
                    <a:gd name="connsiteX115" fmla="*/ 2180418 w 7243380"/>
                    <a:gd name="connsiteY115" fmla="*/ 389257 h 1092333"/>
                    <a:gd name="connsiteX116" fmla="*/ 2180418 w 7243380"/>
                    <a:gd name="connsiteY116" fmla="*/ 396852 h 1092333"/>
                    <a:gd name="connsiteX117" fmla="*/ 2203300 w 7243380"/>
                    <a:gd name="connsiteY117" fmla="*/ 396852 h 1092333"/>
                    <a:gd name="connsiteX118" fmla="*/ 2203300 w 7243380"/>
                    <a:gd name="connsiteY118" fmla="*/ 403043 h 1092333"/>
                    <a:gd name="connsiteX119" fmla="*/ 2214520 w 7243380"/>
                    <a:gd name="connsiteY119" fmla="*/ 403043 h 1092333"/>
                    <a:gd name="connsiteX120" fmla="*/ 2214520 w 7243380"/>
                    <a:gd name="connsiteY120" fmla="*/ 408660 h 1092333"/>
                    <a:gd name="connsiteX121" fmla="*/ 2254199 w 7243380"/>
                    <a:gd name="connsiteY121" fmla="*/ 408660 h 1092333"/>
                    <a:gd name="connsiteX122" fmla="*/ 2254199 w 7243380"/>
                    <a:gd name="connsiteY122" fmla="*/ 416255 h 1092333"/>
                    <a:gd name="connsiteX123" fmla="*/ 2264531 w 7243380"/>
                    <a:gd name="connsiteY123" fmla="*/ 416255 h 1092333"/>
                    <a:gd name="connsiteX124" fmla="*/ 2264531 w 7243380"/>
                    <a:gd name="connsiteY124" fmla="*/ 423913 h 1092333"/>
                    <a:gd name="connsiteX125" fmla="*/ 2272137 w 7243380"/>
                    <a:gd name="connsiteY125" fmla="*/ 423913 h 1092333"/>
                    <a:gd name="connsiteX126" fmla="*/ 2272137 w 7243380"/>
                    <a:gd name="connsiteY126" fmla="*/ 432338 h 1092333"/>
                    <a:gd name="connsiteX127" fmla="*/ 2288872 w 7243380"/>
                    <a:gd name="connsiteY127" fmla="*/ 432338 h 1092333"/>
                    <a:gd name="connsiteX128" fmla="*/ 2288872 w 7243380"/>
                    <a:gd name="connsiteY128" fmla="*/ 439359 h 1092333"/>
                    <a:gd name="connsiteX129" fmla="*/ 2354349 w 7243380"/>
                    <a:gd name="connsiteY129" fmla="*/ 439359 h 1092333"/>
                    <a:gd name="connsiteX130" fmla="*/ 2354349 w 7243380"/>
                    <a:gd name="connsiteY130" fmla="*/ 448102 h 1092333"/>
                    <a:gd name="connsiteX131" fmla="*/ 2368611 w 7243380"/>
                    <a:gd name="connsiteY131" fmla="*/ 448102 h 1092333"/>
                    <a:gd name="connsiteX132" fmla="*/ 2368611 w 7243380"/>
                    <a:gd name="connsiteY132" fmla="*/ 455123 h 1092333"/>
                    <a:gd name="connsiteX133" fmla="*/ 2383380 w 7243380"/>
                    <a:gd name="connsiteY133" fmla="*/ 455123 h 1092333"/>
                    <a:gd name="connsiteX134" fmla="*/ 2383380 w 7243380"/>
                    <a:gd name="connsiteY134" fmla="*/ 462718 h 1092333"/>
                    <a:gd name="connsiteX135" fmla="*/ 2393205 w 7243380"/>
                    <a:gd name="connsiteY135" fmla="*/ 462718 h 1092333"/>
                    <a:gd name="connsiteX136" fmla="*/ 2393205 w 7243380"/>
                    <a:gd name="connsiteY136" fmla="*/ 473185 h 1092333"/>
                    <a:gd name="connsiteX137" fmla="*/ 2400177 w 7243380"/>
                    <a:gd name="connsiteY137" fmla="*/ 473185 h 1092333"/>
                    <a:gd name="connsiteX138" fmla="*/ 2400177 w 7243380"/>
                    <a:gd name="connsiteY138" fmla="*/ 481354 h 1092333"/>
                    <a:gd name="connsiteX139" fmla="*/ 2473198 w 7243380"/>
                    <a:gd name="connsiteY139" fmla="*/ 481354 h 1092333"/>
                    <a:gd name="connsiteX140" fmla="*/ 2473198 w 7243380"/>
                    <a:gd name="connsiteY140" fmla="*/ 490034 h 1092333"/>
                    <a:gd name="connsiteX141" fmla="*/ 2482960 w 7243380"/>
                    <a:gd name="connsiteY141" fmla="*/ 490034 h 1092333"/>
                    <a:gd name="connsiteX142" fmla="*/ 2482960 w 7243380"/>
                    <a:gd name="connsiteY142" fmla="*/ 496544 h 1092333"/>
                    <a:gd name="connsiteX143" fmla="*/ 2546472 w 7243380"/>
                    <a:gd name="connsiteY143" fmla="*/ 496544 h 1092333"/>
                    <a:gd name="connsiteX144" fmla="*/ 2546472 w 7243380"/>
                    <a:gd name="connsiteY144" fmla="*/ 501905 h 1092333"/>
                    <a:gd name="connsiteX145" fmla="*/ 2557882 w 7243380"/>
                    <a:gd name="connsiteY145" fmla="*/ 501905 h 1092333"/>
                    <a:gd name="connsiteX146" fmla="*/ 2557882 w 7243380"/>
                    <a:gd name="connsiteY146" fmla="*/ 510904 h 1092333"/>
                    <a:gd name="connsiteX147" fmla="*/ 2564601 w 7243380"/>
                    <a:gd name="connsiteY147" fmla="*/ 510904 h 1092333"/>
                    <a:gd name="connsiteX148" fmla="*/ 2564601 w 7243380"/>
                    <a:gd name="connsiteY148" fmla="*/ 526094 h 1092333"/>
                    <a:gd name="connsiteX149" fmla="*/ 2744427 w 7243380"/>
                    <a:gd name="connsiteY149" fmla="*/ 526094 h 1092333"/>
                    <a:gd name="connsiteX150" fmla="*/ 2744427 w 7243380"/>
                    <a:gd name="connsiteY150" fmla="*/ 533434 h 1092333"/>
                    <a:gd name="connsiteX151" fmla="*/ 2753111 w 7243380"/>
                    <a:gd name="connsiteY151" fmla="*/ 533434 h 1092333"/>
                    <a:gd name="connsiteX152" fmla="*/ 2753111 w 7243380"/>
                    <a:gd name="connsiteY152" fmla="*/ 540454 h 1092333"/>
                    <a:gd name="connsiteX153" fmla="*/ 2765978 w 7243380"/>
                    <a:gd name="connsiteY153" fmla="*/ 540454 h 1092333"/>
                    <a:gd name="connsiteX154" fmla="*/ 2765978 w 7243380"/>
                    <a:gd name="connsiteY154" fmla="*/ 545496 h 1092333"/>
                    <a:gd name="connsiteX155" fmla="*/ 2798115 w 7243380"/>
                    <a:gd name="connsiteY155" fmla="*/ 545496 h 1092333"/>
                    <a:gd name="connsiteX156" fmla="*/ 2798115 w 7243380"/>
                    <a:gd name="connsiteY156" fmla="*/ 550283 h 1092333"/>
                    <a:gd name="connsiteX157" fmla="*/ 2806482 w 7243380"/>
                    <a:gd name="connsiteY157" fmla="*/ 550283 h 1092333"/>
                    <a:gd name="connsiteX158" fmla="*/ 2806482 w 7243380"/>
                    <a:gd name="connsiteY158" fmla="*/ 556219 h 1092333"/>
                    <a:gd name="connsiteX159" fmla="*/ 2819350 w 7243380"/>
                    <a:gd name="connsiteY159" fmla="*/ 556219 h 1092333"/>
                    <a:gd name="connsiteX160" fmla="*/ 2819350 w 7243380"/>
                    <a:gd name="connsiteY160" fmla="*/ 562729 h 1092333"/>
                    <a:gd name="connsiteX161" fmla="*/ 2845972 w 7243380"/>
                    <a:gd name="connsiteY161" fmla="*/ 562729 h 1092333"/>
                    <a:gd name="connsiteX162" fmla="*/ 2845972 w 7243380"/>
                    <a:gd name="connsiteY162" fmla="*/ 568919 h 1092333"/>
                    <a:gd name="connsiteX163" fmla="*/ 2858522 w 7243380"/>
                    <a:gd name="connsiteY163" fmla="*/ 568919 h 1092333"/>
                    <a:gd name="connsiteX164" fmla="*/ 2858522 w 7243380"/>
                    <a:gd name="connsiteY164" fmla="*/ 575110 h 1092333"/>
                    <a:gd name="connsiteX165" fmla="*/ 2864100 w 7243380"/>
                    <a:gd name="connsiteY165" fmla="*/ 575110 h 1092333"/>
                    <a:gd name="connsiteX166" fmla="*/ 2864100 w 7243380"/>
                    <a:gd name="connsiteY166" fmla="*/ 579897 h 1092333"/>
                    <a:gd name="connsiteX167" fmla="*/ 2876714 w 7243380"/>
                    <a:gd name="connsiteY167" fmla="*/ 579897 h 1092333"/>
                    <a:gd name="connsiteX168" fmla="*/ 2876714 w 7243380"/>
                    <a:gd name="connsiteY168" fmla="*/ 585513 h 1092333"/>
                    <a:gd name="connsiteX169" fmla="*/ 2886222 w 7243380"/>
                    <a:gd name="connsiteY169" fmla="*/ 585513 h 1092333"/>
                    <a:gd name="connsiteX170" fmla="*/ 2886222 w 7243380"/>
                    <a:gd name="connsiteY170" fmla="*/ 588896 h 1092333"/>
                    <a:gd name="connsiteX171" fmla="*/ 2997528 w 7243380"/>
                    <a:gd name="connsiteY171" fmla="*/ 588896 h 1092333"/>
                    <a:gd name="connsiteX172" fmla="*/ 2997528 w 7243380"/>
                    <a:gd name="connsiteY172" fmla="*/ 593108 h 1092333"/>
                    <a:gd name="connsiteX173" fmla="*/ 3007860 w 7243380"/>
                    <a:gd name="connsiteY173" fmla="*/ 593108 h 1092333"/>
                    <a:gd name="connsiteX174" fmla="*/ 3007860 w 7243380"/>
                    <a:gd name="connsiteY174" fmla="*/ 603831 h 1092333"/>
                    <a:gd name="connsiteX175" fmla="*/ 3065731 w 7243380"/>
                    <a:gd name="connsiteY175" fmla="*/ 603831 h 1092333"/>
                    <a:gd name="connsiteX176" fmla="*/ 3065731 w 7243380"/>
                    <a:gd name="connsiteY176" fmla="*/ 610277 h 1092333"/>
                    <a:gd name="connsiteX177" fmla="*/ 3074986 w 7243380"/>
                    <a:gd name="connsiteY177" fmla="*/ 610277 h 1092333"/>
                    <a:gd name="connsiteX178" fmla="*/ 3074986 w 7243380"/>
                    <a:gd name="connsiteY178" fmla="*/ 617617 h 1092333"/>
                    <a:gd name="connsiteX179" fmla="*/ 3084177 w 7243380"/>
                    <a:gd name="connsiteY179" fmla="*/ 617617 h 1092333"/>
                    <a:gd name="connsiteX180" fmla="*/ 3084177 w 7243380"/>
                    <a:gd name="connsiteY180" fmla="*/ 625467 h 1092333"/>
                    <a:gd name="connsiteX181" fmla="*/ 3094572 w 7243380"/>
                    <a:gd name="connsiteY181" fmla="*/ 625467 h 1092333"/>
                    <a:gd name="connsiteX182" fmla="*/ 3094572 w 7243380"/>
                    <a:gd name="connsiteY182" fmla="*/ 633636 h 1092333"/>
                    <a:gd name="connsiteX183" fmla="*/ 3324663 w 7243380"/>
                    <a:gd name="connsiteY183" fmla="*/ 633636 h 1092333"/>
                    <a:gd name="connsiteX184" fmla="*/ 3324663 w 7243380"/>
                    <a:gd name="connsiteY184" fmla="*/ 640976 h 1092333"/>
                    <a:gd name="connsiteX185" fmla="*/ 3335312 w 7243380"/>
                    <a:gd name="connsiteY185" fmla="*/ 640976 h 1092333"/>
                    <a:gd name="connsiteX186" fmla="*/ 3335312 w 7243380"/>
                    <a:gd name="connsiteY186" fmla="*/ 647167 h 1092333"/>
                    <a:gd name="connsiteX187" fmla="*/ 3369731 w 7243380"/>
                    <a:gd name="connsiteY187" fmla="*/ 647167 h 1092333"/>
                    <a:gd name="connsiteX188" fmla="*/ 3369731 w 7243380"/>
                    <a:gd name="connsiteY188" fmla="*/ 653358 h 1092333"/>
                    <a:gd name="connsiteX189" fmla="*/ 3380633 w 7243380"/>
                    <a:gd name="connsiteY189" fmla="*/ 653358 h 1092333"/>
                    <a:gd name="connsiteX190" fmla="*/ 3380633 w 7243380"/>
                    <a:gd name="connsiteY190" fmla="*/ 657315 h 1092333"/>
                    <a:gd name="connsiteX191" fmla="*/ 3387606 w 7243380"/>
                    <a:gd name="connsiteY191" fmla="*/ 657315 h 1092333"/>
                    <a:gd name="connsiteX192" fmla="*/ 3387606 w 7243380"/>
                    <a:gd name="connsiteY192" fmla="*/ 666058 h 1092333"/>
                    <a:gd name="connsiteX193" fmla="*/ 3548416 w 7243380"/>
                    <a:gd name="connsiteY193" fmla="*/ 666058 h 1092333"/>
                    <a:gd name="connsiteX194" fmla="*/ 3548416 w 7243380"/>
                    <a:gd name="connsiteY194" fmla="*/ 673653 h 1092333"/>
                    <a:gd name="connsiteX195" fmla="*/ 3559319 w 7243380"/>
                    <a:gd name="connsiteY195" fmla="*/ 673653 h 1092333"/>
                    <a:gd name="connsiteX196" fmla="*/ 3559319 w 7243380"/>
                    <a:gd name="connsiteY196" fmla="*/ 681248 h 1092333"/>
                    <a:gd name="connsiteX197" fmla="*/ 3573010 w 7243380"/>
                    <a:gd name="connsiteY197" fmla="*/ 681248 h 1092333"/>
                    <a:gd name="connsiteX198" fmla="*/ 3627522 w 7243380"/>
                    <a:gd name="connsiteY198" fmla="*/ 681248 h 1092333"/>
                    <a:gd name="connsiteX199" fmla="*/ 3627522 w 7243380"/>
                    <a:gd name="connsiteY199" fmla="*/ 689673 h 1092333"/>
                    <a:gd name="connsiteX200" fmla="*/ 3636776 w 7243380"/>
                    <a:gd name="connsiteY200" fmla="*/ 689673 h 1092333"/>
                    <a:gd name="connsiteX201" fmla="*/ 3636776 w 7243380"/>
                    <a:gd name="connsiteY201" fmla="*/ 701544 h 1092333"/>
                    <a:gd name="connsiteX202" fmla="*/ 3718164 w 7243380"/>
                    <a:gd name="connsiteY202" fmla="*/ 701544 h 1092333"/>
                    <a:gd name="connsiteX203" fmla="*/ 3718164 w 7243380"/>
                    <a:gd name="connsiteY203" fmla="*/ 710798 h 1092333"/>
                    <a:gd name="connsiteX204" fmla="*/ 3728243 w 7243380"/>
                    <a:gd name="connsiteY204" fmla="*/ 710798 h 1092333"/>
                    <a:gd name="connsiteX205" fmla="*/ 3728243 w 7243380"/>
                    <a:gd name="connsiteY205" fmla="*/ 716989 h 1092333"/>
                    <a:gd name="connsiteX206" fmla="*/ 3739145 w 7243380"/>
                    <a:gd name="connsiteY206" fmla="*/ 716989 h 1092333"/>
                    <a:gd name="connsiteX207" fmla="*/ 3739145 w 7243380"/>
                    <a:gd name="connsiteY207" fmla="*/ 721776 h 1092333"/>
                    <a:gd name="connsiteX208" fmla="*/ 3757273 w 7243380"/>
                    <a:gd name="connsiteY208" fmla="*/ 721776 h 1092333"/>
                    <a:gd name="connsiteX209" fmla="*/ 3757273 w 7243380"/>
                    <a:gd name="connsiteY209" fmla="*/ 728286 h 1092333"/>
                    <a:gd name="connsiteX210" fmla="*/ 3764880 w 7243380"/>
                    <a:gd name="connsiteY210" fmla="*/ 728286 h 1092333"/>
                    <a:gd name="connsiteX211" fmla="*/ 3764880 w 7243380"/>
                    <a:gd name="connsiteY211" fmla="*/ 734158 h 1092333"/>
                    <a:gd name="connsiteX212" fmla="*/ 3871115 w 7243380"/>
                    <a:gd name="connsiteY212" fmla="*/ 734158 h 1092333"/>
                    <a:gd name="connsiteX213" fmla="*/ 3871115 w 7243380"/>
                    <a:gd name="connsiteY213" fmla="*/ 739263 h 1092333"/>
                    <a:gd name="connsiteX214" fmla="*/ 3880369 w 7243380"/>
                    <a:gd name="connsiteY214" fmla="*/ 739263 h 1092333"/>
                    <a:gd name="connsiteX215" fmla="*/ 3880369 w 7243380"/>
                    <a:gd name="connsiteY215" fmla="*/ 755857 h 1092333"/>
                    <a:gd name="connsiteX216" fmla="*/ 3890130 w 7243380"/>
                    <a:gd name="connsiteY216" fmla="*/ 755857 h 1092333"/>
                    <a:gd name="connsiteX217" fmla="*/ 3890130 w 7243380"/>
                    <a:gd name="connsiteY217" fmla="*/ 773345 h 1092333"/>
                    <a:gd name="connsiteX218" fmla="*/ 4987471 w 7243380"/>
                    <a:gd name="connsiteY218" fmla="*/ 773345 h 1092333"/>
                    <a:gd name="connsiteX219" fmla="*/ 4987471 w 7243380"/>
                    <a:gd name="connsiteY219" fmla="*/ 790513 h 1092333"/>
                    <a:gd name="connsiteX220" fmla="*/ 4993302 w 7243380"/>
                    <a:gd name="connsiteY220" fmla="*/ 790513 h 1092333"/>
                    <a:gd name="connsiteX221" fmla="*/ 4993302 w 7243380"/>
                    <a:gd name="connsiteY221" fmla="*/ 840359 h 1092333"/>
                    <a:gd name="connsiteX222" fmla="*/ 5000021 w 7243380"/>
                    <a:gd name="connsiteY222" fmla="*/ 840359 h 1092333"/>
                    <a:gd name="connsiteX223" fmla="*/ 5000021 w 7243380"/>
                    <a:gd name="connsiteY223" fmla="*/ 863719 h 1092333"/>
                    <a:gd name="connsiteX224" fmla="*/ 5005662 w 7243380"/>
                    <a:gd name="connsiteY224" fmla="*/ 863719 h 1092333"/>
                    <a:gd name="connsiteX225" fmla="*/ 5005662 w 7243380"/>
                    <a:gd name="connsiteY225" fmla="*/ 872398 h 1092333"/>
                    <a:gd name="connsiteX226" fmla="*/ 5221492 w 7243380"/>
                    <a:gd name="connsiteY226" fmla="*/ 872398 h 1092333"/>
                    <a:gd name="connsiteX227" fmla="*/ 5221492 w 7243380"/>
                    <a:gd name="connsiteY227" fmla="*/ 880887 h 1092333"/>
                    <a:gd name="connsiteX228" fmla="*/ 5230493 w 7243380"/>
                    <a:gd name="connsiteY228" fmla="*/ 880887 h 1092333"/>
                    <a:gd name="connsiteX229" fmla="*/ 5230493 w 7243380"/>
                    <a:gd name="connsiteY229" fmla="*/ 903417 h 1092333"/>
                    <a:gd name="connsiteX230" fmla="*/ 5743920 w 7243380"/>
                    <a:gd name="connsiteY230" fmla="*/ 903417 h 1092333"/>
                    <a:gd name="connsiteX231" fmla="*/ 5743920 w 7243380"/>
                    <a:gd name="connsiteY231" fmla="*/ 910182 h 1092333"/>
                    <a:gd name="connsiteX232" fmla="*/ 5754252 w 7243380"/>
                    <a:gd name="connsiteY232" fmla="*/ 910182 h 1092333"/>
                    <a:gd name="connsiteX233" fmla="*/ 5754252 w 7243380"/>
                    <a:gd name="connsiteY233" fmla="*/ 917777 h 1092333"/>
                    <a:gd name="connsiteX234" fmla="*/ 5762048 w 7243380"/>
                    <a:gd name="connsiteY234" fmla="*/ 917777 h 1092333"/>
                    <a:gd name="connsiteX235" fmla="*/ 5762048 w 7243380"/>
                    <a:gd name="connsiteY235" fmla="*/ 950454 h 1092333"/>
                    <a:gd name="connsiteX236" fmla="*/ 5957531 w 7243380"/>
                    <a:gd name="connsiteY236" fmla="*/ 950454 h 1092333"/>
                    <a:gd name="connsiteX237" fmla="*/ 5957531 w 7243380"/>
                    <a:gd name="connsiteY237" fmla="*/ 956326 h 1092333"/>
                    <a:gd name="connsiteX238" fmla="*/ 5964821 w 7243380"/>
                    <a:gd name="connsiteY238" fmla="*/ 956326 h 1092333"/>
                    <a:gd name="connsiteX239" fmla="*/ 5964821 w 7243380"/>
                    <a:gd name="connsiteY239" fmla="*/ 1011788 h 1092333"/>
                    <a:gd name="connsiteX240" fmla="*/ 6290625 w 7243380"/>
                    <a:gd name="connsiteY240" fmla="*/ 1011788 h 1092333"/>
                    <a:gd name="connsiteX241" fmla="*/ 6290625 w 7243380"/>
                    <a:gd name="connsiteY241" fmla="*/ 1016575 h 1092333"/>
                    <a:gd name="connsiteX242" fmla="*/ 6295632 w 7243380"/>
                    <a:gd name="connsiteY242" fmla="*/ 1016575 h 1092333"/>
                    <a:gd name="connsiteX243" fmla="*/ 6295632 w 7243380"/>
                    <a:gd name="connsiteY243" fmla="*/ 1092333 h 1092333"/>
                    <a:gd name="connsiteX244" fmla="*/ 7243381 w 7243380"/>
                    <a:gd name="connsiteY244" fmla="*/ 1092333 h 109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</a:cxnLst>
                  <a:rect l="l" t="t" r="r" b="b"/>
                  <a:pathLst>
                    <a:path w="7243380" h="1092333">
                      <a:moveTo>
                        <a:pt x="0" y="0"/>
                      </a:moveTo>
                      <a:lnTo>
                        <a:pt x="35813" y="0"/>
                      </a:lnTo>
                      <a:lnTo>
                        <a:pt x="35813" y="8297"/>
                      </a:lnTo>
                      <a:lnTo>
                        <a:pt x="77204" y="8297"/>
                      </a:lnTo>
                      <a:lnTo>
                        <a:pt x="77204" y="15062"/>
                      </a:lnTo>
                      <a:lnTo>
                        <a:pt x="89755" y="15062"/>
                      </a:lnTo>
                      <a:lnTo>
                        <a:pt x="89755" y="20679"/>
                      </a:lnTo>
                      <a:lnTo>
                        <a:pt x="101481" y="20679"/>
                      </a:lnTo>
                      <a:lnTo>
                        <a:pt x="101481" y="26870"/>
                      </a:lnTo>
                      <a:lnTo>
                        <a:pt x="110989" y="26870"/>
                      </a:lnTo>
                      <a:lnTo>
                        <a:pt x="110989" y="31656"/>
                      </a:lnTo>
                      <a:lnTo>
                        <a:pt x="143760" y="31656"/>
                      </a:lnTo>
                      <a:lnTo>
                        <a:pt x="143760" y="39251"/>
                      </a:lnTo>
                      <a:lnTo>
                        <a:pt x="151556" y="39251"/>
                      </a:lnTo>
                      <a:lnTo>
                        <a:pt x="151556" y="42379"/>
                      </a:lnTo>
                      <a:lnTo>
                        <a:pt x="160240" y="42379"/>
                      </a:lnTo>
                      <a:lnTo>
                        <a:pt x="160240" y="52207"/>
                      </a:lnTo>
                      <a:lnTo>
                        <a:pt x="172283" y="52207"/>
                      </a:lnTo>
                      <a:lnTo>
                        <a:pt x="172283" y="74992"/>
                      </a:lnTo>
                      <a:lnTo>
                        <a:pt x="189905" y="74992"/>
                      </a:lnTo>
                      <a:lnTo>
                        <a:pt x="189905" y="83162"/>
                      </a:lnTo>
                      <a:lnTo>
                        <a:pt x="199096" y="83162"/>
                      </a:lnTo>
                      <a:lnTo>
                        <a:pt x="199096" y="90757"/>
                      </a:lnTo>
                      <a:lnTo>
                        <a:pt x="210822" y="90757"/>
                      </a:lnTo>
                      <a:lnTo>
                        <a:pt x="210822" y="97522"/>
                      </a:lnTo>
                      <a:lnTo>
                        <a:pt x="220900" y="97522"/>
                      </a:lnTo>
                      <a:lnTo>
                        <a:pt x="220900" y="105117"/>
                      </a:lnTo>
                      <a:lnTo>
                        <a:pt x="232120" y="105117"/>
                      </a:lnTo>
                      <a:lnTo>
                        <a:pt x="232120" y="112201"/>
                      </a:lnTo>
                      <a:lnTo>
                        <a:pt x="342285" y="112201"/>
                      </a:lnTo>
                      <a:lnTo>
                        <a:pt x="342285" y="119477"/>
                      </a:lnTo>
                      <a:lnTo>
                        <a:pt x="351793" y="119477"/>
                      </a:lnTo>
                      <a:lnTo>
                        <a:pt x="351793" y="126817"/>
                      </a:lnTo>
                      <a:lnTo>
                        <a:pt x="362442" y="126817"/>
                      </a:lnTo>
                      <a:lnTo>
                        <a:pt x="362442" y="135560"/>
                      </a:lnTo>
                      <a:lnTo>
                        <a:pt x="613514" y="135560"/>
                      </a:lnTo>
                      <a:lnTo>
                        <a:pt x="613514" y="144559"/>
                      </a:lnTo>
                      <a:lnTo>
                        <a:pt x="628917" y="144559"/>
                      </a:lnTo>
                      <a:lnTo>
                        <a:pt x="628917" y="152473"/>
                      </a:lnTo>
                      <a:lnTo>
                        <a:pt x="638995" y="152473"/>
                      </a:lnTo>
                      <a:lnTo>
                        <a:pt x="638995" y="160324"/>
                      </a:lnTo>
                      <a:lnTo>
                        <a:pt x="933423" y="160324"/>
                      </a:lnTo>
                      <a:lnTo>
                        <a:pt x="933423" y="166515"/>
                      </a:lnTo>
                      <a:lnTo>
                        <a:pt x="943502" y="166515"/>
                      </a:lnTo>
                      <a:lnTo>
                        <a:pt x="943502" y="175833"/>
                      </a:lnTo>
                      <a:lnTo>
                        <a:pt x="951615" y="175833"/>
                      </a:lnTo>
                      <a:lnTo>
                        <a:pt x="951615" y="185087"/>
                      </a:lnTo>
                      <a:lnTo>
                        <a:pt x="1048406" y="185087"/>
                      </a:lnTo>
                      <a:lnTo>
                        <a:pt x="1048406" y="188214"/>
                      </a:lnTo>
                      <a:lnTo>
                        <a:pt x="1055949" y="188214"/>
                      </a:lnTo>
                      <a:lnTo>
                        <a:pt x="1055949" y="193831"/>
                      </a:lnTo>
                      <a:lnTo>
                        <a:pt x="1063238" y="193831"/>
                      </a:lnTo>
                      <a:lnTo>
                        <a:pt x="1063238" y="198618"/>
                      </a:lnTo>
                      <a:lnTo>
                        <a:pt x="1239959" y="198618"/>
                      </a:lnTo>
                      <a:lnTo>
                        <a:pt x="1239959" y="203979"/>
                      </a:lnTo>
                      <a:lnTo>
                        <a:pt x="1247755" y="203979"/>
                      </a:lnTo>
                      <a:lnTo>
                        <a:pt x="1247755" y="207936"/>
                      </a:lnTo>
                      <a:lnTo>
                        <a:pt x="1256185" y="207936"/>
                      </a:lnTo>
                      <a:lnTo>
                        <a:pt x="1256185" y="212403"/>
                      </a:lnTo>
                      <a:lnTo>
                        <a:pt x="1357667" y="212403"/>
                      </a:lnTo>
                      <a:lnTo>
                        <a:pt x="1357667" y="217765"/>
                      </a:lnTo>
                      <a:lnTo>
                        <a:pt x="1365209" y="217765"/>
                      </a:lnTo>
                      <a:lnTo>
                        <a:pt x="1365209" y="225679"/>
                      </a:lnTo>
                      <a:lnTo>
                        <a:pt x="1499144" y="225679"/>
                      </a:lnTo>
                      <a:lnTo>
                        <a:pt x="1499144" y="232444"/>
                      </a:lnTo>
                      <a:lnTo>
                        <a:pt x="1508652" y="232444"/>
                      </a:lnTo>
                      <a:lnTo>
                        <a:pt x="1508652" y="238060"/>
                      </a:lnTo>
                      <a:lnTo>
                        <a:pt x="1521519" y="238060"/>
                      </a:lnTo>
                      <a:lnTo>
                        <a:pt x="1521519" y="245081"/>
                      </a:lnTo>
                      <a:lnTo>
                        <a:pt x="1530520" y="245081"/>
                      </a:lnTo>
                      <a:lnTo>
                        <a:pt x="1530520" y="251016"/>
                      </a:lnTo>
                      <a:lnTo>
                        <a:pt x="1540028" y="251016"/>
                      </a:lnTo>
                      <a:lnTo>
                        <a:pt x="1540028" y="256058"/>
                      </a:lnTo>
                      <a:lnTo>
                        <a:pt x="1588392" y="256058"/>
                      </a:lnTo>
                      <a:lnTo>
                        <a:pt x="1588392" y="260845"/>
                      </a:lnTo>
                      <a:lnTo>
                        <a:pt x="1598977" y="260845"/>
                      </a:lnTo>
                      <a:lnTo>
                        <a:pt x="1598977" y="265951"/>
                      </a:lnTo>
                      <a:lnTo>
                        <a:pt x="1621923" y="265951"/>
                      </a:lnTo>
                      <a:lnTo>
                        <a:pt x="1621923" y="272142"/>
                      </a:lnTo>
                      <a:lnTo>
                        <a:pt x="1633142" y="272142"/>
                      </a:lnTo>
                      <a:lnTo>
                        <a:pt x="1633142" y="283119"/>
                      </a:lnTo>
                      <a:lnTo>
                        <a:pt x="1646834" y="283119"/>
                      </a:lnTo>
                      <a:lnTo>
                        <a:pt x="1646834" y="290140"/>
                      </a:lnTo>
                      <a:lnTo>
                        <a:pt x="1655201" y="290140"/>
                      </a:lnTo>
                      <a:lnTo>
                        <a:pt x="1655201" y="295501"/>
                      </a:lnTo>
                      <a:lnTo>
                        <a:pt x="1690760" y="295501"/>
                      </a:lnTo>
                      <a:lnTo>
                        <a:pt x="1690760" y="306479"/>
                      </a:lnTo>
                      <a:lnTo>
                        <a:pt x="1705846" y="306479"/>
                      </a:lnTo>
                      <a:lnTo>
                        <a:pt x="1705846" y="312925"/>
                      </a:lnTo>
                      <a:lnTo>
                        <a:pt x="1718143" y="312925"/>
                      </a:lnTo>
                      <a:lnTo>
                        <a:pt x="1718143" y="316882"/>
                      </a:lnTo>
                      <a:lnTo>
                        <a:pt x="1730694" y="316882"/>
                      </a:lnTo>
                      <a:lnTo>
                        <a:pt x="1730694" y="322498"/>
                      </a:lnTo>
                      <a:lnTo>
                        <a:pt x="1741089" y="322498"/>
                      </a:lnTo>
                      <a:lnTo>
                        <a:pt x="1741089" y="328434"/>
                      </a:lnTo>
                      <a:lnTo>
                        <a:pt x="1949122" y="328434"/>
                      </a:lnTo>
                      <a:lnTo>
                        <a:pt x="1949122" y="333795"/>
                      </a:lnTo>
                      <a:lnTo>
                        <a:pt x="1959771" y="333795"/>
                      </a:lnTo>
                      <a:lnTo>
                        <a:pt x="1959771" y="338582"/>
                      </a:lnTo>
                      <a:lnTo>
                        <a:pt x="2066323" y="338582"/>
                      </a:lnTo>
                      <a:lnTo>
                        <a:pt x="2066323" y="345858"/>
                      </a:lnTo>
                      <a:lnTo>
                        <a:pt x="2078873" y="345858"/>
                      </a:lnTo>
                      <a:lnTo>
                        <a:pt x="2078873" y="350389"/>
                      </a:lnTo>
                      <a:lnTo>
                        <a:pt x="2087811" y="350389"/>
                      </a:lnTo>
                      <a:lnTo>
                        <a:pt x="2087811" y="354601"/>
                      </a:lnTo>
                      <a:lnTo>
                        <a:pt x="2093135" y="354601"/>
                      </a:lnTo>
                      <a:lnTo>
                        <a:pt x="2093135" y="361111"/>
                      </a:lnTo>
                      <a:lnTo>
                        <a:pt x="2102643" y="361111"/>
                      </a:lnTo>
                      <a:lnTo>
                        <a:pt x="2102643" y="368962"/>
                      </a:lnTo>
                      <a:lnTo>
                        <a:pt x="2112151" y="368962"/>
                      </a:lnTo>
                      <a:lnTo>
                        <a:pt x="2112151" y="375727"/>
                      </a:lnTo>
                      <a:lnTo>
                        <a:pt x="2117729" y="375727"/>
                      </a:lnTo>
                      <a:lnTo>
                        <a:pt x="2117729" y="382237"/>
                      </a:lnTo>
                      <a:lnTo>
                        <a:pt x="2172812" y="382237"/>
                      </a:lnTo>
                      <a:lnTo>
                        <a:pt x="2172812" y="389257"/>
                      </a:lnTo>
                      <a:lnTo>
                        <a:pt x="2180418" y="389257"/>
                      </a:lnTo>
                      <a:lnTo>
                        <a:pt x="2180418" y="396852"/>
                      </a:lnTo>
                      <a:lnTo>
                        <a:pt x="2203300" y="396852"/>
                      </a:lnTo>
                      <a:lnTo>
                        <a:pt x="2203300" y="403043"/>
                      </a:lnTo>
                      <a:lnTo>
                        <a:pt x="2214520" y="403043"/>
                      </a:lnTo>
                      <a:lnTo>
                        <a:pt x="2214520" y="408660"/>
                      </a:lnTo>
                      <a:lnTo>
                        <a:pt x="2254199" y="408660"/>
                      </a:lnTo>
                      <a:lnTo>
                        <a:pt x="2254199" y="416255"/>
                      </a:lnTo>
                      <a:lnTo>
                        <a:pt x="2264531" y="416255"/>
                      </a:lnTo>
                      <a:lnTo>
                        <a:pt x="2264531" y="423913"/>
                      </a:lnTo>
                      <a:lnTo>
                        <a:pt x="2272137" y="423913"/>
                      </a:lnTo>
                      <a:lnTo>
                        <a:pt x="2272137" y="432338"/>
                      </a:lnTo>
                      <a:lnTo>
                        <a:pt x="2288872" y="432338"/>
                      </a:lnTo>
                      <a:lnTo>
                        <a:pt x="2288872" y="439359"/>
                      </a:lnTo>
                      <a:lnTo>
                        <a:pt x="2354349" y="439359"/>
                      </a:lnTo>
                      <a:lnTo>
                        <a:pt x="2354349" y="448102"/>
                      </a:lnTo>
                      <a:lnTo>
                        <a:pt x="2368611" y="448102"/>
                      </a:lnTo>
                      <a:lnTo>
                        <a:pt x="2368611" y="455123"/>
                      </a:lnTo>
                      <a:lnTo>
                        <a:pt x="2383380" y="455123"/>
                      </a:lnTo>
                      <a:lnTo>
                        <a:pt x="2383380" y="462718"/>
                      </a:lnTo>
                      <a:lnTo>
                        <a:pt x="2393205" y="462718"/>
                      </a:lnTo>
                      <a:lnTo>
                        <a:pt x="2393205" y="473185"/>
                      </a:lnTo>
                      <a:lnTo>
                        <a:pt x="2400177" y="473185"/>
                      </a:lnTo>
                      <a:lnTo>
                        <a:pt x="2400177" y="481354"/>
                      </a:lnTo>
                      <a:lnTo>
                        <a:pt x="2473198" y="481354"/>
                      </a:lnTo>
                      <a:lnTo>
                        <a:pt x="2473198" y="490034"/>
                      </a:lnTo>
                      <a:lnTo>
                        <a:pt x="2482960" y="490034"/>
                      </a:lnTo>
                      <a:lnTo>
                        <a:pt x="2482960" y="496544"/>
                      </a:lnTo>
                      <a:lnTo>
                        <a:pt x="2546472" y="496544"/>
                      </a:lnTo>
                      <a:lnTo>
                        <a:pt x="2546472" y="501905"/>
                      </a:lnTo>
                      <a:lnTo>
                        <a:pt x="2557882" y="501905"/>
                      </a:lnTo>
                      <a:lnTo>
                        <a:pt x="2557882" y="510904"/>
                      </a:lnTo>
                      <a:lnTo>
                        <a:pt x="2564601" y="510904"/>
                      </a:lnTo>
                      <a:lnTo>
                        <a:pt x="2564601" y="526094"/>
                      </a:lnTo>
                      <a:lnTo>
                        <a:pt x="2744427" y="526094"/>
                      </a:lnTo>
                      <a:lnTo>
                        <a:pt x="2744427" y="533434"/>
                      </a:lnTo>
                      <a:lnTo>
                        <a:pt x="2753111" y="533434"/>
                      </a:lnTo>
                      <a:lnTo>
                        <a:pt x="2753111" y="540454"/>
                      </a:lnTo>
                      <a:lnTo>
                        <a:pt x="2765978" y="540454"/>
                      </a:lnTo>
                      <a:lnTo>
                        <a:pt x="2765978" y="545496"/>
                      </a:lnTo>
                      <a:lnTo>
                        <a:pt x="2798115" y="545496"/>
                      </a:lnTo>
                      <a:lnTo>
                        <a:pt x="2798115" y="550283"/>
                      </a:lnTo>
                      <a:lnTo>
                        <a:pt x="2806482" y="550283"/>
                      </a:lnTo>
                      <a:lnTo>
                        <a:pt x="2806482" y="556219"/>
                      </a:lnTo>
                      <a:lnTo>
                        <a:pt x="2819350" y="556219"/>
                      </a:lnTo>
                      <a:lnTo>
                        <a:pt x="2819350" y="562729"/>
                      </a:lnTo>
                      <a:lnTo>
                        <a:pt x="2845972" y="562729"/>
                      </a:lnTo>
                      <a:lnTo>
                        <a:pt x="2845972" y="568919"/>
                      </a:lnTo>
                      <a:lnTo>
                        <a:pt x="2858522" y="568919"/>
                      </a:lnTo>
                      <a:lnTo>
                        <a:pt x="2858522" y="575110"/>
                      </a:lnTo>
                      <a:lnTo>
                        <a:pt x="2864100" y="575110"/>
                      </a:lnTo>
                      <a:lnTo>
                        <a:pt x="2864100" y="579897"/>
                      </a:lnTo>
                      <a:lnTo>
                        <a:pt x="2876714" y="579897"/>
                      </a:lnTo>
                      <a:lnTo>
                        <a:pt x="2876714" y="585513"/>
                      </a:lnTo>
                      <a:lnTo>
                        <a:pt x="2886222" y="585513"/>
                      </a:lnTo>
                      <a:lnTo>
                        <a:pt x="2886222" y="588896"/>
                      </a:lnTo>
                      <a:lnTo>
                        <a:pt x="2997528" y="588896"/>
                      </a:lnTo>
                      <a:lnTo>
                        <a:pt x="2997528" y="593108"/>
                      </a:lnTo>
                      <a:lnTo>
                        <a:pt x="3007860" y="593108"/>
                      </a:lnTo>
                      <a:lnTo>
                        <a:pt x="3007860" y="603831"/>
                      </a:lnTo>
                      <a:lnTo>
                        <a:pt x="3065731" y="603831"/>
                      </a:lnTo>
                      <a:lnTo>
                        <a:pt x="3065731" y="610277"/>
                      </a:lnTo>
                      <a:lnTo>
                        <a:pt x="3074986" y="610277"/>
                      </a:lnTo>
                      <a:lnTo>
                        <a:pt x="3074986" y="617617"/>
                      </a:lnTo>
                      <a:lnTo>
                        <a:pt x="3084177" y="617617"/>
                      </a:lnTo>
                      <a:lnTo>
                        <a:pt x="3084177" y="625467"/>
                      </a:lnTo>
                      <a:lnTo>
                        <a:pt x="3094572" y="625467"/>
                      </a:lnTo>
                      <a:lnTo>
                        <a:pt x="3094572" y="633636"/>
                      </a:lnTo>
                      <a:lnTo>
                        <a:pt x="3324663" y="633636"/>
                      </a:lnTo>
                      <a:lnTo>
                        <a:pt x="3324663" y="640976"/>
                      </a:lnTo>
                      <a:lnTo>
                        <a:pt x="3335312" y="640976"/>
                      </a:lnTo>
                      <a:lnTo>
                        <a:pt x="3335312" y="647167"/>
                      </a:lnTo>
                      <a:lnTo>
                        <a:pt x="3369731" y="647167"/>
                      </a:lnTo>
                      <a:lnTo>
                        <a:pt x="3369731" y="653358"/>
                      </a:lnTo>
                      <a:lnTo>
                        <a:pt x="3380633" y="653358"/>
                      </a:lnTo>
                      <a:lnTo>
                        <a:pt x="3380633" y="657315"/>
                      </a:lnTo>
                      <a:lnTo>
                        <a:pt x="3387606" y="657315"/>
                      </a:lnTo>
                      <a:lnTo>
                        <a:pt x="3387606" y="666058"/>
                      </a:lnTo>
                      <a:lnTo>
                        <a:pt x="3548416" y="666058"/>
                      </a:lnTo>
                      <a:lnTo>
                        <a:pt x="3548416" y="673653"/>
                      </a:lnTo>
                      <a:lnTo>
                        <a:pt x="3559319" y="673653"/>
                      </a:lnTo>
                      <a:lnTo>
                        <a:pt x="3559319" y="681248"/>
                      </a:lnTo>
                      <a:lnTo>
                        <a:pt x="3573010" y="681248"/>
                      </a:lnTo>
                      <a:lnTo>
                        <a:pt x="3627522" y="681248"/>
                      </a:lnTo>
                      <a:lnTo>
                        <a:pt x="3627522" y="689673"/>
                      </a:lnTo>
                      <a:lnTo>
                        <a:pt x="3636776" y="689673"/>
                      </a:lnTo>
                      <a:lnTo>
                        <a:pt x="3636776" y="701544"/>
                      </a:lnTo>
                      <a:lnTo>
                        <a:pt x="3718164" y="701544"/>
                      </a:lnTo>
                      <a:lnTo>
                        <a:pt x="3718164" y="710798"/>
                      </a:lnTo>
                      <a:lnTo>
                        <a:pt x="3728243" y="710798"/>
                      </a:lnTo>
                      <a:lnTo>
                        <a:pt x="3728243" y="716989"/>
                      </a:lnTo>
                      <a:lnTo>
                        <a:pt x="3739145" y="716989"/>
                      </a:lnTo>
                      <a:lnTo>
                        <a:pt x="3739145" y="721776"/>
                      </a:lnTo>
                      <a:lnTo>
                        <a:pt x="3757273" y="721776"/>
                      </a:lnTo>
                      <a:lnTo>
                        <a:pt x="3757273" y="728286"/>
                      </a:lnTo>
                      <a:lnTo>
                        <a:pt x="3764880" y="728286"/>
                      </a:lnTo>
                      <a:lnTo>
                        <a:pt x="3764880" y="734158"/>
                      </a:lnTo>
                      <a:lnTo>
                        <a:pt x="3871115" y="734158"/>
                      </a:lnTo>
                      <a:lnTo>
                        <a:pt x="3871115" y="739263"/>
                      </a:lnTo>
                      <a:lnTo>
                        <a:pt x="3880369" y="739263"/>
                      </a:lnTo>
                      <a:lnTo>
                        <a:pt x="3880369" y="755857"/>
                      </a:lnTo>
                      <a:lnTo>
                        <a:pt x="3890130" y="755857"/>
                      </a:lnTo>
                      <a:lnTo>
                        <a:pt x="3890130" y="773345"/>
                      </a:lnTo>
                      <a:lnTo>
                        <a:pt x="4987471" y="773345"/>
                      </a:lnTo>
                      <a:lnTo>
                        <a:pt x="4987471" y="790513"/>
                      </a:lnTo>
                      <a:lnTo>
                        <a:pt x="4993302" y="790513"/>
                      </a:lnTo>
                      <a:lnTo>
                        <a:pt x="4993302" y="840359"/>
                      </a:lnTo>
                      <a:lnTo>
                        <a:pt x="5000021" y="840359"/>
                      </a:lnTo>
                      <a:lnTo>
                        <a:pt x="5000021" y="863719"/>
                      </a:lnTo>
                      <a:lnTo>
                        <a:pt x="5005662" y="863719"/>
                      </a:lnTo>
                      <a:lnTo>
                        <a:pt x="5005662" y="872398"/>
                      </a:lnTo>
                      <a:lnTo>
                        <a:pt x="5221492" y="872398"/>
                      </a:lnTo>
                      <a:lnTo>
                        <a:pt x="5221492" y="880887"/>
                      </a:lnTo>
                      <a:lnTo>
                        <a:pt x="5230493" y="880887"/>
                      </a:lnTo>
                      <a:lnTo>
                        <a:pt x="5230493" y="903417"/>
                      </a:lnTo>
                      <a:lnTo>
                        <a:pt x="5743920" y="903417"/>
                      </a:lnTo>
                      <a:lnTo>
                        <a:pt x="5743920" y="910182"/>
                      </a:lnTo>
                      <a:lnTo>
                        <a:pt x="5754252" y="910182"/>
                      </a:lnTo>
                      <a:lnTo>
                        <a:pt x="5754252" y="917777"/>
                      </a:lnTo>
                      <a:lnTo>
                        <a:pt x="5762048" y="917777"/>
                      </a:lnTo>
                      <a:lnTo>
                        <a:pt x="5762048" y="950454"/>
                      </a:lnTo>
                      <a:lnTo>
                        <a:pt x="5957531" y="950454"/>
                      </a:lnTo>
                      <a:lnTo>
                        <a:pt x="5957531" y="956326"/>
                      </a:lnTo>
                      <a:lnTo>
                        <a:pt x="5964821" y="956326"/>
                      </a:lnTo>
                      <a:lnTo>
                        <a:pt x="5964821" y="1011788"/>
                      </a:lnTo>
                      <a:lnTo>
                        <a:pt x="6290625" y="1011788"/>
                      </a:lnTo>
                      <a:lnTo>
                        <a:pt x="6290625" y="1016575"/>
                      </a:lnTo>
                      <a:lnTo>
                        <a:pt x="6295632" y="1016575"/>
                      </a:lnTo>
                      <a:lnTo>
                        <a:pt x="6295632" y="1092333"/>
                      </a:lnTo>
                      <a:lnTo>
                        <a:pt x="7243381" y="1092333"/>
                      </a:lnTo>
                    </a:path>
                  </a:pathLst>
                </a:custGeom>
                <a:noFill/>
                <a:ln w="25400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9F4922-6AD3-2416-E472-E42201D2DC6A}"/>
                </a:ext>
              </a:extLst>
            </p:cNvPr>
            <p:cNvGrpSpPr/>
            <p:nvPr/>
          </p:nvGrpSpPr>
          <p:grpSpPr>
            <a:xfrm>
              <a:off x="2403835" y="2844594"/>
              <a:ext cx="5089528" cy="2027582"/>
              <a:chOff x="2193708" y="2623931"/>
              <a:chExt cx="5082166" cy="202758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4E6B13C-DE5D-8876-96B3-DDEFD2604034}"/>
                  </a:ext>
                </a:extLst>
              </p:cNvPr>
              <p:cNvCxnSpPr/>
              <p:nvPr/>
            </p:nvCxnSpPr>
            <p:spPr>
              <a:xfrm flipV="1">
                <a:off x="7275874" y="2643809"/>
                <a:ext cx="0" cy="2007704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66C971B-4226-F2E4-36E7-D76E6E2340B9}"/>
                  </a:ext>
                </a:extLst>
              </p:cNvPr>
              <p:cNvCxnSpPr/>
              <p:nvPr/>
            </p:nvCxnSpPr>
            <p:spPr>
              <a:xfrm flipH="1">
                <a:off x="2193708" y="3001618"/>
                <a:ext cx="5082166" cy="0"/>
              </a:xfrm>
              <a:prstGeom prst="line">
                <a:avLst/>
              </a:prstGeom>
              <a:ln w="25400">
                <a:solidFill>
                  <a:srgbClr val="8080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CE7F3C-9EB5-9863-D321-DB109CA20EF1}"/>
                  </a:ext>
                </a:extLst>
              </p:cNvPr>
              <p:cNvCxnSpPr/>
              <p:nvPr/>
            </p:nvCxnSpPr>
            <p:spPr>
              <a:xfrm flipH="1">
                <a:off x="2193708" y="2623931"/>
                <a:ext cx="5082166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810966-C112-369A-D619-88B9B6D03521}"/>
                </a:ext>
              </a:extLst>
            </p:cNvPr>
            <p:cNvSpPr/>
            <p:nvPr/>
          </p:nvSpPr>
          <p:spPr>
            <a:xfrm flipV="1">
              <a:off x="2397563" y="4831019"/>
              <a:ext cx="7821151" cy="45719"/>
            </a:xfrm>
            <a:custGeom>
              <a:avLst/>
              <a:gdLst>
                <a:gd name="connsiteX0" fmla="*/ 0 w 6315075"/>
                <a:gd name="connsiteY0" fmla="*/ 0 h 0"/>
                <a:gd name="connsiteX1" fmla="*/ 6322790 w 6315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15075">
                  <a:moveTo>
                    <a:pt x="0" y="0"/>
                  </a:moveTo>
                  <a:lnTo>
                    <a:pt x="6322790" y="0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6311E8-40D5-5628-EA38-438A4F932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2545569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Coiffier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N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2002;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346: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235–242</a:t>
            </a:r>
          </a:p>
        </p:txBody>
      </p:sp>
    </p:spTree>
    <p:extLst>
      <p:ext uri="{BB962C8B-B14F-4D97-AF65-F5344CB8AC3E}">
        <p14:creationId xmlns:p14="http://schemas.microsoft.com/office/powerpoint/2010/main" val="72484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DE8CB0-B544-B94B-3337-95ECFF14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patients with aNHL after anti-CD19 CAR T failure</a:t>
            </a:r>
            <a:br>
              <a:rPr lang="en-GB" dirty="0"/>
            </a:br>
            <a:r>
              <a:rPr lang="en-GB" sz="1800" b="0" dirty="0"/>
              <a:t>DESCAR-T analyses highlight poor outcomes and limited treatment options following CAR T (N=238)</a:t>
            </a:r>
            <a:endParaRPr lang="en-GB" b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5BE818-F479-026F-3E88-EA2E7F146EC6}"/>
              </a:ext>
            </a:extLst>
          </p:cNvPr>
          <p:cNvSpPr/>
          <p:nvPr/>
        </p:nvSpPr>
        <p:spPr bwMode="auto">
          <a:xfrm>
            <a:off x="446098" y="5201969"/>
            <a:ext cx="11314112" cy="527761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Limited activity with anti-CD20-CD3 bsAbs in patients following CAR T progression/relapse; data indicate salvage immunomodulatory treatment (i.e. Len) may offer better outcomes compared with standard chemoimmunotherapy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25F6F1-70D1-421E-8600-8679CAEE6B48}"/>
              </a:ext>
            </a:extLst>
          </p:cNvPr>
          <p:cNvGrpSpPr/>
          <p:nvPr/>
        </p:nvGrpSpPr>
        <p:grpSpPr>
          <a:xfrm>
            <a:off x="586169" y="1371595"/>
            <a:ext cx="11019662" cy="3676266"/>
            <a:chOff x="643734" y="1371595"/>
            <a:chExt cx="11019662" cy="32729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521DFC0-342C-C40E-8493-2FBCC35CDA22}"/>
                </a:ext>
              </a:extLst>
            </p:cNvPr>
            <p:cNvGrpSpPr/>
            <p:nvPr/>
          </p:nvGrpSpPr>
          <p:grpSpPr>
            <a:xfrm>
              <a:off x="643734" y="1371595"/>
              <a:ext cx="11019662" cy="3272986"/>
              <a:chOff x="1036781" y="1708684"/>
              <a:chExt cx="10225269" cy="345347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59120B2-9D99-835E-E497-892013EA043A}"/>
                  </a:ext>
                </a:extLst>
              </p:cNvPr>
              <p:cNvGrpSpPr/>
              <p:nvPr/>
            </p:nvGrpSpPr>
            <p:grpSpPr>
              <a:xfrm>
                <a:off x="1036781" y="1708684"/>
                <a:ext cx="10225269" cy="3453479"/>
                <a:chOff x="951026" y="1862266"/>
                <a:chExt cx="6716163" cy="3868682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5053AC9-DBE4-2EAD-643F-9D6B93EC497B}"/>
                    </a:ext>
                  </a:extLst>
                </p:cNvPr>
                <p:cNvGrpSpPr/>
                <p:nvPr/>
              </p:nvGrpSpPr>
              <p:grpSpPr>
                <a:xfrm>
                  <a:off x="951026" y="1862266"/>
                  <a:ext cx="6716163" cy="3868682"/>
                  <a:chOff x="1405502" y="2248437"/>
                  <a:chExt cx="5253551" cy="3267976"/>
                </a:xfrm>
              </p:grpSpPr>
              <p:graphicFrame>
                <p:nvGraphicFramePr>
                  <p:cNvPr id="20" name="Content Placeholder 4">
                    <a:extLst>
                      <a:ext uri="{FF2B5EF4-FFF2-40B4-BE49-F238E27FC236}">
                        <a16:creationId xmlns:a16="http://schemas.microsoft.com/office/drawing/2014/main" id="{F75A7E74-7249-225D-C93F-EA185305F12F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1472634" y="2248437"/>
                  <a:ext cx="5186419" cy="32679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E94A565-B4BE-94F0-0529-16EC8D1F850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26397" y="3662450"/>
                    <a:ext cx="2752724" cy="1945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Patients (%)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31FD4E9-6C4D-F8D4-3B00-38B018A2C2FD}"/>
                      </a:ext>
                    </a:extLst>
                  </p:cNvPr>
                  <p:cNvSpPr txBox="1"/>
                  <p:nvPr/>
                </p:nvSpPr>
                <p:spPr>
                  <a:xfrm>
                    <a:off x="1983859" y="4275589"/>
                    <a:ext cx="693897" cy="3380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ORR: 14.3% </a:t>
                    </a:r>
                    <a:endPara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1568682-A682-B500-D563-4736EEA16785}"/>
                    </a:ext>
                  </a:extLst>
                </p:cNvPr>
                <p:cNvSpPr txBox="1"/>
                <p:nvPr/>
              </p:nvSpPr>
              <p:spPr>
                <a:xfrm>
                  <a:off x="2885796" y="3615399"/>
                  <a:ext cx="954139" cy="4001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ORR: 35.7% </a:t>
                  </a: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442A96D-7420-A7DE-A108-5C6EAC6EB80D}"/>
                    </a:ext>
                  </a:extLst>
                </p:cNvPr>
                <p:cNvSpPr txBox="1"/>
                <p:nvPr/>
              </p:nvSpPr>
              <p:spPr>
                <a:xfrm>
                  <a:off x="4174130" y="4462127"/>
                  <a:ext cx="797226" cy="4001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ORR: 8% </a:t>
                  </a: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44A430C-D542-550A-E6AD-9BDF8A73D9C1}"/>
                    </a:ext>
                  </a:extLst>
                </p:cNvPr>
                <p:cNvSpPr txBox="1"/>
                <p:nvPr/>
              </p:nvSpPr>
              <p:spPr>
                <a:xfrm>
                  <a:off x="5364811" y="4351719"/>
                  <a:ext cx="868263" cy="4001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ORR: 11.5% </a:t>
                  </a: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284AA0-9C9C-D06A-E314-97DCF1DAB256}"/>
                  </a:ext>
                </a:extLst>
              </p:cNvPr>
              <p:cNvSpPr txBox="1"/>
              <p:nvPr/>
            </p:nvSpPr>
            <p:spPr>
              <a:xfrm>
                <a:off x="9643027" y="3930958"/>
                <a:ext cx="1321326" cy="357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ORR: 11.1% 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523DD8-80AB-3C20-3760-03C13F2B65E2}"/>
                </a:ext>
              </a:extLst>
            </p:cNvPr>
            <p:cNvSpPr txBox="1"/>
            <p:nvPr/>
          </p:nvSpPr>
          <p:spPr>
            <a:xfrm>
              <a:off x="7812609" y="4149706"/>
              <a:ext cx="1627501" cy="465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Targeted therapy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(n=33)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†</a:t>
              </a:r>
            </a:p>
          </p:txBody>
        </p:sp>
      </p:grpSp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id="{3360E2C9-496F-0966-CE9A-27E1CAFD61E0}"/>
              </a:ext>
            </a:extLst>
          </p:cNvPr>
          <p:cNvGraphicFramePr>
            <a:graphicFrameLocks/>
          </p:cNvGraphicFramePr>
          <p:nvPr/>
        </p:nvGraphicFramePr>
        <p:xfrm>
          <a:off x="6989045" y="2100007"/>
          <a:ext cx="4609108" cy="761846"/>
        </p:xfrm>
        <a:graphic>
          <a:graphicData uri="http://schemas.openxmlformats.org/drawingml/2006/table">
            <a:tbl>
              <a:tblPr firstRow="1"/>
              <a:tblGrid>
                <a:gridCol w="108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71">
                  <a:extLst>
                    <a:ext uri="{9D8B030D-6E8A-4147-A177-3AD203B41FA5}">
                      <a16:colId xmlns:a16="http://schemas.microsoft.com/office/drawing/2014/main" val="1890459131"/>
                    </a:ext>
                  </a:extLst>
                </a:gridCol>
                <a:gridCol w="704871">
                  <a:extLst>
                    <a:ext uri="{9D8B030D-6E8A-4147-A177-3AD203B41FA5}">
                      <a16:colId xmlns:a16="http://schemas.microsoft.com/office/drawing/2014/main" val="985898619"/>
                    </a:ext>
                  </a:extLst>
                </a:gridCol>
                <a:gridCol w="704871">
                  <a:extLst>
                    <a:ext uri="{9D8B030D-6E8A-4147-A177-3AD203B41FA5}">
                      <a16:colId xmlns:a16="http://schemas.microsoft.com/office/drawing/2014/main" val="936308841"/>
                    </a:ext>
                  </a:extLst>
                </a:gridCol>
                <a:gridCol w="704871">
                  <a:extLst>
                    <a:ext uri="{9D8B030D-6E8A-4147-A177-3AD203B41FA5}">
                      <a16:colId xmlns:a16="http://schemas.microsoft.com/office/drawing/2014/main" val="262620818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DE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bsAbs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RT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CIT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TT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Len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34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Median PFS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4407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Median OS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 mo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6392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B631245-3085-E567-FDE8-E6D3E4BC8409}"/>
              </a:ext>
            </a:extLst>
          </p:cNvPr>
          <p:cNvSpPr txBox="1"/>
          <p:nvPr/>
        </p:nvSpPr>
        <p:spPr>
          <a:xfrm>
            <a:off x="3698696" y="4492010"/>
            <a:ext cx="16275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Radiotherapy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(n=17)*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E332D12-9558-7714-7082-64C0BB1C0BEA}"/>
              </a:ext>
            </a:extLst>
          </p:cNvPr>
          <p:cNvSpPr txBox="1">
            <a:spLocks/>
          </p:cNvSpPr>
          <p:nvPr/>
        </p:nvSpPr>
        <p:spPr bwMode="gray">
          <a:xfrm>
            <a:off x="2722339" y="1142848"/>
            <a:ext cx="6747322" cy="5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90000" bIns="4680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32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SzPct val="90000"/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48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6000" indent="-2160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432000" indent="-216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648000" indent="-216000" algn="l" rtl="0" eaLnBrk="1" fontAlgn="base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Outcomes after CAR T relapse according to treatment type</a:t>
            </a:r>
            <a:b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(median follow-up: 7.9 months)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60C619-1A27-52CD-2BBE-29D773FF72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162611"/>
            <a:ext cx="9327875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* Radiation therapy was proposed to only those patients presenting localized disease;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Among 33 patients who received targeted therapies, 24 received monotherapy, and 9 received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combination therapy (all with different drugs, including nivolumab, pembrolizumab, ibrutinib, and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polatuzumab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vedotin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);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HR for OS with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bsAbs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0.22 (95% CI=0.03–1.80), p=0.1566</a:t>
            </a:r>
            <a:endParaRPr kumimoji="0" lang="en-GB" sz="900" b="0" i="0" u="none" strike="noStrike" kern="1200" cap="none" spc="0" normalizeH="0" baseline="3000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 Blasi R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et al.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2585–2593</a:t>
            </a:r>
          </a:p>
        </p:txBody>
      </p:sp>
    </p:spTree>
    <p:extLst>
      <p:ext uri="{BB962C8B-B14F-4D97-AF65-F5344CB8AC3E}">
        <p14:creationId xmlns:p14="http://schemas.microsoft.com/office/powerpoint/2010/main" val="1275124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A88BB-3456-1C82-663B-C9ACCB10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Novel therapies may improve outcomes after relapse on CAR T</a:t>
            </a:r>
            <a:br>
              <a:rPr lang="en-GB" dirty="0"/>
            </a:br>
            <a:r>
              <a:rPr lang="en-GB" sz="2000" b="0" dirty="0"/>
              <a:t>Retrospective, multi-center analysis of salvage therapy in patients with DLBCL (N=217)</a:t>
            </a:r>
            <a:endParaRPr lang="en-GB" sz="18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79E63-B51E-AF8D-6FCE-1F122BF6EA0F}"/>
              </a:ext>
            </a:extLst>
          </p:cNvPr>
          <p:cNvSpPr txBox="1"/>
          <p:nvPr/>
        </p:nvSpPr>
        <p:spPr>
          <a:xfrm>
            <a:off x="3108719" y="1137241"/>
            <a:ext cx="597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response to first salvage treatment after CAR 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CEC0C-4C91-3EE4-3A6D-5F62D8D51B00}"/>
              </a:ext>
            </a:extLst>
          </p:cNvPr>
          <p:cNvSpPr/>
          <p:nvPr/>
        </p:nvSpPr>
        <p:spPr bwMode="auto">
          <a:xfrm>
            <a:off x="446088" y="5305721"/>
            <a:ext cx="11314112" cy="5530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progressing early after CAR Ts have poor survival outcomes;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Pola- and bsAb-based therapies yield higher response rates than standard chemotherapy in these patients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31016C-1924-E84E-24E6-00988CBF3285}"/>
              </a:ext>
            </a:extLst>
          </p:cNvPr>
          <p:cNvGrpSpPr/>
          <p:nvPr/>
        </p:nvGrpSpPr>
        <p:grpSpPr>
          <a:xfrm>
            <a:off x="518863" y="1657818"/>
            <a:ext cx="11154275" cy="3647903"/>
            <a:chOff x="976724" y="1746174"/>
            <a:chExt cx="6690464" cy="40864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49C397-4CF2-FB5A-937A-66998AEBE139}"/>
                </a:ext>
              </a:extLst>
            </p:cNvPr>
            <p:cNvGrpSpPr/>
            <p:nvPr/>
          </p:nvGrpSpPr>
          <p:grpSpPr>
            <a:xfrm>
              <a:off x="976724" y="1773046"/>
              <a:ext cx="6690464" cy="4059610"/>
              <a:chOff x="1425604" y="2173066"/>
              <a:chExt cx="5233449" cy="3429257"/>
            </a:xfrm>
          </p:grpSpPr>
          <p:graphicFrame>
            <p:nvGraphicFramePr>
              <p:cNvPr id="19" name="Content Placeholder 4">
                <a:extLst>
                  <a:ext uri="{FF2B5EF4-FFF2-40B4-BE49-F238E27FC236}">
                    <a16:creationId xmlns:a16="http://schemas.microsoft.com/office/drawing/2014/main" id="{156A84F1-B9C3-C6B4-AD91-9C9CD39C2B6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72634" y="2360241"/>
              <a:ext cx="5186419" cy="32420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2F4B55-E5F8-3C3D-53A4-2B13A2A8437E}"/>
                  </a:ext>
                </a:extLst>
              </p:cNvPr>
              <p:cNvSpPr txBox="1"/>
              <p:nvPr/>
            </p:nvSpPr>
            <p:spPr>
              <a:xfrm rot="16200000">
                <a:off x="146499" y="3639347"/>
                <a:ext cx="2752724" cy="194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Patients (%)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905480-624A-667A-843B-D3D73137BDF7}"/>
                  </a:ext>
                </a:extLst>
              </p:cNvPr>
              <p:cNvSpPr txBox="1"/>
              <p:nvPr/>
            </p:nvSpPr>
            <p:spPr>
              <a:xfrm>
                <a:off x="2124206" y="2173066"/>
                <a:ext cx="623610" cy="34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ORR: 62% 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EA0D4C-948B-121C-7462-6FDB60E12C69}"/>
                </a:ext>
              </a:extLst>
            </p:cNvPr>
            <p:cNvSpPr txBox="1"/>
            <p:nvPr/>
          </p:nvSpPr>
          <p:spPr>
            <a:xfrm>
              <a:off x="3393108" y="1797438"/>
              <a:ext cx="797226" cy="413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ORR: 48% 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0EFC67-0E39-93FB-5F01-538B53E1C1D4}"/>
                </a:ext>
              </a:extLst>
            </p:cNvPr>
            <p:cNvSpPr txBox="1"/>
            <p:nvPr/>
          </p:nvSpPr>
          <p:spPr>
            <a:xfrm>
              <a:off x="4930629" y="1746174"/>
              <a:ext cx="797226" cy="413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ORR: 32% 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F35FB9-4A50-FE9F-9EDC-DA54710A5307}"/>
                </a:ext>
              </a:extLst>
            </p:cNvPr>
            <p:cNvSpPr txBox="1"/>
            <p:nvPr/>
          </p:nvSpPr>
          <p:spPr>
            <a:xfrm>
              <a:off x="6482383" y="1758037"/>
              <a:ext cx="797226" cy="413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ORR: 27% 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8873BF-9418-FC83-57B4-00173FA099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3026470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Iacoboni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G,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 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 2022; 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378–380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 (Oral)</a:t>
            </a:r>
          </a:p>
        </p:txBody>
      </p:sp>
    </p:spTree>
    <p:extLst>
      <p:ext uri="{BB962C8B-B14F-4D97-AF65-F5344CB8AC3E}">
        <p14:creationId xmlns:p14="http://schemas.microsoft.com/office/powerpoint/2010/main" val="543799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DE8CB0-B544-B94B-3337-95ECFF14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Best PFS and OS with </a:t>
            </a:r>
            <a:r>
              <a:rPr lang="en-GB" err="1"/>
              <a:t>bsAbs</a:t>
            </a:r>
            <a:r>
              <a:rPr lang="en-GB"/>
              <a:t> 3 months post-CAR T in R/R DLBCL</a:t>
            </a:r>
            <a:br>
              <a:rPr lang="en-GB"/>
            </a:br>
            <a:r>
              <a:rPr lang="en-GB" sz="1800" b="0"/>
              <a:t>A </a:t>
            </a:r>
            <a:r>
              <a:rPr lang="en-GB" sz="1800" b="0" err="1"/>
              <a:t>Lysa</a:t>
            </a:r>
            <a:r>
              <a:rPr lang="en-GB" sz="1800" b="0"/>
              <a:t> study from the DESCAR-T registry in patients registered from July 2018 onwards (N=977)</a:t>
            </a:r>
            <a:endParaRPr lang="en-GB" b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5BE818-F479-026F-3E88-EA2E7F146EC6}"/>
              </a:ext>
            </a:extLst>
          </p:cNvPr>
          <p:cNvSpPr/>
          <p:nvPr/>
        </p:nvSpPr>
        <p:spPr bwMode="auto">
          <a:xfrm>
            <a:off x="446088" y="5271379"/>
            <a:ext cx="11314112" cy="507559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Compared to chemotherapy (6-month PFS and OS of 22% and 39.4%, respectively), only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bsAb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treatment resulted in a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6-month PFS benefit (77.5%), while 6-month OS was longer in both the targeted therapy (76.6%) and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bsAb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groups (92.9%)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0880286-69B7-DFBB-879A-BBD0AA520D2D}"/>
              </a:ext>
            </a:extLst>
          </p:cNvPr>
          <p:cNvGrpSpPr/>
          <p:nvPr/>
        </p:nvGrpSpPr>
        <p:grpSpPr>
          <a:xfrm>
            <a:off x="578306" y="1154952"/>
            <a:ext cx="10870383" cy="3978027"/>
            <a:chOff x="578306" y="1154952"/>
            <a:chExt cx="10870383" cy="39780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2F4E867-F0F7-1A5B-FBBB-A64E06E6351A}"/>
                </a:ext>
              </a:extLst>
            </p:cNvPr>
            <p:cNvGrpSpPr/>
            <p:nvPr/>
          </p:nvGrpSpPr>
          <p:grpSpPr>
            <a:xfrm>
              <a:off x="578306" y="1154952"/>
              <a:ext cx="10870383" cy="3768977"/>
              <a:chOff x="578306" y="1154952"/>
              <a:chExt cx="10870383" cy="393135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98E8656-B3C2-8ED5-597A-FA44CB97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01" y="1711325"/>
                <a:ext cx="3825875" cy="1498600"/>
              </a:xfrm>
              <a:custGeom>
                <a:avLst/>
                <a:gdLst>
                  <a:gd name="T0" fmla="*/ 0 w 2410"/>
                  <a:gd name="T1" fmla="*/ 0 h 944"/>
                  <a:gd name="T2" fmla="*/ 96 w 2410"/>
                  <a:gd name="T3" fmla="*/ 0 h 944"/>
                  <a:gd name="T4" fmla="*/ 96 w 2410"/>
                  <a:gd name="T5" fmla="*/ 37 h 944"/>
                  <a:gd name="T6" fmla="*/ 545 w 2410"/>
                  <a:gd name="T7" fmla="*/ 37 h 944"/>
                  <a:gd name="T8" fmla="*/ 545 w 2410"/>
                  <a:gd name="T9" fmla="*/ 76 h 944"/>
                  <a:gd name="T10" fmla="*/ 892 w 2410"/>
                  <a:gd name="T11" fmla="*/ 76 h 944"/>
                  <a:gd name="T12" fmla="*/ 892 w 2410"/>
                  <a:gd name="T13" fmla="*/ 144 h 944"/>
                  <a:gd name="T14" fmla="*/ 1094 w 2410"/>
                  <a:gd name="T15" fmla="*/ 144 h 944"/>
                  <a:gd name="T16" fmla="*/ 1094 w 2410"/>
                  <a:gd name="T17" fmla="*/ 238 h 944"/>
                  <a:gd name="T18" fmla="*/ 2410 w 2410"/>
                  <a:gd name="T19" fmla="*/ 238 h 944"/>
                  <a:gd name="T20" fmla="*/ 2410 w 2410"/>
                  <a:gd name="T21" fmla="*/ 944 h 944"/>
                  <a:gd name="T22" fmla="*/ 1094 w 2410"/>
                  <a:gd name="T23" fmla="*/ 944 h 944"/>
                  <a:gd name="T24" fmla="*/ 1094 w 2410"/>
                  <a:gd name="T25" fmla="*/ 771 h 944"/>
                  <a:gd name="T26" fmla="*/ 882 w 2410"/>
                  <a:gd name="T27" fmla="*/ 771 h 944"/>
                  <a:gd name="T28" fmla="*/ 882 w 2410"/>
                  <a:gd name="T29" fmla="*/ 646 h 944"/>
                  <a:gd name="T30" fmla="*/ 539 w 2410"/>
                  <a:gd name="T31" fmla="*/ 646 h 944"/>
                  <a:gd name="T32" fmla="*/ 539 w 2410"/>
                  <a:gd name="T33" fmla="*/ 523 h 944"/>
                  <a:gd name="T34" fmla="*/ 90 w 2410"/>
                  <a:gd name="T35" fmla="*/ 523 h 944"/>
                  <a:gd name="T36" fmla="*/ 90 w 2410"/>
                  <a:gd name="T37" fmla="*/ 328 h 944"/>
                  <a:gd name="T38" fmla="*/ 6 w 2410"/>
                  <a:gd name="T39" fmla="*/ 328 h 944"/>
                  <a:gd name="T40" fmla="*/ 0 w 2410"/>
                  <a:gd name="T4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10" h="944">
                    <a:moveTo>
                      <a:pt x="0" y="0"/>
                    </a:moveTo>
                    <a:lnTo>
                      <a:pt x="96" y="0"/>
                    </a:lnTo>
                    <a:lnTo>
                      <a:pt x="96" y="37"/>
                    </a:lnTo>
                    <a:lnTo>
                      <a:pt x="545" y="37"/>
                    </a:lnTo>
                    <a:lnTo>
                      <a:pt x="545" y="76"/>
                    </a:lnTo>
                    <a:lnTo>
                      <a:pt x="892" y="76"/>
                    </a:lnTo>
                    <a:lnTo>
                      <a:pt x="892" y="144"/>
                    </a:lnTo>
                    <a:lnTo>
                      <a:pt x="1094" y="144"/>
                    </a:lnTo>
                    <a:lnTo>
                      <a:pt x="1094" y="238"/>
                    </a:lnTo>
                    <a:lnTo>
                      <a:pt x="2410" y="238"/>
                    </a:lnTo>
                    <a:lnTo>
                      <a:pt x="2410" y="944"/>
                    </a:lnTo>
                    <a:lnTo>
                      <a:pt x="1094" y="944"/>
                    </a:lnTo>
                    <a:lnTo>
                      <a:pt x="1094" y="771"/>
                    </a:lnTo>
                    <a:lnTo>
                      <a:pt x="882" y="771"/>
                    </a:lnTo>
                    <a:lnTo>
                      <a:pt x="882" y="646"/>
                    </a:lnTo>
                    <a:lnTo>
                      <a:pt x="539" y="646"/>
                    </a:lnTo>
                    <a:lnTo>
                      <a:pt x="539" y="523"/>
                    </a:lnTo>
                    <a:lnTo>
                      <a:pt x="90" y="523"/>
                    </a:lnTo>
                    <a:lnTo>
                      <a:pt x="90" y="328"/>
                    </a:lnTo>
                    <a:lnTo>
                      <a:pt x="6" y="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378D">
                  <a:alpha val="10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3594415B-FA71-434F-EC92-B66482CE9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1727200"/>
                <a:ext cx="3109913" cy="1824038"/>
              </a:xfrm>
              <a:custGeom>
                <a:avLst/>
                <a:gdLst>
                  <a:gd name="T0" fmla="*/ 2 w 1959"/>
                  <a:gd name="T1" fmla="*/ 0 h 1149"/>
                  <a:gd name="T2" fmla="*/ 115 w 1959"/>
                  <a:gd name="T3" fmla="*/ 0 h 1149"/>
                  <a:gd name="T4" fmla="*/ 115 w 1959"/>
                  <a:gd name="T5" fmla="*/ 74 h 1149"/>
                  <a:gd name="T6" fmla="*/ 171 w 1959"/>
                  <a:gd name="T7" fmla="*/ 74 h 1149"/>
                  <a:gd name="T8" fmla="*/ 171 w 1959"/>
                  <a:gd name="T9" fmla="*/ 121 h 1149"/>
                  <a:gd name="T10" fmla="*/ 239 w 1959"/>
                  <a:gd name="T11" fmla="*/ 121 h 1149"/>
                  <a:gd name="T12" fmla="*/ 239 w 1959"/>
                  <a:gd name="T13" fmla="*/ 177 h 1149"/>
                  <a:gd name="T14" fmla="*/ 407 w 1959"/>
                  <a:gd name="T15" fmla="*/ 177 h 1149"/>
                  <a:gd name="T16" fmla="*/ 407 w 1959"/>
                  <a:gd name="T17" fmla="*/ 238 h 1149"/>
                  <a:gd name="T18" fmla="*/ 694 w 1959"/>
                  <a:gd name="T19" fmla="*/ 238 h 1149"/>
                  <a:gd name="T20" fmla="*/ 694 w 1959"/>
                  <a:gd name="T21" fmla="*/ 406 h 1149"/>
                  <a:gd name="T22" fmla="*/ 1289 w 1959"/>
                  <a:gd name="T23" fmla="*/ 406 h 1149"/>
                  <a:gd name="T24" fmla="*/ 1289 w 1959"/>
                  <a:gd name="T25" fmla="*/ 529 h 1149"/>
                  <a:gd name="T26" fmla="*/ 1959 w 1959"/>
                  <a:gd name="T27" fmla="*/ 529 h 1149"/>
                  <a:gd name="T28" fmla="*/ 1959 w 1959"/>
                  <a:gd name="T29" fmla="*/ 1149 h 1149"/>
                  <a:gd name="T30" fmla="*/ 1291 w 1959"/>
                  <a:gd name="T31" fmla="*/ 1149 h 1149"/>
                  <a:gd name="T32" fmla="*/ 1291 w 1959"/>
                  <a:gd name="T33" fmla="*/ 985 h 1149"/>
                  <a:gd name="T34" fmla="*/ 702 w 1959"/>
                  <a:gd name="T35" fmla="*/ 985 h 1149"/>
                  <a:gd name="T36" fmla="*/ 702 w 1959"/>
                  <a:gd name="T37" fmla="*/ 837 h 1149"/>
                  <a:gd name="T38" fmla="*/ 425 w 1959"/>
                  <a:gd name="T39" fmla="*/ 837 h 1149"/>
                  <a:gd name="T40" fmla="*/ 425 w 1959"/>
                  <a:gd name="T41" fmla="*/ 765 h 1149"/>
                  <a:gd name="T42" fmla="*/ 245 w 1959"/>
                  <a:gd name="T43" fmla="*/ 765 h 1149"/>
                  <a:gd name="T44" fmla="*/ 245 w 1959"/>
                  <a:gd name="T45" fmla="*/ 690 h 1149"/>
                  <a:gd name="T46" fmla="*/ 167 w 1959"/>
                  <a:gd name="T47" fmla="*/ 690 h 1149"/>
                  <a:gd name="T48" fmla="*/ 167 w 1959"/>
                  <a:gd name="T49" fmla="*/ 603 h 1149"/>
                  <a:gd name="T50" fmla="*/ 139 w 1959"/>
                  <a:gd name="T51" fmla="*/ 603 h 1149"/>
                  <a:gd name="T52" fmla="*/ 139 w 1959"/>
                  <a:gd name="T53" fmla="*/ 523 h 1149"/>
                  <a:gd name="T54" fmla="*/ 125 w 1959"/>
                  <a:gd name="T55" fmla="*/ 523 h 1149"/>
                  <a:gd name="T56" fmla="*/ 125 w 1959"/>
                  <a:gd name="T57" fmla="*/ 480 h 1149"/>
                  <a:gd name="T58" fmla="*/ 0 w 1959"/>
                  <a:gd name="T59" fmla="*/ 480 h 1149"/>
                  <a:gd name="T60" fmla="*/ 0 w 1959"/>
                  <a:gd name="T61" fmla="*/ 0 h 1149"/>
                  <a:gd name="T62" fmla="*/ 2 w 1959"/>
                  <a:gd name="T63" fmla="*/ 0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59" h="1149">
                    <a:moveTo>
                      <a:pt x="2" y="0"/>
                    </a:moveTo>
                    <a:lnTo>
                      <a:pt x="115" y="0"/>
                    </a:lnTo>
                    <a:lnTo>
                      <a:pt x="115" y="74"/>
                    </a:lnTo>
                    <a:lnTo>
                      <a:pt x="171" y="74"/>
                    </a:lnTo>
                    <a:lnTo>
                      <a:pt x="171" y="121"/>
                    </a:lnTo>
                    <a:lnTo>
                      <a:pt x="239" y="121"/>
                    </a:lnTo>
                    <a:lnTo>
                      <a:pt x="239" y="177"/>
                    </a:lnTo>
                    <a:lnTo>
                      <a:pt x="407" y="177"/>
                    </a:lnTo>
                    <a:lnTo>
                      <a:pt x="407" y="238"/>
                    </a:lnTo>
                    <a:lnTo>
                      <a:pt x="694" y="238"/>
                    </a:lnTo>
                    <a:lnTo>
                      <a:pt x="694" y="406"/>
                    </a:lnTo>
                    <a:lnTo>
                      <a:pt x="1289" y="406"/>
                    </a:lnTo>
                    <a:lnTo>
                      <a:pt x="1289" y="529"/>
                    </a:lnTo>
                    <a:lnTo>
                      <a:pt x="1959" y="529"/>
                    </a:lnTo>
                    <a:lnTo>
                      <a:pt x="1959" y="1149"/>
                    </a:lnTo>
                    <a:lnTo>
                      <a:pt x="1291" y="1149"/>
                    </a:lnTo>
                    <a:lnTo>
                      <a:pt x="1291" y="985"/>
                    </a:lnTo>
                    <a:lnTo>
                      <a:pt x="702" y="985"/>
                    </a:lnTo>
                    <a:lnTo>
                      <a:pt x="702" y="837"/>
                    </a:lnTo>
                    <a:lnTo>
                      <a:pt x="425" y="837"/>
                    </a:lnTo>
                    <a:lnTo>
                      <a:pt x="425" y="765"/>
                    </a:lnTo>
                    <a:lnTo>
                      <a:pt x="245" y="765"/>
                    </a:lnTo>
                    <a:lnTo>
                      <a:pt x="245" y="690"/>
                    </a:lnTo>
                    <a:lnTo>
                      <a:pt x="167" y="690"/>
                    </a:lnTo>
                    <a:lnTo>
                      <a:pt x="167" y="603"/>
                    </a:lnTo>
                    <a:lnTo>
                      <a:pt x="139" y="603"/>
                    </a:lnTo>
                    <a:lnTo>
                      <a:pt x="139" y="523"/>
                    </a:lnTo>
                    <a:lnTo>
                      <a:pt x="125" y="523"/>
                    </a:lnTo>
                    <a:lnTo>
                      <a:pt x="125" y="480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519A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5C8387C2-66BB-D3FD-43CB-261753D2A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188" y="1740423"/>
                <a:ext cx="2128838" cy="1758950"/>
              </a:xfrm>
              <a:custGeom>
                <a:avLst/>
                <a:gdLst>
                  <a:gd name="T0" fmla="*/ 138 w 1341"/>
                  <a:gd name="T1" fmla="*/ 2 h 1108"/>
                  <a:gd name="T2" fmla="*/ 257 w 1341"/>
                  <a:gd name="T3" fmla="*/ 2 h 1108"/>
                  <a:gd name="T4" fmla="*/ 257 w 1341"/>
                  <a:gd name="T5" fmla="*/ 29 h 1108"/>
                  <a:gd name="T6" fmla="*/ 271 w 1341"/>
                  <a:gd name="T7" fmla="*/ 29 h 1108"/>
                  <a:gd name="T8" fmla="*/ 271 w 1341"/>
                  <a:gd name="T9" fmla="*/ 72 h 1108"/>
                  <a:gd name="T10" fmla="*/ 309 w 1341"/>
                  <a:gd name="T11" fmla="*/ 72 h 1108"/>
                  <a:gd name="T12" fmla="*/ 309 w 1341"/>
                  <a:gd name="T13" fmla="*/ 123 h 1108"/>
                  <a:gd name="T14" fmla="*/ 377 w 1341"/>
                  <a:gd name="T15" fmla="*/ 123 h 1108"/>
                  <a:gd name="T16" fmla="*/ 377 w 1341"/>
                  <a:gd name="T17" fmla="*/ 183 h 1108"/>
                  <a:gd name="T18" fmla="*/ 439 w 1341"/>
                  <a:gd name="T19" fmla="*/ 183 h 1108"/>
                  <a:gd name="T20" fmla="*/ 439 w 1341"/>
                  <a:gd name="T21" fmla="*/ 296 h 1108"/>
                  <a:gd name="T22" fmla="*/ 716 w 1341"/>
                  <a:gd name="T23" fmla="*/ 296 h 1108"/>
                  <a:gd name="T24" fmla="*/ 716 w 1341"/>
                  <a:gd name="T25" fmla="*/ 437 h 1108"/>
                  <a:gd name="T26" fmla="*/ 1341 w 1341"/>
                  <a:gd name="T27" fmla="*/ 437 h 1108"/>
                  <a:gd name="T28" fmla="*/ 1341 w 1341"/>
                  <a:gd name="T29" fmla="*/ 1108 h 1108"/>
                  <a:gd name="T30" fmla="*/ 722 w 1341"/>
                  <a:gd name="T31" fmla="*/ 1108 h 1108"/>
                  <a:gd name="T32" fmla="*/ 722 w 1341"/>
                  <a:gd name="T33" fmla="*/ 1050 h 1108"/>
                  <a:gd name="T34" fmla="*/ 439 w 1341"/>
                  <a:gd name="T35" fmla="*/ 1050 h 1108"/>
                  <a:gd name="T36" fmla="*/ 439 w 1341"/>
                  <a:gd name="T37" fmla="*/ 950 h 1108"/>
                  <a:gd name="T38" fmla="*/ 421 w 1341"/>
                  <a:gd name="T39" fmla="*/ 950 h 1108"/>
                  <a:gd name="T40" fmla="*/ 421 w 1341"/>
                  <a:gd name="T41" fmla="*/ 862 h 1108"/>
                  <a:gd name="T42" fmla="*/ 343 w 1341"/>
                  <a:gd name="T43" fmla="*/ 862 h 1108"/>
                  <a:gd name="T44" fmla="*/ 343 w 1341"/>
                  <a:gd name="T45" fmla="*/ 769 h 1108"/>
                  <a:gd name="T46" fmla="*/ 0 w 1341"/>
                  <a:gd name="T47" fmla="*/ 769 h 1108"/>
                  <a:gd name="T48" fmla="*/ 0 w 1341"/>
                  <a:gd name="T49" fmla="*/ 0 h 1108"/>
                  <a:gd name="T50" fmla="*/ 138 w 1341"/>
                  <a:gd name="T51" fmla="*/ 2 h 1108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1916 w 10000"/>
                  <a:gd name="connsiteY2" fmla="*/ 262 h 10000"/>
                  <a:gd name="connsiteX3" fmla="*/ 2021 w 10000"/>
                  <a:gd name="connsiteY3" fmla="*/ 262 h 10000"/>
                  <a:gd name="connsiteX4" fmla="*/ 2021 w 10000"/>
                  <a:gd name="connsiteY4" fmla="*/ 650 h 10000"/>
                  <a:gd name="connsiteX5" fmla="*/ 2304 w 10000"/>
                  <a:gd name="connsiteY5" fmla="*/ 650 h 10000"/>
                  <a:gd name="connsiteX6" fmla="*/ 2304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1916 w 10000"/>
                  <a:gd name="connsiteY2" fmla="*/ 262 h 10000"/>
                  <a:gd name="connsiteX3" fmla="*/ 2428 w 10000"/>
                  <a:gd name="connsiteY3" fmla="*/ 262 h 10000"/>
                  <a:gd name="connsiteX4" fmla="*/ 2021 w 10000"/>
                  <a:gd name="connsiteY4" fmla="*/ 650 h 10000"/>
                  <a:gd name="connsiteX5" fmla="*/ 2304 w 10000"/>
                  <a:gd name="connsiteY5" fmla="*/ 650 h 10000"/>
                  <a:gd name="connsiteX6" fmla="*/ 2304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1916 w 10000"/>
                  <a:gd name="connsiteY2" fmla="*/ 262 h 10000"/>
                  <a:gd name="connsiteX3" fmla="*/ 2428 w 10000"/>
                  <a:gd name="connsiteY3" fmla="*/ 262 h 10000"/>
                  <a:gd name="connsiteX4" fmla="*/ 2021 w 10000"/>
                  <a:gd name="connsiteY4" fmla="*/ 650 h 10000"/>
                  <a:gd name="connsiteX5" fmla="*/ 2538 w 10000"/>
                  <a:gd name="connsiteY5" fmla="*/ 650 h 10000"/>
                  <a:gd name="connsiteX6" fmla="*/ 2304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1916 w 10000"/>
                  <a:gd name="connsiteY2" fmla="*/ 262 h 10000"/>
                  <a:gd name="connsiteX3" fmla="*/ 2428 w 10000"/>
                  <a:gd name="connsiteY3" fmla="*/ 262 h 10000"/>
                  <a:gd name="connsiteX4" fmla="*/ 2021 w 10000"/>
                  <a:gd name="connsiteY4" fmla="*/ 650 h 10000"/>
                  <a:gd name="connsiteX5" fmla="*/ 2538 w 10000"/>
                  <a:gd name="connsiteY5" fmla="*/ 650 h 10000"/>
                  <a:gd name="connsiteX6" fmla="*/ 2538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2486 w 10000"/>
                  <a:gd name="connsiteY2" fmla="*/ 324 h 10000"/>
                  <a:gd name="connsiteX3" fmla="*/ 2428 w 10000"/>
                  <a:gd name="connsiteY3" fmla="*/ 262 h 10000"/>
                  <a:gd name="connsiteX4" fmla="*/ 2021 w 10000"/>
                  <a:gd name="connsiteY4" fmla="*/ 650 h 10000"/>
                  <a:gd name="connsiteX5" fmla="*/ 2538 w 10000"/>
                  <a:gd name="connsiteY5" fmla="*/ 650 h 10000"/>
                  <a:gd name="connsiteX6" fmla="*/ 2538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2486 w 10000"/>
                  <a:gd name="connsiteY2" fmla="*/ 324 h 10000"/>
                  <a:gd name="connsiteX3" fmla="*/ 2428 w 10000"/>
                  <a:gd name="connsiteY3" fmla="*/ 262 h 10000"/>
                  <a:gd name="connsiteX4" fmla="*/ 2438 w 10000"/>
                  <a:gd name="connsiteY4" fmla="*/ 638 h 10000"/>
                  <a:gd name="connsiteX5" fmla="*/ 2538 w 10000"/>
                  <a:gd name="connsiteY5" fmla="*/ 650 h 10000"/>
                  <a:gd name="connsiteX6" fmla="*/ 2538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2486 w 10000"/>
                  <a:gd name="connsiteY2" fmla="*/ 324 h 10000"/>
                  <a:gd name="connsiteX3" fmla="*/ 2489 w 10000"/>
                  <a:gd name="connsiteY3" fmla="*/ 262 h 10000"/>
                  <a:gd name="connsiteX4" fmla="*/ 2438 w 10000"/>
                  <a:gd name="connsiteY4" fmla="*/ 638 h 10000"/>
                  <a:gd name="connsiteX5" fmla="*/ 2538 w 10000"/>
                  <a:gd name="connsiteY5" fmla="*/ 650 h 10000"/>
                  <a:gd name="connsiteX6" fmla="*/ 2538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  <a:gd name="connsiteX0" fmla="*/ 1029 w 10000"/>
                  <a:gd name="connsiteY0" fmla="*/ 18 h 10000"/>
                  <a:gd name="connsiteX1" fmla="*/ 2476 w 10000"/>
                  <a:gd name="connsiteY1" fmla="*/ 6 h 10000"/>
                  <a:gd name="connsiteX2" fmla="*/ 2486 w 10000"/>
                  <a:gd name="connsiteY2" fmla="*/ 324 h 10000"/>
                  <a:gd name="connsiteX3" fmla="*/ 2489 w 10000"/>
                  <a:gd name="connsiteY3" fmla="*/ 262 h 10000"/>
                  <a:gd name="connsiteX4" fmla="*/ 2509 w 10000"/>
                  <a:gd name="connsiteY4" fmla="*/ 626 h 10000"/>
                  <a:gd name="connsiteX5" fmla="*/ 2538 w 10000"/>
                  <a:gd name="connsiteY5" fmla="*/ 650 h 10000"/>
                  <a:gd name="connsiteX6" fmla="*/ 2538 w 10000"/>
                  <a:gd name="connsiteY6" fmla="*/ 1110 h 10000"/>
                  <a:gd name="connsiteX7" fmla="*/ 2811 w 10000"/>
                  <a:gd name="connsiteY7" fmla="*/ 1110 h 10000"/>
                  <a:gd name="connsiteX8" fmla="*/ 2811 w 10000"/>
                  <a:gd name="connsiteY8" fmla="*/ 1652 h 10000"/>
                  <a:gd name="connsiteX9" fmla="*/ 3274 w 10000"/>
                  <a:gd name="connsiteY9" fmla="*/ 1652 h 10000"/>
                  <a:gd name="connsiteX10" fmla="*/ 3274 w 10000"/>
                  <a:gd name="connsiteY10" fmla="*/ 2671 h 10000"/>
                  <a:gd name="connsiteX11" fmla="*/ 5339 w 10000"/>
                  <a:gd name="connsiteY11" fmla="*/ 2671 h 10000"/>
                  <a:gd name="connsiteX12" fmla="*/ 5339 w 10000"/>
                  <a:gd name="connsiteY12" fmla="*/ 3944 h 10000"/>
                  <a:gd name="connsiteX13" fmla="*/ 10000 w 10000"/>
                  <a:gd name="connsiteY13" fmla="*/ 3944 h 10000"/>
                  <a:gd name="connsiteX14" fmla="*/ 10000 w 10000"/>
                  <a:gd name="connsiteY14" fmla="*/ 10000 h 10000"/>
                  <a:gd name="connsiteX15" fmla="*/ 5384 w 10000"/>
                  <a:gd name="connsiteY15" fmla="*/ 10000 h 10000"/>
                  <a:gd name="connsiteX16" fmla="*/ 5384 w 10000"/>
                  <a:gd name="connsiteY16" fmla="*/ 9477 h 10000"/>
                  <a:gd name="connsiteX17" fmla="*/ 3274 w 10000"/>
                  <a:gd name="connsiteY17" fmla="*/ 9477 h 10000"/>
                  <a:gd name="connsiteX18" fmla="*/ 3274 w 10000"/>
                  <a:gd name="connsiteY18" fmla="*/ 8574 h 10000"/>
                  <a:gd name="connsiteX19" fmla="*/ 3139 w 10000"/>
                  <a:gd name="connsiteY19" fmla="*/ 8574 h 10000"/>
                  <a:gd name="connsiteX20" fmla="*/ 3139 w 10000"/>
                  <a:gd name="connsiteY20" fmla="*/ 7780 h 10000"/>
                  <a:gd name="connsiteX21" fmla="*/ 2558 w 10000"/>
                  <a:gd name="connsiteY21" fmla="*/ 7780 h 10000"/>
                  <a:gd name="connsiteX22" fmla="*/ 2558 w 10000"/>
                  <a:gd name="connsiteY22" fmla="*/ 6940 h 10000"/>
                  <a:gd name="connsiteX23" fmla="*/ 0 w 10000"/>
                  <a:gd name="connsiteY23" fmla="*/ 6940 h 10000"/>
                  <a:gd name="connsiteX24" fmla="*/ 0 w 10000"/>
                  <a:gd name="connsiteY24" fmla="*/ 0 h 10000"/>
                  <a:gd name="connsiteX25" fmla="*/ 1029 w 10000"/>
                  <a:gd name="connsiteY25" fmla="*/ 1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0" h="10000">
                    <a:moveTo>
                      <a:pt x="1029" y="18"/>
                    </a:moveTo>
                    <a:lnTo>
                      <a:pt x="2476" y="6"/>
                    </a:lnTo>
                    <a:cubicBezTo>
                      <a:pt x="2479" y="112"/>
                      <a:pt x="2483" y="218"/>
                      <a:pt x="2486" y="324"/>
                    </a:cubicBezTo>
                    <a:cubicBezTo>
                      <a:pt x="2467" y="303"/>
                      <a:pt x="2508" y="283"/>
                      <a:pt x="2489" y="262"/>
                    </a:cubicBezTo>
                    <a:cubicBezTo>
                      <a:pt x="2492" y="387"/>
                      <a:pt x="2506" y="501"/>
                      <a:pt x="2509" y="626"/>
                    </a:cubicBezTo>
                    <a:cubicBezTo>
                      <a:pt x="2519" y="634"/>
                      <a:pt x="2528" y="642"/>
                      <a:pt x="2538" y="650"/>
                    </a:cubicBezTo>
                    <a:lnTo>
                      <a:pt x="2538" y="1110"/>
                    </a:lnTo>
                    <a:lnTo>
                      <a:pt x="2811" y="1110"/>
                    </a:lnTo>
                    <a:lnTo>
                      <a:pt x="2811" y="1652"/>
                    </a:lnTo>
                    <a:lnTo>
                      <a:pt x="3274" y="1652"/>
                    </a:lnTo>
                    <a:lnTo>
                      <a:pt x="3274" y="2671"/>
                    </a:lnTo>
                    <a:lnTo>
                      <a:pt x="5339" y="2671"/>
                    </a:lnTo>
                    <a:lnTo>
                      <a:pt x="5339" y="3944"/>
                    </a:lnTo>
                    <a:lnTo>
                      <a:pt x="10000" y="3944"/>
                    </a:lnTo>
                    <a:lnTo>
                      <a:pt x="10000" y="10000"/>
                    </a:lnTo>
                    <a:lnTo>
                      <a:pt x="5384" y="10000"/>
                    </a:lnTo>
                    <a:lnTo>
                      <a:pt x="5384" y="9477"/>
                    </a:lnTo>
                    <a:lnTo>
                      <a:pt x="3274" y="9477"/>
                    </a:lnTo>
                    <a:lnTo>
                      <a:pt x="3274" y="8574"/>
                    </a:lnTo>
                    <a:lnTo>
                      <a:pt x="3139" y="8574"/>
                    </a:lnTo>
                    <a:lnTo>
                      <a:pt x="3139" y="7780"/>
                    </a:lnTo>
                    <a:lnTo>
                      <a:pt x="2558" y="7780"/>
                    </a:lnTo>
                    <a:lnTo>
                      <a:pt x="2558" y="6940"/>
                    </a:lnTo>
                    <a:lnTo>
                      <a:pt x="0" y="6940"/>
                    </a:lnTo>
                    <a:lnTo>
                      <a:pt x="0" y="0"/>
                    </a:lnTo>
                    <a:lnTo>
                      <a:pt x="1029" y="18"/>
                    </a:lnTo>
                    <a:close/>
                  </a:path>
                </a:pathLst>
              </a:custGeom>
              <a:solidFill>
                <a:srgbClr val="E62833">
                  <a:alpha val="8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6A5F2500-D465-6A0E-AE12-35C5CC00D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488" y="1694927"/>
                <a:ext cx="7323138" cy="1839913"/>
              </a:xfrm>
              <a:custGeom>
                <a:avLst/>
                <a:gdLst>
                  <a:gd name="T0" fmla="*/ 8 w 4613"/>
                  <a:gd name="T1" fmla="*/ 0 h 1159"/>
                  <a:gd name="T2" fmla="*/ 48 w 4613"/>
                  <a:gd name="T3" fmla="*/ 0 h 1159"/>
                  <a:gd name="T4" fmla="*/ 48 w 4613"/>
                  <a:gd name="T5" fmla="*/ 88 h 1159"/>
                  <a:gd name="T6" fmla="*/ 134 w 4613"/>
                  <a:gd name="T7" fmla="*/ 88 h 1159"/>
                  <a:gd name="T8" fmla="*/ 134 w 4613"/>
                  <a:gd name="T9" fmla="*/ 117 h 1159"/>
                  <a:gd name="T10" fmla="*/ 158 w 4613"/>
                  <a:gd name="T11" fmla="*/ 117 h 1159"/>
                  <a:gd name="T12" fmla="*/ 158 w 4613"/>
                  <a:gd name="T13" fmla="*/ 162 h 1159"/>
                  <a:gd name="T14" fmla="*/ 215 w 4613"/>
                  <a:gd name="T15" fmla="*/ 162 h 1159"/>
                  <a:gd name="T16" fmla="*/ 215 w 4613"/>
                  <a:gd name="T17" fmla="*/ 258 h 1159"/>
                  <a:gd name="T18" fmla="*/ 263 w 4613"/>
                  <a:gd name="T19" fmla="*/ 258 h 1159"/>
                  <a:gd name="T20" fmla="*/ 263 w 4613"/>
                  <a:gd name="T21" fmla="*/ 340 h 1159"/>
                  <a:gd name="T22" fmla="*/ 311 w 4613"/>
                  <a:gd name="T23" fmla="*/ 340 h 1159"/>
                  <a:gd name="T24" fmla="*/ 311 w 4613"/>
                  <a:gd name="T25" fmla="*/ 486 h 1159"/>
                  <a:gd name="T26" fmla="*/ 419 w 4613"/>
                  <a:gd name="T27" fmla="*/ 486 h 1159"/>
                  <a:gd name="T28" fmla="*/ 419 w 4613"/>
                  <a:gd name="T29" fmla="*/ 611 h 1159"/>
                  <a:gd name="T30" fmla="*/ 563 w 4613"/>
                  <a:gd name="T31" fmla="*/ 611 h 1159"/>
                  <a:gd name="T32" fmla="*/ 563 w 4613"/>
                  <a:gd name="T33" fmla="*/ 667 h 1159"/>
                  <a:gd name="T34" fmla="*/ 654 w 4613"/>
                  <a:gd name="T35" fmla="*/ 667 h 1159"/>
                  <a:gd name="T36" fmla="*/ 654 w 4613"/>
                  <a:gd name="T37" fmla="*/ 691 h 1159"/>
                  <a:gd name="T38" fmla="*/ 902 w 4613"/>
                  <a:gd name="T39" fmla="*/ 691 h 1159"/>
                  <a:gd name="T40" fmla="*/ 902 w 4613"/>
                  <a:gd name="T41" fmla="*/ 755 h 1159"/>
                  <a:gd name="T42" fmla="*/ 902 w 4613"/>
                  <a:gd name="T43" fmla="*/ 845 h 1159"/>
                  <a:gd name="T44" fmla="*/ 4613 w 4613"/>
                  <a:gd name="T45" fmla="*/ 845 h 1159"/>
                  <a:gd name="T46" fmla="*/ 4613 w 4613"/>
                  <a:gd name="T47" fmla="*/ 1159 h 1159"/>
                  <a:gd name="T48" fmla="*/ 918 w 4613"/>
                  <a:gd name="T49" fmla="*/ 1159 h 1159"/>
                  <a:gd name="T50" fmla="*/ 918 w 4613"/>
                  <a:gd name="T51" fmla="*/ 1136 h 1159"/>
                  <a:gd name="T52" fmla="*/ 892 w 4613"/>
                  <a:gd name="T53" fmla="*/ 1136 h 1159"/>
                  <a:gd name="T54" fmla="*/ 892 w 4613"/>
                  <a:gd name="T55" fmla="*/ 1101 h 1159"/>
                  <a:gd name="T56" fmla="*/ 555 w 4613"/>
                  <a:gd name="T57" fmla="*/ 1101 h 1159"/>
                  <a:gd name="T58" fmla="*/ 555 w 4613"/>
                  <a:gd name="T59" fmla="*/ 1056 h 1159"/>
                  <a:gd name="T60" fmla="*/ 439 w 4613"/>
                  <a:gd name="T61" fmla="*/ 1056 h 1159"/>
                  <a:gd name="T62" fmla="*/ 439 w 4613"/>
                  <a:gd name="T63" fmla="*/ 966 h 1159"/>
                  <a:gd name="T64" fmla="*/ 401 w 4613"/>
                  <a:gd name="T65" fmla="*/ 966 h 1159"/>
                  <a:gd name="T66" fmla="*/ 401 w 4613"/>
                  <a:gd name="T67" fmla="*/ 925 h 1159"/>
                  <a:gd name="T68" fmla="*/ 315 w 4613"/>
                  <a:gd name="T69" fmla="*/ 925 h 1159"/>
                  <a:gd name="T70" fmla="*/ 315 w 4613"/>
                  <a:gd name="T71" fmla="*/ 878 h 1159"/>
                  <a:gd name="T72" fmla="*/ 285 w 4613"/>
                  <a:gd name="T73" fmla="*/ 878 h 1159"/>
                  <a:gd name="T74" fmla="*/ 285 w 4613"/>
                  <a:gd name="T75" fmla="*/ 708 h 1159"/>
                  <a:gd name="T76" fmla="*/ 213 w 4613"/>
                  <a:gd name="T77" fmla="*/ 708 h 1159"/>
                  <a:gd name="T78" fmla="*/ 213 w 4613"/>
                  <a:gd name="T79" fmla="*/ 654 h 1159"/>
                  <a:gd name="T80" fmla="*/ 191 w 4613"/>
                  <a:gd name="T81" fmla="*/ 654 h 1159"/>
                  <a:gd name="T82" fmla="*/ 191 w 4613"/>
                  <a:gd name="T83" fmla="*/ 607 h 1159"/>
                  <a:gd name="T84" fmla="*/ 165 w 4613"/>
                  <a:gd name="T85" fmla="*/ 607 h 1159"/>
                  <a:gd name="T86" fmla="*/ 165 w 4613"/>
                  <a:gd name="T87" fmla="*/ 541 h 1159"/>
                  <a:gd name="T88" fmla="*/ 128 w 4613"/>
                  <a:gd name="T89" fmla="*/ 541 h 1159"/>
                  <a:gd name="T90" fmla="*/ 128 w 4613"/>
                  <a:gd name="T91" fmla="*/ 480 h 1159"/>
                  <a:gd name="T92" fmla="*/ 90 w 4613"/>
                  <a:gd name="T93" fmla="*/ 480 h 1159"/>
                  <a:gd name="T94" fmla="*/ 90 w 4613"/>
                  <a:gd name="T95" fmla="*/ 420 h 1159"/>
                  <a:gd name="T96" fmla="*/ 38 w 4613"/>
                  <a:gd name="T97" fmla="*/ 420 h 1159"/>
                  <a:gd name="T98" fmla="*/ 38 w 4613"/>
                  <a:gd name="T99" fmla="*/ 373 h 1159"/>
                  <a:gd name="T100" fmla="*/ 0 w 4613"/>
                  <a:gd name="T101" fmla="*/ 373 h 1159"/>
                  <a:gd name="T102" fmla="*/ 0 w 4613"/>
                  <a:gd name="T103" fmla="*/ 14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13" h="1159">
                    <a:moveTo>
                      <a:pt x="8" y="0"/>
                    </a:moveTo>
                    <a:lnTo>
                      <a:pt x="48" y="0"/>
                    </a:lnTo>
                    <a:lnTo>
                      <a:pt x="48" y="88"/>
                    </a:lnTo>
                    <a:lnTo>
                      <a:pt x="134" y="88"/>
                    </a:lnTo>
                    <a:lnTo>
                      <a:pt x="134" y="117"/>
                    </a:lnTo>
                    <a:lnTo>
                      <a:pt x="158" y="117"/>
                    </a:lnTo>
                    <a:lnTo>
                      <a:pt x="158" y="162"/>
                    </a:lnTo>
                    <a:lnTo>
                      <a:pt x="215" y="162"/>
                    </a:lnTo>
                    <a:lnTo>
                      <a:pt x="215" y="258"/>
                    </a:lnTo>
                    <a:lnTo>
                      <a:pt x="263" y="258"/>
                    </a:lnTo>
                    <a:lnTo>
                      <a:pt x="263" y="340"/>
                    </a:lnTo>
                    <a:lnTo>
                      <a:pt x="311" y="340"/>
                    </a:lnTo>
                    <a:lnTo>
                      <a:pt x="311" y="486"/>
                    </a:lnTo>
                    <a:lnTo>
                      <a:pt x="419" y="486"/>
                    </a:lnTo>
                    <a:lnTo>
                      <a:pt x="419" y="611"/>
                    </a:lnTo>
                    <a:lnTo>
                      <a:pt x="563" y="611"/>
                    </a:lnTo>
                    <a:lnTo>
                      <a:pt x="563" y="667"/>
                    </a:lnTo>
                    <a:lnTo>
                      <a:pt x="654" y="667"/>
                    </a:lnTo>
                    <a:lnTo>
                      <a:pt x="654" y="691"/>
                    </a:lnTo>
                    <a:lnTo>
                      <a:pt x="902" y="691"/>
                    </a:lnTo>
                    <a:lnTo>
                      <a:pt x="902" y="755"/>
                    </a:lnTo>
                    <a:lnTo>
                      <a:pt x="902" y="845"/>
                    </a:lnTo>
                    <a:lnTo>
                      <a:pt x="4613" y="845"/>
                    </a:lnTo>
                    <a:lnTo>
                      <a:pt x="4613" y="1159"/>
                    </a:lnTo>
                    <a:lnTo>
                      <a:pt x="918" y="1159"/>
                    </a:lnTo>
                    <a:lnTo>
                      <a:pt x="918" y="1136"/>
                    </a:lnTo>
                    <a:lnTo>
                      <a:pt x="892" y="1136"/>
                    </a:lnTo>
                    <a:lnTo>
                      <a:pt x="892" y="1101"/>
                    </a:lnTo>
                    <a:lnTo>
                      <a:pt x="555" y="1101"/>
                    </a:lnTo>
                    <a:lnTo>
                      <a:pt x="555" y="1056"/>
                    </a:lnTo>
                    <a:lnTo>
                      <a:pt x="439" y="1056"/>
                    </a:lnTo>
                    <a:lnTo>
                      <a:pt x="439" y="966"/>
                    </a:lnTo>
                    <a:lnTo>
                      <a:pt x="401" y="966"/>
                    </a:lnTo>
                    <a:lnTo>
                      <a:pt x="401" y="925"/>
                    </a:lnTo>
                    <a:lnTo>
                      <a:pt x="315" y="925"/>
                    </a:lnTo>
                    <a:lnTo>
                      <a:pt x="315" y="878"/>
                    </a:lnTo>
                    <a:lnTo>
                      <a:pt x="285" y="878"/>
                    </a:lnTo>
                    <a:lnTo>
                      <a:pt x="285" y="708"/>
                    </a:lnTo>
                    <a:lnTo>
                      <a:pt x="213" y="708"/>
                    </a:lnTo>
                    <a:lnTo>
                      <a:pt x="213" y="654"/>
                    </a:lnTo>
                    <a:lnTo>
                      <a:pt x="191" y="654"/>
                    </a:lnTo>
                    <a:lnTo>
                      <a:pt x="191" y="607"/>
                    </a:lnTo>
                    <a:lnTo>
                      <a:pt x="165" y="607"/>
                    </a:lnTo>
                    <a:lnTo>
                      <a:pt x="165" y="541"/>
                    </a:lnTo>
                    <a:lnTo>
                      <a:pt x="128" y="541"/>
                    </a:lnTo>
                    <a:lnTo>
                      <a:pt x="128" y="480"/>
                    </a:lnTo>
                    <a:lnTo>
                      <a:pt x="90" y="480"/>
                    </a:lnTo>
                    <a:lnTo>
                      <a:pt x="90" y="420"/>
                    </a:lnTo>
                    <a:lnTo>
                      <a:pt x="38" y="420"/>
                    </a:lnTo>
                    <a:lnTo>
                      <a:pt x="38" y="373"/>
                    </a:lnTo>
                    <a:lnTo>
                      <a:pt x="0" y="373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D98D022F-9D91-DBC6-9C2F-3B4B9AC96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963" y="1711325"/>
                <a:ext cx="7788275" cy="1771650"/>
              </a:xfrm>
              <a:custGeom>
                <a:avLst/>
                <a:gdLst>
                  <a:gd name="T0" fmla="*/ 4906 w 4906"/>
                  <a:gd name="T1" fmla="*/ 1116 h 1116"/>
                  <a:gd name="T2" fmla="*/ 2151 w 4906"/>
                  <a:gd name="T3" fmla="*/ 1079 h 1116"/>
                  <a:gd name="T4" fmla="*/ 1095 w 4906"/>
                  <a:gd name="T5" fmla="*/ 1019 h 1116"/>
                  <a:gd name="T6" fmla="*/ 1033 w 4906"/>
                  <a:gd name="T7" fmla="*/ 972 h 1116"/>
                  <a:gd name="T8" fmla="*/ 770 w 4906"/>
                  <a:gd name="T9" fmla="*/ 905 h 1116"/>
                  <a:gd name="T10" fmla="*/ 626 w 4906"/>
                  <a:gd name="T11" fmla="*/ 855 h 1116"/>
                  <a:gd name="T12" fmla="*/ 588 w 4906"/>
                  <a:gd name="T13" fmla="*/ 794 h 1116"/>
                  <a:gd name="T14" fmla="*/ 527 w 4906"/>
                  <a:gd name="T15" fmla="*/ 740 h 1116"/>
                  <a:gd name="T16" fmla="*/ 493 w 4906"/>
                  <a:gd name="T17" fmla="*/ 660 h 1116"/>
                  <a:gd name="T18" fmla="*/ 389 w 4906"/>
                  <a:gd name="T19" fmla="*/ 660 h 1116"/>
                  <a:gd name="T20" fmla="*/ 329 w 4906"/>
                  <a:gd name="T21" fmla="*/ 613 h 1116"/>
                  <a:gd name="T22" fmla="*/ 229 w 4906"/>
                  <a:gd name="T23" fmla="*/ 570 h 1116"/>
                  <a:gd name="T24" fmla="*/ 195 w 4906"/>
                  <a:gd name="T25" fmla="*/ 509 h 1116"/>
                  <a:gd name="T26" fmla="*/ 140 w 4906"/>
                  <a:gd name="T27" fmla="*/ 462 h 1116"/>
                  <a:gd name="T28" fmla="*/ 116 w 4906"/>
                  <a:gd name="T29" fmla="*/ 402 h 1116"/>
                  <a:gd name="T30" fmla="*/ 58 w 4906"/>
                  <a:gd name="T31" fmla="*/ 351 h 1116"/>
                  <a:gd name="T32" fmla="*/ 26 w 4906"/>
                  <a:gd name="T33" fmla="*/ 271 h 1116"/>
                  <a:gd name="T34" fmla="*/ 0 w 4906"/>
                  <a:gd name="T35" fmla="*/ 205 h 1116"/>
                  <a:gd name="T36" fmla="*/ 58 w 4906"/>
                  <a:gd name="T37" fmla="*/ 0 h 1116"/>
                  <a:gd name="T38" fmla="*/ 74 w 4906"/>
                  <a:gd name="T39" fmla="*/ 47 h 1116"/>
                  <a:gd name="T40" fmla="*/ 130 w 4906"/>
                  <a:gd name="T41" fmla="*/ 103 h 1116"/>
                  <a:gd name="T42" fmla="*/ 168 w 4906"/>
                  <a:gd name="T43" fmla="*/ 117 h 1116"/>
                  <a:gd name="T44" fmla="*/ 235 w 4906"/>
                  <a:gd name="T45" fmla="*/ 160 h 1116"/>
                  <a:gd name="T46" fmla="*/ 359 w 4906"/>
                  <a:gd name="T47" fmla="*/ 248 h 1116"/>
                  <a:gd name="T48" fmla="*/ 487 w 4906"/>
                  <a:gd name="T49" fmla="*/ 295 h 1116"/>
                  <a:gd name="T50" fmla="*/ 511 w 4906"/>
                  <a:gd name="T51" fmla="*/ 382 h 1116"/>
                  <a:gd name="T52" fmla="*/ 598 w 4906"/>
                  <a:gd name="T53" fmla="*/ 468 h 1116"/>
                  <a:gd name="T54" fmla="*/ 644 w 4906"/>
                  <a:gd name="T55" fmla="*/ 527 h 1116"/>
                  <a:gd name="T56" fmla="*/ 694 w 4906"/>
                  <a:gd name="T57" fmla="*/ 566 h 1116"/>
                  <a:gd name="T58" fmla="*/ 746 w 4906"/>
                  <a:gd name="T59" fmla="*/ 599 h 1116"/>
                  <a:gd name="T60" fmla="*/ 832 w 4906"/>
                  <a:gd name="T61" fmla="*/ 640 h 1116"/>
                  <a:gd name="T62" fmla="*/ 918 w 4906"/>
                  <a:gd name="T63" fmla="*/ 681 h 1116"/>
                  <a:gd name="T64" fmla="*/ 1047 w 4906"/>
                  <a:gd name="T65" fmla="*/ 710 h 1116"/>
                  <a:gd name="T66" fmla="*/ 1089 w 4906"/>
                  <a:gd name="T67" fmla="*/ 738 h 1116"/>
                  <a:gd name="T68" fmla="*/ 1199 w 4906"/>
                  <a:gd name="T69" fmla="*/ 784 h 1116"/>
                  <a:gd name="T70" fmla="*/ 1199 w 4906"/>
                  <a:gd name="T71" fmla="*/ 859 h 1116"/>
                  <a:gd name="T72" fmla="*/ 2151 w 4906"/>
                  <a:gd name="T73" fmla="*/ 882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06" h="1116">
                    <a:moveTo>
                      <a:pt x="4906" y="868"/>
                    </a:moveTo>
                    <a:lnTo>
                      <a:pt x="4906" y="1116"/>
                    </a:lnTo>
                    <a:lnTo>
                      <a:pt x="2151" y="1116"/>
                    </a:lnTo>
                    <a:lnTo>
                      <a:pt x="2151" y="1079"/>
                    </a:lnTo>
                    <a:lnTo>
                      <a:pt x="1095" y="1079"/>
                    </a:lnTo>
                    <a:lnTo>
                      <a:pt x="1095" y="1019"/>
                    </a:lnTo>
                    <a:lnTo>
                      <a:pt x="1033" y="1019"/>
                    </a:lnTo>
                    <a:lnTo>
                      <a:pt x="1033" y="972"/>
                    </a:lnTo>
                    <a:lnTo>
                      <a:pt x="770" y="972"/>
                    </a:lnTo>
                    <a:lnTo>
                      <a:pt x="770" y="905"/>
                    </a:lnTo>
                    <a:lnTo>
                      <a:pt x="626" y="905"/>
                    </a:lnTo>
                    <a:lnTo>
                      <a:pt x="626" y="855"/>
                    </a:lnTo>
                    <a:lnTo>
                      <a:pt x="588" y="855"/>
                    </a:lnTo>
                    <a:lnTo>
                      <a:pt x="588" y="794"/>
                    </a:lnTo>
                    <a:lnTo>
                      <a:pt x="527" y="794"/>
                    </a:lnTo>
                    <a:lnTo>
                      <a:pt x="527" y="740"/>
                    </a:lnTo>
                    <a:lnTo>
                      <a:pt x="493" y="740"/>
                    </a:lnTo>
                    <a:lnTo>
                      <a:pt x="493" y="660"/>
                    </a:lnTo>
                    <a:lnTo>
                      <a:pt x="427" y="660"/>
                    </a:lnTo>
                    <a:lnTo>
                      <a:pt x="389" y="660"/>
                    </a:lnTo>
                    <a:lnTo>
                      <a:pt x="389" y="613"/>
                    </a:lnTo>
                    <a:lnTo>
                      <a:pt x="329" y="613"/>
                    </a:lnTo>
                    <a:lnTo>
                      <a:pt x="329" y="570"/>
                    </a:lnTo>
                    <a:lnTo>
                      <a:pt x="229" y="570"/>
                    </a:lnTo>
                    <a:lnTo>
                      <a:pt x="229" y="509"/>
                    </a:lnTo>
                    <a:lnTo>
                      <a:pt x="195" y="509"/>
                    </a:lnTo>
                    <a:lnTo>
                      <a:pt x="195" y="462"/>
                    </a:lnTo>
                    <a:lnTo>
                      <a:pt x="140" y="462"/>
                    </a:lnTo>
                    <a:lnTo>
                      <a:pt x="140" y="402"/>
                    </a:lnTo>
                    <a:lnTo>
                      <a:pt x="116" y="402"/>
                    </a:lnTo>
                    <a:lnTo>
                      <a:pt x="116" y="351"/>
                    </a:lnTo>
                    <a:lnTo>
                      <a:pt x="58" y="351"/>
                    </a:lnTo>
                    <a:lnTo>
                      <a:pt x="58" y="271"/>
                    </a:lnTo>
                    <a:lnTo>
                      <a:pt x="26" y="271"/>
                    </a:lnTo>
                    <a:lnTo>
                      <a:pt x="26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8" y="47"/>
                    </a:lnTo>
                    <a:lnTo>
                      <a:pt x="74" y="47"/>
                    </a:lnTo>
                    <a:lnTo>
                      <a:pt x="74" y="103"/>
                    </a:lnTo>
                    <a:lnTo>
                      <a:pt x="130" y="103"/>
                    </a:lnTo>
                    <a:lnTo>
                      <a:pt x="130" y="117"/>
                    </a:lnTo>
                    <a:lnTo>
                      <a:pt x="168" y="117"/>
                    </a:lnTo>
                    <a:lnTo>
                      <a:pt x="168" y="160"/>
                    </a:lnTo>
                    <a:lnTo>
                      <a:pt x="235" y="160"/>
                    </a:lnTo>
                    <a:lnTo>
                      <a:pt x="235" y="248"/>
                    </a:lnTo>
                    <a:lnTo>
                      <a:pt x="359" y="248"/>
                    </a:lnTo>
                    <a:lnTo>
                      <a:pt x="359" y="295"/>
                    </a:lnTo>
                    <a:lnTo>
                      <a:pt x="487" y="295"/>
                    </a:lnTo>
                    <a:lnTo>
                      <a:pt x="487" y="382"/>
                    </a:lnTo>
                    <a:lnTo>
                      <a:pt x="511" y="382"/>
                    </a:lnTo>
                    <a:lnTo>
                      <a:pt x="511" y="468"/>
                    </a:lnTo>
                    <a:lnTo>
                      <a:pt x="598" y="468"/>
                    </a:lnTo>
                    <a:lnTo>
                      <a:pt x="598" y="527"/>
                    </a:lnTo>
                    <a:lnTo>
                      <a:pt x="644" y="527"/>
                    </a:lnTo>
                    <a:lnTo>
                      <a:pt x="644" y="566"/>
                    </a:lnTo>
                    <a:lnTo>
                      <a:pt x="694" y="566"/>
                    </a:lnTo>
                    <a:lnTo>
                      <a:pt x="694" y="599"/>
                    </a:lnTo>
                    <a:lnTo>
                      <a:pt x="746" y="599"/>
                    </a:lnTo>
                    <a:lnTo>
                      <a:pt x="746" y="640"/>
                    </a:lnTo>
                    <a:lnTo>
                      <a:pt x="832" y="640"/>
                    </a:lnTo>
                    <a:lnTo>
                      <a:pt x="832" y="681"/>
                    </a:lnTo>
                    <a:lnTo>
                      <a:pt x="918" y="681"/>
                    </a:lnTo>
                    <a:lnTo>
                      <a:pt x="918" y="710"/>
                    </a:lnTo>
                    <a:lnTo>
                      <a:pt x="1047" y="710"/>
                    </a:lnTo>
                    <a:lnTo>
                      <a:pt x="1047" y="738"/>
                    </a:lnTo>
                    <a:lnTo>
                      <a:pt x="1089" y="738"/>
                    </a:lnTo>
                    <a:lnTo>
                      <a:pt x="1089" y="784"/>
                    </a:lnTo>
                    <a:lnTo>
                      <a:pt x="1199" y="784"/>
                    </a:lnTo>
                    <a:lnTo>
                      <a:pt x="1199" y="827"/>
                    </a:lnTo>
                    <a:lnTo>
                      <a:pt x="1199" y="859"/>
                    </a:lnTo>
                    <a:lnTo>
                      <a:pt x="2151" y="859"/>
                    </a:lnTo>
                    <a:lnTo>
                      <a:pt x="2151" y="882"/>
                    </a:lnTo>
                    <a:lnTo>
                      <a:pt x="4906" y="868"/>
                    </a:lnTo>
                    <a:close/>
                  </a:path>
                </a:pathLst>
              </a:custGeom>
              <a:solidFill>
                <a:srgbClr val="277832">
                  <a:alpha val="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7270D9D1-4D77-A8C2-28B5-6A5A2E1D8BBA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750635" y="1154952"/>
                <a:ext cx="9025243" cy="372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000" tIns="0" rIns="90000" bIns="46800" numCol="1" anchor="ctr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ts val="600"/>
                  </a:spcBef>
                  <a:spcAft>
                    <a:spcPts val="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None/>
                  <a:defRPr sz="20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6000" indent="-216000" algn="l" rtl="0" eaLnBrk="1" fontAlgn="base" hangingPunct="1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432000" indent="-216000" algn="l" rtl="0" eaLnBrk="1" fontAlgn="base" hangingPunct="1"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Calibri" panose="020F050202020403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648000" indent="-216000" algn="l" rtl="0" eaLnBrk="1" fontAlgn="base" hangingPunct="1"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16000" indent="-216000" algn="l" rtl="0" eaLnBrk="1" fontAlgn="base" hangingPunct="1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432000" indent="-216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Calibri" panose="020F050202020403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</a:defRPr>
                </a:lvl6pPr>
                <a:lvl7pPr marL="648000" indent="-216000" algn="l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227013" algn="l" rtl="0" eaLnBrk="1" fontAlgn="base" hangingPunct="1">
                  <a:spcBef>
                    <a:spcPct val="0"/>
                  </a:spcBef>
                  <a:spcAft>
                    <a:spcPct val="3000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227013" algn="l" rtl="0" eaLnBrk="1" fontAlgn="base" hangingPunct="1">
                  <a:spcBef>
                    <a:spcPct val="0"/>
                  </a:spcBef>
                  <a:spcAft>
                    <a:spcPct val="3000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PFS since first progression after CAR T therapy according to type of treatment*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5D1582-DE92-A264-54C5-AF1EB60F9742}"/>
                  </a:ext>
                </a:extLst>
              </p:cNvPr>
              <p:cNvGrpSpPr/>
              <p:nvPr/>
            </p:nvGrpSpPr>
            <p:grpSpPr>
              <a:xfrm>
                <a:off x="578306" y="1590085"/>
                <a:ext cx="10870383" cy="3496219"/>
                <a:chOff x="1734399" y="1862738"/>
                <a:chExt cx="9339158" cy="3356845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1E48081-2A55-6C4D-CFA4-CA4A4686907A}"/>
                    </a:ext>
                  </a:extLst>
                </p:cNvPr>
                <p:cNvSpPr/>
                <p:nvPr/>
              </p:nvSpPr>
              <p:spPr bwMode="auto">
                <a:xfrm rot="16200000">
                  <a:off x="394087" y="3269816"/>
                  <a:ext cx="2888209" cy="20758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Survival probability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53C32E07-0DCF-0388-D59D-7EDDF7007133}"/>
                    </a:ext>
                  </a:extLst>
                </p:cNvPr>
                <p:cNvGrpSpPr/>
                <p:nvPr/>
              </p:nvGrpSpPr>
              <p:grpSpPr>
                <a:xfrm>
                  <a:off x="2022236" y="1862738"/>
                  <a:ext cx="9051321" cy="3356845"/>
                  <a:chOff x="903681" y="1289399"/>
                  <a:chExt cx="6530290" cy="4494599"/>
                </a:xfrm>
              </p:grpSpPr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9292275E-8E42-D508-411A-EA4FEF8A57E0}"/>
                      </a:ext>
                    </a:extLst>
                  </p:cNvPr>
                  <p:cNvGrpSpPr/>
                  <p:nvPr/>
                </p:nvGrpSpPr>
                <p:grpSpPr>
                  <a:xfrm>
                    <a:off x="903681" y="1289399"/>
                    <a:ext cx="6113253" cy="4007710"/>
                    <a:chOff x="903681" y="1289399"/>
                    <a:chExt cx="6113253" cy="4007710"/>
                  </a:xfrm>
                </p:grpSpPr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C638F957-1F61-9214-90C3-8B17A2376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3995" y="1356158"/>
                      <a:ext cx="8545" cy="3940951"/>
                    </a:xfrm>
                    <a:custGeom>
                      <a:avLst/>
                      <a:gdLst>
                        <a:gd name="connsiteX0" fmla="*/ 0 w 0"/>
                        <a:gd name="connsiteY0" fmla="*/ 2133124 h 2124075"/>
                        <a:gd name="connsiteX1" fmla="*/ 0 w 0"/>
                        <a:gd name="connsiteY1" fmla="*/ 0 h 2124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2124075">
                          <a:moveTo>
                            <a:pt x="0" y="213312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49F86F61-54AC-76F1-2A9E-CC987BEDB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355" y="3902574"/>
                      <a:ext cx="45686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115110E6-99E4-D591-98F0-A5FF7D715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355" y="2905766"/>
                      <a:ext cx="45686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54CE3337-73F9-FB39-B2E8-E5A00DC12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355" y="2407362"/>
                      <a:ext cx="45686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9E487031-48A2-0463-BE16-11F7DB257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355" y="1420223"/>
                      <a:ext cx="45686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32D00B2C-3BCA-4F0A-1809-1AC143677A1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3681" y="1289399"/>
                      <a:ext cx="154010" cy="2769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1.0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92A08A0-8212-6F28-2DCC-3FE6CDB162C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3681" y="1770449"/>
                      <a:ext cx="154010" cy="2769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0.8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ABB9FD86-3C2B-BDDC-2427-DF54E1F4A84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3681" y="2771112"/>
                      <a:ext cx="154010" cy="2769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0.4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D03DEDD8-6637-B14D-1576-12FB7F752E7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3681" y="3775580"/>
                      <a:ext cx="154010" cy="2769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6F4373E7-4F97-FA7C-36D3-96F80929BBD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14558" y="4118519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018D0146-1068-5321-8C02-6C993835D9E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14558" y="50797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9FE0DC14-0093-244E-0314-888A04F40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355" y="1912609"/>
                      <a:ext cx="45686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8BEFC404-2A31-733D-5F83-FF7774D1370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3681" y="2268879"/>
                      <a:ext cx="154010" cy="2769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0.6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D14E57C8-FDED-FC49-7B5B-4C8D7AD18A1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3681" y="3273346"/>
                      <a:ext cx="154010" cy="276966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35A6EB4D-30CB-61CB-1424-5272D8507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355" y="3411829"/>
                      <a:ext cx="45686" cy="0"/>
                    </a:xfrm>
                    <a:custGeom>
                      <a:avLst/>
                      <a:gdLst>
                        <a:gd name="connsiteX0" fmla="*/ 35624 w 28575"/>
                        <a:gd name="connsiteY0" fmla="*/ 0 h 0"/>
                        <a:gd name="connsiteX1" fmla="*/ 0 w 285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575">
                          <a:moveTo>
                            <a:pt x="35624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17F300AA-A4FC-8F02-4687-EDDBE16879B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14558" y="48394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F40DCDF6-9D57-56BA-1B11-1DC24D86E0F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14558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3B62C554-8B70-002C-A621-A8CF5D1FF51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14558" y="4358817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C1DC952F-2A6C-CB4D-F3BB-D3487578965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417816" y="4118519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809E3AF6-FD5F-8203-2316-03BDE5D2C4D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99127" y="5079714"/>
                      <a:ext cx="136848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16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37885B91-CDF7-02FB-E3CA-B8F9807A88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99127" y="4839414"/>
                      <a:ext cx="136848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063B3471-F31C-B682-6EDC-FAC7BAA7277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99127" y="4599116"/>
                      <a:ext cx="136848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E5CBAD72-965C-6958-4AD1-47AE8E8B4E2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99127" y="4358817"/>
                      <a:ext cx="136848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18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10C64D33-1A27-D4C7-F428-3753E768BB5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076" y="4118519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24B2F03A-9714-A1FF-A598-BBFBF719BD8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076" y="50797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E2581EE0-2E4B-7FA3-EC2C-AA288FB410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27998" y="4839414"/>
                      <a:ext cx="129236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429971CA-5E4D-608F-B1DF-807B7FC0239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076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FC24D71B-5D1F-0809-4E83-3AD1BEE213E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9076" y="4358817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E55087EE-E4AF-94E8-71BC-02DA9E30352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230792" y="4118519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4DBD8351-EE7E-EEBB-16A6-A2A92C333A9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230792" y="50797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933D94CB-7543-6A3C-72E9-634FAEB7AE9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230792" y="48394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1696AC19-8B02-A0A6-7936-E71702FE585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230792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CAA650A8-D5AE-D41D-52D4-4AA5409B76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230792" y="4358817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BE3ADED-30DD-D101-16A7-62A9F373F91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48358" y="50797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99B8F561-9F49-D751-6D14-D69ADBC0A29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48358" y="48394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A52F62B7-4BA5-3774-99A0-49CAB20FD1E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48358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AD8FAB49-E510-ADD9-5169-68899041112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48358" y="4358817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84F77836-8A6D-DA7D-CA53-BA647F2A4A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058540" y="48394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AEA3A763-5C62-FF11-8F9D-1131FB0E44C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058540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DDC809F1-703C-E50E-9605-0AE8207F044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983492" y="48394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CAEB8A53-043B-8504-226E-DE18349BAA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983492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CD54BED3-451D-6DFB-1A5D-027823D1EEF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898775" y="4839414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84685E1A-4E7E-A778-1015-B9C816CEE98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898775" y="4599116"/>
                      <a:ext cx="118159" cy="206397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4180891E-8D84-0E54-D6B6-FF8CDCC528D0}"/>
                      </a:ext>
                    </a:extLst>
                  </p:cNvPr>
                  <p:cNvGrpSpPr/>
                  <p:nvPr/>
                </p:nvGrpSpPr>
                <p:grpSpPr>
                  <a:xfrm>
                    <a:off x="1174465" y="5313897"/>
                    <a:ext cx="6259506" cy="470101"/>
                    <a:chOff x="1174465" y="5313897"/>
                    <a:chExt cx="6259506" cy="470101"/>
                  </a:xfrm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979C1F07-5FA9-F5CD-0474-45D057C01D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74465" y="5327011"/>
                      <a:ext cx="6259506" cy="0"/>
                    </a:xfrm>
                    <a:custGeom>
                      <a:avLst/>
                      <a:gdLst>
                        <a:gd name="connsiteX0" fmla="*/ 0 w 6315075"/>
                        <a:gd name="connsiteY0" fmla="*/ 0 h 0"/>
                        <a:gd name="connsiteX1" fmla="*/ 6322790 w 6315075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315075">
                          <a:moveTo>
                            <a:pt x="0" y="0"/>
                          </a:moveTo>
                          <a:lnTo>
                            <a:pt x="632279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2D1100D2-5F8D-D6F4-5749-E6421A1D8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6379" y="5313897"/>
                      <a:ext cx="0" cy="89939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A381F331-AF24-11D3-7A43-49C8CDFBF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0501" y="5313897"/>
                      <a:ext cx="0" cy="89939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88C0E469-62E5-D308-8A8B-E25A4F30F1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5417" y="5313897"/>
                      <a:ext cx="0" cy="89939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86B71364-5288-97EF-F49D-CD8C2E28FC5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96995" y="5484139"/>
                      <a:ext cx="602490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51ACFEA4-8C04-CF4D-1C1E-EA47563617B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010124" y="5484139"/>
                      <a:ext cx="602490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AD97259E-3807-07AC-A21D-71CF2C4840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7800" y="5484137"/>
                      <a:ext cx="521838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41EFDBDF-363E-35AC-36C4-E9F974EDE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4531" y="5313897"/>
                      <a:ext cx="0" cy="89940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2A93B436-07E4-E816-1220-481E9B6B58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2242" y="5313897"/>
                      <a:ext cx="0" cy="89940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D3D7961C-57AF-6005-D24A-BDA7DDBC153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831416" y="5484139"/>
                      <a:ext cx="641651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24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7888EC86-ADD1-9286-DDA3-81164E191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842" y="5313897"/>
                      <a:ext cx="0" cy="89940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D5EA9316-DE7E-B724-F9CD-1C8D4518E24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694951" y="5484137"/>
                      <a:ext cx="602490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36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C9C94037-F6EB-7678-EE62-B234587F236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79528" y="5484139"/>
                      <a:ext cx="711265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18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86AD2748-87F7-C726-032A-91ECF10C93F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771063" y="5484139"/>
                      <a:ext cx="602490" cy="299859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FE4C2690-F5B3-0508-1C2C-4E2B659A3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4159" y="5313897"/>
                      <a:ext cx="0" cy="89940"/>
                    </a:xfrm>
                    <a:custGeom>
                      <a:avLst/>
                      <a:gdLst>
                        <a:gd name="connsiteX0" fmla="*/ 0 w 0"/>
                        <a:gd name="connsiteY0" fmla="*/ 0 h 38100"/>
                        <a:gd name="connsiteX1" fmla="*/ 0 w 0"/>
                        <a:gd name="connsiteY1" fmla="*/ 42767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8100">
                          <a:moveTo>
                            <a:pt x="0" y="0"/>
                          </a:moveTo>
                          <a:lnTo>
                            <a:pt x="0" y="42767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9C491500-BF3D-7271-B1D8-22D4D3FF20A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71663" y="1698625"/>
                <a:ext cx="7905750" cy="1858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F14C0125-DFB9-BA99-55C2-EA012315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1727200"/>
                <a:ext cx="3109913" cy="1824038"/>
              </a:xfrm>
              <a:custGeom>
                <a:avLst/>
                <a:gdLst>
                  <a:gd name="T0" fmla="*/ 2 w 1959"/>
                  <a:gd name="T1" fmla="*/ 0 h 1149"/>
                  <a:gd name="T2" fmla="*/ 115 w 1959"/>
                  <a:gd name="T3" fmla="*/ 0 h 1149"/>
                  <a:gd name="T4" fmla="*/ 115 w 1959"/>
                  <a:gd name="T5" fmla="*/ 74 h 1149"/>
                  <a:gd name="T6" fmla="*/ 171 w 1959"/>
                  <a:gd name="T7" fmla="*/ 74 h 1149"/>
                  <a:gd name="T8" fmla="*/ 171 w 1959"/>
                  <a:gd name="T9" fmla="*/ 121 h 1149"/>
                  <a:gd name="T10" fmla="*/ 239 w 1959"/>
                  <a:gd name="T11" fmla="*/ 121 h 1149"/>
                  <a:gd name="T12" fmla="*/ 239 w 1959"/>
                  <a:gd name="T13" fmla="*/ 177 h 1149"/>
                  <a:gd name="T14" fmla="*/ 407 w 1959"/>
                  <a:gd name="T15" fmla="*/ 177 h 1149"/>
                  <a:gd name="T16" fmla="*/ 407 w 1959"/>
                  <a:gd name="T17" fmla="*/ 238 h 1149"/>
                  <a:gd name="T18" fmla="*/ 694 w 1959"/>
                  <a:gd name="T19" fmla="*/ 238 h 1149"/>
                  <a:gd name="T20" fmla="*/ 694 w 1959"/>
                  <a:gd name="T21" fmla="*/ 406 h 1149"/>
                  <a:gd name="T22" fmla="*/ 1289 w 1959"/>
                  <a:gd name="T23" fmla="*/ 406 h 1149"/>
                  <a:gd name="T24" fmla="*/ 1289 w 1959"/>
                  <a:gd name="T25" fmla="*/ 529 h 1149"/>
                  <a:gd name="T26" fmla="*/ 1959 w 1959"/>
                  <a:gd name="T27" fmla="*/ 529 h 1149"/>
                  <a:gd name="T28" fmla="*/ 1959 w 1959"/>
                  <a:gd name="T29" fmla="*/ 1149 h 1149"/>
                  <a:gd name="T30" fmla="*/ 1291 w 1959"/>
                  <a:gd name="T31" fmla="*/ 1149 h 1149"/>
                  <a:gd name="T32" fmla="*/ 1291 w 1959"/>
                  <a:gd name="T33" fmla="*/ 985 h 1149"/>
                  <a:gd name="T34" fmla="*/ 702 w 1959"/>
                  <a:gd name="T35" fmla="*/ 985 h 1149"/>
                  <a:gd name="T36" fmla="*/ 702 w 1959"/>
                  <a:gd name="T37" fmla="*/ 837 h 1149"/>
                  <a:gd name="T38" fmla="*/ 425 w 1959"/>
                  <a:gd name="T39" fmla="*/ 837 h 1149"/>
                  <a:gd name="T40" fmla="*/ 425 w 1959"/>
                  <a:gd name="T41" fmla="*/ 765 h 1149"/>
                  <a:gd name="T42" fmla="*/ 245 w 1959"/>
                  <a:gd name="T43" fmla="*/ 765 h 1149"/>
                  <a:gd name="T44" fmla="*/ 245 w 1959"/>
                  <a:gd name="T45" fmla="*/ 690 h 1149"/>
                  <a:gd name="T46" fmla="*/ 167 w 1959"/>
                  <a:gd name="T47" fmla="*/ 690 h 1149"/>
                  <a:gd name="T48" fmla="*/ 167 w 1959"/>
                  <a:gd name="T49" fmla="*/ 603 h 1149"/>
                  <a:gd name="T50" fmla="*/ 139 w 1959"/>
                  <a:gd name="T51" fmla="*/ 603 h 1149"/>
                  <a:gd name="T52" fmla="*/ 139 w 1959"/>
                  <a:gd name="T53" fmla="*/ 523 h 1149"/>
                  <a:gd name="T54" fmla="*/ 125 w 1959"/>
                  <a:gd name="T55" fmla="*/ 523 h 1149"/>
                  <a:gd name="T56" fmla="*/ 125 w 1959"/>
                  <a:gd name="T57" fmla="*/ 480 h 1149"/>
                  <a:gd name="T58" fmla="*/ 0 w 1959"/>
                  <a:gd name="T59" fmla="*/ 480 h 1149"/>
                  <a:gd name="T60" fmla="*/ 0 w 1959"/>
                  <a:gd name="T61" fmla="*/ 0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9" h="1149">
                    <a:moveTo>
                      <a:pt x="2" y="0"/>
                    </a:moveTo>
                    <a:lnTo>
                      <a:pt x="115" y="0"/>
                    </a:lnTo>
                    <a:lnTo>
                      <a:pt x="115" y="74"/>
                    </a:lnTo>
                    <a:lnTo>
                      <a:pt x="171" y="74"/>
                    </a:lnTo>
                    <a:lnTo>
                      <a:pt x="171" y="121"/>
                    </a:lnTo>
                    <a:lnTo>
                      <a:pt x="239" y="121"/>
                    </a:lnTo>
                    <a:lnTo>
                      <a:pt x="239" y="177"/>
                    </a:lnTo>
                    <a:lnTo>
                      <a:pt x="407" y="177"/>
                    </a:lnTo>
                    <a:lnTo>
                      <a:pt x="407" y="238"/>
                    </a:lnTo>
                    <a:lnTo>
                      <a:pt x="694" y="238"/>
                    </a:lnTo>
                    <a:lnTo>
                      <a:pt x="694" y="406"/>
                    </a:lnTo>
                    <a:lnTo>
                      <a:pt x="1289" y="406"/>
                    </a:lnTo>
                    <a:lnTo>
                      <a:pt x="1289" y="529"/>
                    </a:lnTo>
                    <a:lnTo>
                      <a:pt x="1959" y="529"/>
                    </a:lnTo>
                    <a:lnTo>
                      <a:pt x="1959" y="1149"/>
                    </a:lnTo>
                    <a:lnTo>
                      <a:pt x="1291" y="1149"/>
                    </a:lnTo>
                    <a:lnTo>
                      <a:pt x="1291" y="985"/>
                    </a:lnTo>
                    <a:lnTo>
                      <a:pt x="702" y="985"/>
                    </a:lnTo>
                    <a:lnTo>
                      <a:pt x="702" y="837"/>
                    </a:lnTo>
                    <a:lnTo>
                      <a:pt x="425" y="837"/>
                    </a:lnTo>
                    <a:lnTo>
                      <a:pt x="425" y="765"/>
                    </a:lnTo>
                    <a:lnTo>
                      <a:pt x="245" y="765"/>
                    </a:lnTo>
                    <a:lnTo>
                      <a:pt x="245" y="690"/>
                    </a:lnTo>
                    <a:lnTo>
                      <a:pt x="167" y="690"/>
                    </a:lnTo>
                    <a:lnTo>
                      <a:pt x="167" y="603"/>
                    </a:lnTo>
                    <a:lnTo>
                      <a:pt x="139" y="603"/>
                    </a:lnTo>
                    <a:lnTo>
                      <a:pt x="139" y="523"/>
                    </a:lnTo>
                    <a:lnTo>
                      <a:pt x="125" y="523"/>
                    </a:lnTo>
                    <a:lnTo>
                      <a:pt x="125" y="480"/>
                    </a:lnTo>
                    <a:lnTo>
                      <a:pt x="0" y="48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08D0DBBD-A04E-AFEC-F188-615F6E535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488" y="1715023"/>
                <a:ext cx="7323138" cy="1839913"/>
              </a:xfrm>
              <a:custGeom>
                <a:avLst/>
                <a:gdLst>
                  <a:gd name="T0" fmla="*/ 8 w 4613"/>
                  <a:gd name="T1" fmla="*/ 0 h 1159"/>
                  <a:gd name="T2" fmla="*/ 48 w 4613"/>
                  <a:gd name="T3" fmla="*/ 0 h 1159"/>
                  <a:gd name="T4" fmla="*/ 48 w 4613"/>
                  <a:gd name="T5" fmla="*/ 88 h 1159"/>
                  <a:gd name="T6" fmla="*/ 134 w 4613"/>
                  <a:gd name="T7" fmla="*/ 88 h 1159"/>
                  <a:gd name="T8" fmla="*/ 134 w 4613"/>
                  <a:gd name="T9" fmla="*/ 117 h 1159"/>
                  <a:gd name="T10" fmla="*/ 158 w 4613"/>
                  <a:gd name="T11" fmla="*/ 117 h 1159"/>
                  <a:gd name="T12" fmla="*/ 158 w 4613"/>
                  <a:gd name="T13" fmla="*/ 162 h 1159"/>
                  <a:gd name="T14" fmla="*/ 215 w 4613"/>
                  <a:gd name="T15" fmla="*/ 162 h 1159"/>
                  <a:gd name="T16" fmla="*/ 215 w 4613"/>
                  <a:gd name="T17" fmla="*/ 258 h 1159"/>
                  <a:gd name="T18" fmla="*/ 263 w 4613"/>
                  <a:gd name="T19" fmla="*/ 258 h 1159"/>
                  <a:gd name="T20" fmla="*/ 263 w 4613"/>
                  <a:gd name="T21" fmla="*/ 340 h 1159"/>
                  <a:gd name="T22" fmla="*/ 311 w 4613"/>
                  <a:gd name="T23" fmla="*/ 340 h 1159"/>
                  <a:gd name="T24" fmla="*/ 311 w 4613"/>
                  <a:gd name="T25" fmla="*/ 486 h 1159"/>
                  <a:gd name="T26" fmla="*/ 419 w 4613"/>
                  <a:gd name="T27" fmla="*/ 486 h 1159"/>
                  <a:gd name="T28" fmla="*/ 419 w 4613"/>
                  <a:gd name="T29" fmla="*/ 611 h 1159"/>
                  <a:gd name="T30" fmla="*/ 563 w 4613"/>
                  <a:gd name="T31" fmla="*/ 611 h 1159"/>
                  <a:gd name="T32" fmla="*/ 563 w 4613"/>
                  <a:gd name="T33" fmla="*/ 667 h 1159"/>
                  <a:gd name="T34" fmla="*/ 654 w 4613"/>
                  <a:gd name="T35" fmla="*/ 667 h 1159"/>
                  <a:gd name="T36" fmla="*/ 654 w 4613"/>
                  <a:gd name="T37" fmla="*/ 691 h 1159"/>
                  <a:gd name="T38" fmla="*/ 902 w 4613"/>
                  <a:gd name="T39" fmla="*/ 691 h 1159"/>
                  <a:gd name="T40" fmla="*/ 902 w 4613"/>
                  <a:gd name="T41" fmla="*/ 755 h 1159"/>
                  <a:gd name="T42" fmla="*/ 902 w 4613"/>
                  <a:gd name="T43" fmla="*/ 845 h 1159"/>
                  <a:gd name="T44" fmla="*/ 4613 w 4613"/>
                  <a:gd name="T45" fmla="*/ 845 h 1159"/>
                  <a:gd name="T46" fmla="*/ 4613 w 4613"/>
                  <a:gd name="T47" fmla="*/ 1159 h 1159"/>
                  <a:gd name="T48" fmla="*/ 918 w 4613"/>
                  <a:gd name="T49" fmla="*/ 1159 h 1159"/>
                  <a:gd name="T50" fmla="*/ 918 w 4613"/>
                  <a:gd name="T51" fmla="*/ 1136 h 1159"/>
                  <a:gd name="T52" fmla="*/ 892 w 4613"/>
                  <a:gd name="T53" fmla="*/ 1136 h 1159"/>
                  <a:gd name="T54" fmla="*/ 892 w 4613"/>
                  <a:gd name="T55" fmla="*/ 1101 h 1159"/>
                  <a:gd name="T56" fmla="*/ 555 w 4613"/>
                  <a:gd name="T57" fmla="*/ 1101 h 1159"/>
                  <a:gd name="T58" fmla="*/ 555 w 4613"/>
                  <a:gd name="T59" fmla="*/ 1056 h 1159"/>
                  <a:gd name="T60" fmla="*/ 439 w 4613"/>
                  <a:gd name="T61" fmla="*/ 1056 h 1159"/>
                  <a:gd name="T62" fmla="*/ 439 w 4613"/>
                  <a:gd name="T63" fmla="*/ 966 h 1159"/>
                  <a:gd name="T64" fmla="*/ 401 w 4613"/>
                  <a:gd name="T65" fmla="*/ 966 h 1159"/>
                  <a:gd name="T66" fmla="*/ 401 w 4613"/>
                  <a:gd name="T67" fmla="*/ 925 h 1159"/>
                  <a:gd name="T68" fmla="*/ 315 w 4613"/>
                  <a:gd name="T69" fmla="*/ 925 h 1159"/>
                  <a:gd name="T70" fmla="*/ 315 w 4613"/>
                  <a:gd name="T71" fmla="*/ 878 h 1159"/>
                  <a:gd name="T72" fmla="*/ 285 w 4613"/>
                  <a:gd name="T73" fmla="*/ 878 h 1159"/>
                  <a:gd name="T74" fmla="*/ 285 w 4613"/>
                  <a:gd name="T75" fmla="*/ 708 h 1159"/>
                  <a:gd name="T76" fmla="*/ 213 w 4613"/>
                  <a:gd name="T77" fmla="*/ 708 h 1159"/>
                  <a:gd name="T78" fmla="*/ 213 w 4613"/>
                  <a:gd name="T79" fmla="*/ 654 h 1159"/>
                  <a:gd name="T80" fmla="*/ 191 w 4613"/>
                  <a:gd name="T81" fmla="*/ 654 h 1159"/>
                  <a:gd name="T82" fmla="*/ 191 w 4613"/>
                  <a:gd name="T83" fmla="*/ 607 h 1159"/>
                  <a:gd name="T84" fmla="*/ 165 w 4613"/>
                  <a:gd name="T85" fmla="*/ 607 h 1159"/>
                  <a:gd name="T86" fmla="*/ 165 w 4613"/>
                  <a:gd name="T87" fmla="*/ 541 h 1159"/>
                  <a:gd name="T88" fmla="*/ 128 w 4613"/>
                  <a:gd name="T89" fmla="*/ 541 h 1159"/>
                  <a:gd name="T90" fmla="*/ 128 w 4613"/>
                  <a:gd name="T91" fmla="*/ 480 h 1159"/>
                  <a:gd name="T92" fmla="*/ 90 w 4613"/>
                  <a:gd name="T93" fmla="*/ 480 h 1159"/>
                  <a:gd name="T94" fmla="*/ 90 w 4613"/>
                  <a:gd name="T95" fmla="*/ 420 h 1159"/>
                  <a:gd name="T96" fmla="*/ 38 w 4613"/>
                  <a:gd name="T97" fmla="*/ 420 h 1159"/>
                  <a:gd name="T98" fmla="*/ 38 w 4613"/>
                  <a:gd name="T99" fmla="*/ 373 h 1159"/>
                  <a:gd name="T100" fmla="*/ 0 w 4613"/>
                  <a:gd name="T101" fmla="*/ 373 h 1159"/>
                  <a:gd name="T102" fmla="*/ 0 w 4613"/>
                  <a:gd name="T103" fmla="*/ 14 h 1159"/>
                  <a:gd name="T104" fmla="*/ 8 w 4613"/>
                  <a:gd name="T105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13" h="1159">
                    <a:moveTo>
                      <a:pt x="8" y="0"/>
                    </a:moveTo>
                    <a:lnTo>
                      <a:pt x="48" y="0"/>
                    </a:lnTo>
                    <a:lnTo>
                      <a:pt x="48" y="88"/>
                    </a:lnTo>
                    <a:lnTo>
                      <a:pt x="134" y="88"/>
                    </a:lnTo>
                    <a:lnTo>
                      <a:pt x="134" y="117"/>
                    </a:lnTo>
                    <a:lnTo>
                      <a:pt x="158" y="117"/>
                    </a:lnTo>
                    <a:lnTo>
                      <a:pt x="158" y="162"/>
                    </a:lnTo>
                    <a:lnTo>
                      <a:pt x="215" y="162"/>
                    </a:lnTo>
                    <a:lnTo>
                      <a:pt x="215" y="258"/>
                    </a:lnTo>
                    <a:lnTo>
                      <a:pt x="263" y="258"/>
                    </a:lnTo>
                    <a:lnTo>
                      <a:pt x="263" y="340"/>
                    </a:lnTo>
                    <a:lnTo>
                      <a:pt x="311" y="340"/>
                    </a:lnTo>
                    <a:lnTo>
                      <a:pt x="311" y="486"/>
                    </a:lnTo>
                    <a:lnTo>
                      <a:pt x="419" y="486"/>
                    </a:lnTo>
                    <a:lnTo>
                      <a:pt x="419" y="611"/>
                    </a:lnTo>
                    <a:lnTo>
                      <a:pt x="563" y="611"/>
                    </a:lnTo>
                    <a:lnTo>
                      <a:pt x="563" y="667"/>
                    </a:lnTo>
                    <a:lnTo>
                      <a:pt x="654" y="667"/>
                    </a:lnTo>
                    <a:lnTo>
                      <a:pt x="654" y="691"/>
                    </a:lnTo>
                    <a:lnTo>
                      <a:pt x="902" y="691"/>
                    </a:lnTo>
                    <a:lnTo>
                      <a:pt x="902" y="755"/>
                    </a:lnTo>
                    <a:lnTo>
                      <a:pt x="902" y="845"/>
                    </a:lnTo>
                    <a:lnTo>
                      <a:pt x="4613" y="845"/>
                    </a:lnTo>
                    <a:lnTo>
                      <a:pt x="4613" y="1159"/>
                    </a:lnTo>
                    <a:lnTo>
                      <a:pt x="918" y="1159"/>
                    </a:lnTo>
                    <a:lnTo>
                      <a:pt x="918" y="1136"/>
                    </a:lnTo>
                    <a:lnTo>
                      <a:pt x="892" y="1136"/>
                    </a:lnTo>
                    <a:lnTo>
                      <a:pt x="892" y="1101"/>
                    </a:lnTo>
                    <a:lnTo>
                      <a:pt x="555" y="1101"/>
                    </a:lnTo>
                    <a:lnTo>
                      <a:pt x="555" y="1056"/>
                    </a:lnTo>
                    <a:lnTo>
                      <a:pt x="439" y="1056"/>
                    </a:lnTo>
                    <a:lnTo>
                      <a:pt x="439" y="966"/>
                    </a:lnTo>
                    <a:lnTo>
                      <a:pt x="401" y="966"/>
                    </a:lnTo>
                    <a:lnTo>
                      <a:pt x="401" y="925"/>
                    </a:lnTo>
                    <a:lnTo>
                      <a:pt x="315" y="925"/>
                    </a:lnTo>
                    <a:lnTo>
                      <a:pt x="315" y="878"/>
                    </a:lnTo>
                    <a:lnTo>
                      <a:pt x="285" y="878"/>
                    </a:lnTo>
                    <a:lnTo>
                      <a:pt x="285" y="708"/>
                    </a:lnTo>
                    <a:lnTo>
                      <a:pt x="213" y="708"/>
                    </a:lnTo>
                    <a:lnTo>
                      <a:pt x="213" y="654"/>
                    </a:lnTo>
                    <a:lnTo>
                      <a:pt x="191" y="654"/>
                    </a:lnTo>
                    <a:lnTo>
                      <a:pt x="191" y="607"/>
                    </a:lnTo>
                    <a:lnTo>
                      <a:pt x="165" y="607"/>
                    </a:lnTo>
                    <a:lnTo>
                      <a:pt x="165" y="541"/>
                    </a:lnTo>
                    <a:lnTo>
                      <a:pt x="128" y="541"/>
                    </a:lnTo>
                    <a:lnTo>
                      <a:pt x="128" y="480"/>
                    </a:lnTo>
                    <a:lnTo>
                      <a:pt x="90" y="480"/>
                    </a:lnTo>
                    <a:lnTo>
                      <a:pt x="90" y="420"/>
                    </a:lnTo>
                    <a:lnTo>
                      <a:pt x="38" y="420"/>
                    </a:lnTo>
                    <a:lnTo>
                      <a:pt x="38" y="373"/>
                    </a:lnTo>
                    <a:lnTo>
                      <a:pt x="0" y="373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44F39">
                  <a:alpha val="11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D3E5B704-5216-E59B-3E31-B216845F4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675" y="1672702"/>
                <a:ext cx="7953375" cy="1936750"/>
              </a:xfrm>
              <a:custGeom>
                <a:avLst/>
                <a:gdLst>
                  <a:gd name="T0" fmla="*/ 60 w 5010"/>
                  <a:gd name="T1" fmla="*/ 0 h 1220"/>
                  <a:gd name="T2" fmla="*/ 92 w 5010"/>
                  <a:gd name="T3" fmla="*/ 30 h 1220"/>
                  <a:gd name="T4" fmla="*/ 138 w 5010"/>
                  <a:gd name="T5" fmla="*/ 66 h 1220"/>
                  <a:gd name="T6" fmla="*/ 146 w 5010"/>
                  <a:gd name="T7" fmla="*/ 128 h 1220"/>
                  <a:gd name="T8" fmla="*/ 164 w 5010"/>
                  <a:gd name="T9" fmla="*/ 156 h 1220"/>
                  <a:gd name="T10" fmla="*/ 210 w 5010"/>
                  <a:gd name="T11" fmla="*/ 188 h 1220"/>
                  <a:gd name="T12" fmla="*/ 218 w 5010"/>
                  <a:gd name="T13" fmla="*/ 222 h 1220"/>
                  <a:gd name="T14" fmla="*/ 230 w 5010"/>
                  <a:gd name="T15" fmla="*/ 250 h 1220"/>
                  <a:gd name="T16" fmla="*/ 244 w 5010"/>
                  <a:gd name="T17" fmla="*/ 280 h 1220"/>
                  <a:gd name="T18" fmla="*/ 290 w 5010"/>
                  <a:gd name="T19" fmla="*/ 308 h 1220"/>
                  <a:gd name="T20" fmla="*/ 326 w 5010"/>
                  <a:gd name="T21" fmla="*/ 372 h 1220"/>
                  <a:gd name="T22" fmla="*/ 393 w 5010"/>
                  <a:gd name="T23" fmla="*/ 394 h 1220"/>
                  <a:gd name="T24" fmla="*/ 451 w 5010"/>
                  <a:gd name="T25" fmla="*/ 428 h 1220"/>
                  <a:gd name="T26" fmla="*/ 459 w 5010"/>
                  <a:gd name="T27" fmla="*/ 458 h 1220"/>
                  <a:gd name="T28" fmla="*/ 467 w 5010"/>
                  <a:gd name="T29" fmla="*/ 470 h 1220"/>
                  <a:gd name="T30" fmla="*/ 559 w 5010"/>
                  <a:gd name="T31" fmla="*/ 490 h 1220"/>
                  <a:gd name="T32" fmla="*/ 587 w 5010"/>
                  <a:gd name="T33" fmla="*/ 520 h 1220"/>
                  <a:gd name="T34" fmla="*/ 603 w 5010"/>
                  <a:gd name="T35" fmla="*/ 586 h 1220"/>
                  <a:gd name="T36" fmla="*/ 625 w 5010"/>
                  <a:gd name="T37" fmla="*/ 612 h 1220"/>
                  <a:gd name="T38" fmla="*/ 651 w 5010"/>
                  <a:gd name="T39" fmla="*/ 642 h 1220"/>
                  <a:gd name="T40" fmla="*/ 685 w 5010"/>
                  <a:gd name="T41" fmla="*/ 672 h 1220"/>
                  <a:gd name="T42" fmla="*/ 743 w 5010"/>
                  <a:gd name="T43" fmla="*/ 730 h 1220"/>
                  <a:gd name="T44" fmla="*/ 781 w 5010"/>
                  <a:gd name="T45" fmla="*/ 764 h 1220"/>
                  <a:gd name="T46" fmla="*/ 877 w 5010"/>
                  <a:gd name="T47" fmla="*/ 796 h 1220"/>
                  <a:gd name="T48" fmla="*/ 925 w 5010"/>
                  <a:gd name="T49" fmla="*/ 824 h 1220"/>
                  <a:gd name="T50" fmla="*/ 983 w 5010"/>
                  <a:gd name="T51" fmla="*/ 860 h 1220"/>
                  <a:gd name="T52" fmla="*/ 1113 w 5010"/>
                  <a:gd name="T53" fmla="*/ 888 h 1220"/>
                  <a:gd name="T54" fmla="*/ 1161 w 5010"/>
                  <a:gd name="T55" fmla="*/ 914 h 1220"/>
                  <a:gd name="T56" fmla="*/ 1195 w 5010"/>
                  <a:gd name="T57" fmla="*/ 946 h 1220"/>
                  <a:gd name="T58" fmla="*/ 1290 w 5010"/>
                  <a:gd name="T59" fmla="*/ 976 h 1220"/>
                  <a:gd name="T60" fmla="*/ 2243 w 5010"/>
                  <a:gd name="T61" fmla="*/ 1008 h 1220"/>
                  <a:gd name="T62" fmla="*/ 5010 w 5010"/>
                  <a:gd name="T63" fmla="*/ 1052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10" h="1220">
                    <a:moveTo>
                      <a:pt x="0" y="0"/>
                    </a:moveTo>
                    <a:lnTo>
                      <a:pt x="60" y="0"/>
                    </a:lnTo>
                    <a:lnTo>
                      <a:pt x="60" y="30"/>
                    </a:lnTo>
                    <a:lnTo>
                      <a:pt x="92" y="30"/>
                    </a:lnTo>
                    <a:lnTo>
                      <a:pt x="92" y="66"/>
                    </a:lnTo>
                    <a:lnTo>
                      <a:pt x="138" y="66"/>
                    </a:lnTo>
                    <a:lnTo>
                      <a:pt x="138" y="128"/>
                    </a:lnTo>
                    <a:lnTo>
                      <a:pt x="146" y="128"/>
                    </a:lnTo>
                    <a:lnTo>
                      <a:pt x="146" y="156"/>
                    </a:lnTo>
                    <a:lnTo>
                      <a:pt x="164" y="156"/>
                    </a:lnTo>
                    <a:lnTo>
                      <a:pt x="164" y="188"/>
                    </a:lnTo>
                    <a:lnTo>
                      <a:pt x="210" y="188"/>
                    </a:lnTo>
                    <a:lnTo>
                      <a:pt x="210" y="222"/>
                    </a:lnTo>
                    <a:lnTo>
                      <a:pt x="218" y="222"/>
                    </a:lnTo>
                    <a:lnTo>
                      <a:pt x="218" y="250"/>
                    </a:lnTo>
                    <a:lnTo>
                      <a:pt x="230" y="250"/>
                    </a:lnTo>
                    <a:lnTo>
                      <a:pt x="230" y="280"/>
                    </a:lnTo>
                    <a:lnTo>
                      <a:pt x="244" y="280"/>
                    </a:lnTo>
                    <a:lnTo>
                      <a:pt x="244" y="308"/>
                    </a:lnTo>
                    <a:lnTo>
                      <a:pt x="290" y="308"/>
                    </a:lnTo>
                    <a:lnTo>
                      <a:pt x="290" y="372"/>
                    </a:lnTo>
                    <a:lnTo>
                      <a:pt x="326" y="372"/>
                    </a:lnTo>
                    <a:lnTo>
                      <a:pt x="326" y="394"/>
                    </a:lnTo>
                    <a:lnTo>
                      <a:pt x="393" y="394"/>
                    </a:lnTo>
                    <a:lnTo>
                      <a:pt x="393" y="428"/>
                    </a:lnTo>
                    <a:lnTo>
                      <a:pt x="451" y="428"/>
                    </a:lnTo>
                    <a:lnTo>
                      <a:pt x="451" y="458"/>
                    </a:lnTo>
                    <a:lnTo>
                      <a:pt x="459" y="458"/>
                    </a:lnTo>
                    <a:lnTo>
                      <a:pt x="459" y="470"/>
                    </a:lnTo>
                    <a:lnTo>
                      <a:pt x="467" y="470"/>
                    </a:lnTo>
                    <a:lnTo>
                      <a:pt x="467" y="490"/>
                    </a:lnTo>
                    <a:lnTo>
                      <a:pt x="559" y="490"/>
                    </a:lnTo>
                    <a:lnTo>
                      <a:pt x="559" y="520"/>
                    </a:lnTo>
                    <a:lnTo>
                      <a:pt x="587" y="520"/>
                    </a:lnTo>
                    <a:lnTo>
                      <a:pt x="587" y="586"/>
                    </a:lnTo>
                    <a:lnTo>
                      <a:pt x="603" y="586"/>
                    </a:lnTo>
                    <a:lnTo>
                      <a:pt x="603" y="612"/>
                    </a:lnTo>
                    <a:lnTo>
                      <a:pt x="625" y="612"/>
                    </a:lnTo>
                    <a:lnTo>
                      <a:pt x="625" y="642"/>
                    </a:lnTo>
                    <a:lnTo>
                      <a:pt x="651" y="642"/>
                    </a:lnTo>
                    <a:lnTo>
                      <a:pt x="651" y="672"/>
                    </a:lnTo>
                    <a:lnTo>
                      <a:pt x="685" y="672"/>
                    </a:lnTo>
                    <a:lnTo>
                      <a:pt x="685" y="730"/>
                    </a:lnTo>
                    <a:lnTo>
                      <a:pt x="743" y="730"/>
                    </a:lnTo>
                    <a:lnTo>
                      <a:pt x="743" y="764"/>
                    </a:lnTo>
                    <a:lnTo>
                      <a:pt x="781" y="764"/>
                    </a:lnTo>
                    <a:lnTo>
                      <a:pt x="781" y="796"/>
                    </a:lnTo>
                    <a:lnTo>
                      <a:pt x="877" y="796"/>
                    </a:lnTo>
                    <a:lnTo>
                      <a:pt x="877" y="824"/>
                    </a:lnTo>
                    <a:lnTo>
                      <a:pt x="925" y="824"/>
                    </a:lnTo>
                    <a:lnTo>
                      <a:pt x="925" y="860"/>
                    </a:lnTo>
                    <a:lnTo>
                      <a:pt x="983" y="860"/>
                    </a:lnTo>
                    <a:lnTo>
                      <a:pt x="983" y="888"/>
                    </a:lnTo>
                    <a:lnTo>
                      <a:pt x="1113" y="888"/>
                    </a:lnTo>
                    <a:lnTo>
                      <a:pt x="1113" y="914"/>
                    </a:lnTo>
                    <a:lnTo>
                      <a:pt x="1161" y="914"/>
                    </a:lnTo>
                    <a:lnTo>
                      <a:pt x="1161" y="946"/>
                    </a:lnTo>
                    <a:lnTo>
                      <a:pt x="1195" y="946"/>
                    </a:lnTo>
                    <a:lnTo>
                      <a:pt x="1195" y="976"/>
                    </a:lnTo>
                    <a:lnTo>
                      <a:pt x="1290" y="976"/>
                    </a:lnTo>
                    <a:lnTo>
                      <a:pt x="1290" y="1008"/>
                    </a:lnTo>
                    <a:lnTo>
                      <a:pt x="2243" y="1008"/>
                    </a:lnTo>
                    <a:lnTo>
                      <a:pt x="2243" y="1052"/>
                    </a:lnTo>
                    <a:lnTo>
                      <a:pt x="5010" y="1052"/>
                    </a:lnTo>
                    <a:lnTo>
                      <a:pt x="5010" y="1220"/>
                    </a:lnTo>
                  </a:path>
                </a:pathLst>
              </a:custGeom>
              <a:noFill/>
              <a:ln w="25400" cap="flat">
                <a:solidFill>
                  <a:srgbClr val="1572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68073D5C-E838-B514-ED21-FA768875C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850" y="1669527"/>
                <a:ext cx="4398963" cy="889000"/>
              </a:xfrm>
              <a:custGeom>
                <a:avLst/>
                <a:gdLst>
                  <a:gd name="T0" fmla="*/ 0 w 2771"/>
                  <a:gd name="T1" fmla="*/ 0 h 560"/>
                  <a:gd name="T2" fmla="*/ 356 w 2771"/>
                  <a:gd name="T3" fmla="*/ 0 h 560"/>
                  <a:gd name="T4" fmla="*/ 356 w 2771"/>
                  <a:gd name="T5" fmla="*/ 88 h 560"/>
                  <a:gd name="T6" fmla="*/ 451 w 2771"/>
                  <a:gd name="T7" fmla="*/ 88 h 560"/>
                  <a:gd name="T8" fmla="*/ 451 w 2771"/>
                  <a:gd name="T9" fmla="*/ 174 h 560"/>
                  <a:gd name="T10" fmla="*/ 889 w 2771"/>
                  <a:gd name="T11" fmla="*/ 174 h 560"/>
                  <a:gd name="T12" fmla="*/ 889 w 2771"/>
                  <a:gd name="T13" fmla="*/ 276 h 560"/>
                  <a:gd name="T14" fmla="*/ 1238 w 2771"/>
                  <a:gd name="T15" fmla="*/ 276 h 560"/>
                  <a:gd name="T16" fmla="*/ 1238 w 2771"/>
                  <a:gd name="T17" fmla="*/ 400 h 560"/>
                  <a:gd name="T18" fmla="*/ 1446 w 2771"/>
                  <a:gd name="T19" fmla="*/ 400 h 560"/>
                  <a:gd name="T20" fmla="*/ 1446 w 2771"/>
                  <a:gd name="T21" fmla="*/ 560 h 560"/>
                  <a:gd name="T22" fmla="*/ 2771 w 2771"/>
                  <a:gd name="T2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71" h="560">
                    <a:moveTo>
                      <a:pt x="0" y="0"/>
                    </a:moveTo>
                    <a:lnTo>
                      <a:pt x="356" y="0"/>
                    </a:lnTo>
                    <a:lnTo>
                      <a:pt x="356" y="88"/>
                    </a:lnTo>
                    <a:lnTo>
                      <a:pt x="451" y="88"/>
                    </a:lnTo>
                    <a:lnTo>
                      <a:pt x="451" y="174"/>
                    </a:lnTo>
                    <a:lnTo>
                      <a:pt x="889" y="174"/>
                    </a:lnTo>
                    <a:lnTo>
                      <a:pt x="889" y="276"/>
                    </a:lnTo>
                    <a:lnTo>
                      <a:pt x="1238" y="276"/>
                    </a:lnTo>
                    <a:lnTo>
                      <a:pt x="1238" y="400"/>
                    </a:lnTo>
                    <a:lnTo>
                      <a:pt x="1446" y="400"/>
                    </a:lnTo>
                    <a:lnTo>
                      <a:pt x="1446" y="560"/>
                    </a:lnTo>
                    <a:lnTo>
                      <a:pt x="2771" y="560"/>
                    </a:ln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5B7E55CF-3E07-4634-513A-A26742C20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850" y="1669527"/>
                <a:ext cx="3354388" cy="1555750"/>
              </a:xfrm>
              <a:custGeom>
                <a:avLst/>
                <a:gdLst>
                  <a:gd name="T0" fmla="*/ 0 w 2113"/>
                  <a:gd name="T1" fmla="*/ 0 h 980"/>
                  <a:gd name="T2" fmla="*/ 156 w 2113"/>
                  <a:gd name="T3" fmla="*/ 0 h 980"/>
                  <a:gd name="T4" fmla="*/ 156 w 2113"/>
                  <a:gd name="T5" fmla="*/ 92 h 980"/>
                  <a:gd name="T6" fmla="*/ 264 w 2113"/>
                  <a:gd name="T7" fmla="*/ 92 h 980"/>
                  <a:gd name="T8" fmla="*/ 264 w 2113"/>
                  <a:gd name="T9" fmla="*/ 178 h 980"/>
                  <a:gd name="T10" fmla="*/ 284 w 2113"/>
                  <a:gd name="T11" fmla="*/ 178 h 980"/>
                  <a:gd name="T12" fmla="*/ 284 w 2113"/>
                  <a:gd name="T13" fmla="*/ 266 h 980"/>
                  <a:gd name="T14" fmla="*/ 326 w 2113"/>
                  <a:gd name="T15" fmla="*/ 266 h 980"/>
                  <a:gd name="T16" fmla="*/ 326 w 2113"/>
                  <a:gd name="T17" fmla="*/ 352 h 980"/>
                  <a:gd name="T18" fmla="*/ 393 w 2113"/>
                  <a:gd name="T19" fmla="*/ 352 h 980"/>
                  <a:gd name="T20" fmla="*/ 393 w 2113"/>
                  <a:gd name="T21" fmla="*/ 440 h 980"/>
                  <a:gd name="T22" fmla="*/ 575 w 2113"/>
                  <a:gd name="T23" fmla="*/ 440 h 980"/>
                  <a:gd name="T24" fmla="*/ 575 w 2113"/>
                  <a:gd name="T25" fmla="*/ 536 h 980"/>
                  <a:gd name="T26" fmla="*/ 849 w 2113"/>
                  <a:gd name="T27" fmla="*/ 536 h 980"/>
                  <a:gd name="T28" fmla="*/ 849 w 2113"/>
                  <a:gd name="T29" fmla="*/ 636 h 980"/>
                  <a:gd name="T30" fmla="*/ 849 w 2113"/>
                  <a:gd name="T31" fmla="*/ 734 h 980"/>
                  <a:gd name="T32" fmla="*/ 1448 w 2113"/>
                  <a:gd name="T33" fmla="*/ 734 h 980"/>
                  <a:gd name="T34" fmla="*/ 1448 w 2113"/>
                  <a:gd name="T35" fmla="*/ 980 h 980"/>
                  <a:gd name="T36" fmla="*/ 2113 w 2113"/>
                  <a:gd name="T37" fmla="*/ 9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3" h="980">
                    <a:moveTo>
                      <a:pt x="0" y="0"/>
                    </a:moveTo>
                    <a:lnTo>
                      <a:pt x="156" y="0"/>
                    </a:lnTo>
                    <a:lnTo>
                      <a:pt x="156" y="92"/>
                    </a:lnTo>
                    <a:lnTo>
                      <a:pt x="264" y="92"/>
                    </a:lnTo>
                    <a:lnTo>
                      <a:pt x="264" y="178"/>
                    </a:lnTo>
                    <a:lnTo>
                      <a:pt x="284" y="178"/>
                    </a:lnTo>
                    <a:lnTo>
                      <a:pt x="284" y="266"/>
                    </a:lnTo>
                    <a:lnTo>
                      <a:pt x="326" y="266"/>
                    </a:lnTo>
                    <a:lnTo>
                      <a:pt x="326" y="352"/>
                    </a:lnTo>
                    <a:lnTo>
                      <a:pt x="393" y="352"/>
                    </a:lnTo>
                    <a:lnTo>
                      <a:pt x="393" y="440"/>
                    </a:lnTo>
                    <a:lnTo>
                      <a:pt x="575" y="440"/>
                    </a:lnTo>
                    <a:lnTo>
                      <a:pt x="575" y="536"/>
                    </a:lnTo>
                    <a:lnTo>
                      <a:pt x="849" y="536"/>
                    </a:lnTo>
                    <a:lnTo>
                      <a:pt x="849" y="636"/>
                    </a:lnTo>
                    <a:lnTo>
                      <a:pt x="849" y="734"/>
                    </a:lnTo>
                    <a:lnTo>
                      <a:pt x="1448" y="734"/>
                    </a:lnTo>
                    <a:lnTo>
                      <a:pt x="1448" y="980"/>
                    </a:lnTo>
                    <a:lnTo>
                      <a:pt x="2113" y="980"/>
                    </a:lnTo>
                  </a:path>
                </a:pathLst>
              </a:custGeom>
              <a:noFill/>
              <a:ln w="25400" cap="flat">
                <a:solidFill>
                  <a:srgbClr val="AD1A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B98B2E6-787E-7E73-77E8-D822766B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375" y="1672702"/>
                <a:ext cx="2159000" cy="1381125"/>
              </a:xfrm>
              <a:custGeom>
                <a:avLst/>
                <a:gdLst>
                  <a:gd name="T0" fmla="*/ 0 w 1360"/>
                  <a:gd name="T1" fmla="*/ 0 h 870"/>
                  <a:gd name="T2" fmla="*/ 0 w 1360"/>
                  <a:gd name="T3" fmla="*/ 176 h 870"/>
                  <a:gd name="T4" fmla="*/ 352 w 1360"/>
                  <a:gd name="T5" fmla="*/ 176 h 870"/>
                  <a:gd name="T6" fmla="*/ 352 w 1360"/>
                  <a:gd name="T7" fmla="*/ 350 h 870"/>
                  <a:gd name="T8" fmla="*/ 423 w 1360"/>
                  <a:gd name="T9" fmla="*/ 350 h 870"/>
                  <a:gd name="T10" fmla="*/ 423 w 1360"/>
                  <a:gd name="T11" fmla="*/ 526 h 870"/>
                  <a:gd name="T12" fmla="*/ 441 w 1360"/>
                  <a:gd name="T13" fmla="*/ 526 h 870"/>
                  <a:gd name="T14" fmla="*/ 441 w 1360"/>
                  <a:gd name="T15" fmla="*/ 694 h 870"/>
                  <a:gd name="T16" fmla="*/ 739 w 1360"/>
                  <a:gd name="T17" fmla="*/ 694 h 870"/>
                  <a:gd name="T18" fmla="*/ 739 w 1360"/>
                  <a:gd name="T19" fmla="*/ 870 h 870"/>
                  <a:gd name="T20" fmla="*/ 1360 w 1360"/>
                  <a:gd name="T21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0" h="870">
                    <a:moveTo>
                      <a:pt x="0" y="0"/>
                    </a:moveTo>
                    <a:lnTo>
                      <a:pt x="0" y="176"/>
                    </a:lnTo>
                    <a:lnTo>
                      <a:pt x="352" y="176"/>
                    </a:lnTo>
                    <a:lnTo>
                      <a:pt x="352" y="350"/>
                    </a:lnTo>
                    <a:lnTo>
                      <a:pt x="423" y="350"/>
                    </a:lnTo>
                    <a:lnTo>
                      <a:pt x="423" y="526"/>
                    </a:lnTo>
                    <a:lnTo>
                      <a:pt x="441" y="526"/>
                    </a:lnTo>
                    <a:lnTo>
                      <a:pt x="441" y="694"/>
                    </a:lnTo>
                    <a:lnTo>
                      <a:pt x="739" y="694"/>
                    </a:lnTo>
                    <a:lnTo>
                      <a:pt x="739" y="870"/>
                    </a:lnTo>
                    <a:lnTo>
                      <a:pt x="1360" y="870"/>
                    </a:lnTo>
                  </a:path>
                </a:pathLst>
              </a:custGeom>
              <a:noFill/>
              <a:ln w="254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76D228B3-312F-6B30-804D-3A29AE50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550" y="1679052"/>
                <a:ext cx="7356475" cy="1720850"/>
              </a:xfrm>
              <a:custGeom>
                <a:avLst/>
                <a:gdLst>
                  <a:gd name="T0" fmla="*/ 0 w 4634"/>
                  <a:gd name="T1" fmla="*/ 0 h 1084"/>
                  <a:gd name="T2" fmla="*/ 0 w 4634"/>
                  <a:gd name="T3" fmla="*/ 108 h 1084"/>
                  <a:gd name="T4" fmla="*/ 38 w 4634"/>
                  <a:gd name="T5" fmla="*/ 108 h 1084"/>
                  <a:gd name="T6" fmla="*/ 38 w 4634"/>
                  <a:gd name="T7" fmla="*/ 162 h 1084"/>
                  <a:gd name="T8" fmla="*/ 98 w 4634"/>
                  <a:gd name="T9" fmla="*/ 162 h 1084"/>
                  <a:gd name="T10" fmla="*/ 98 w 4634"/>
                  <a:gd name="T11" fmla="*/ 218 h 1084"/>
                  <a:gd name="T12" fmla="*/ 126 w 4634"/>
                  <a:gd name="T13" fmla="*/ 218 h 1084"/>
                  <a:gd name="T14" fmla="*/ 126 w 4634"/>
                  <a:gd name="T15" fmla="*/ 272 h 1084"/>
                  <a:gd name="T16" fmla="*/ 164 w 4634"/>
                  <a:gd name="T17" fmla="*/ 272 h 1084"/>
                  <a:gd name="T18" fmla="*/ 164 w 4634"/>
                  <a:gd name="T19" fmla="*/ 328 h 1084"/>
                  <a:gd name="T20" fmla="*/ 198 w 4634"/>
                  <a:gd name="T21" fmla="*/ 328 h 1084"/>
                  <a:gd name="T22" fmla="*/ 198 w 4634"/>
                  <a:gd name="T23" fmla="*/ 386 h 1084"/>
                  <a:gd name="T24" fmla="*/ 216 w 4634"/>
                  <a:gd name="T25" fmla="*/ 386 h 1084"/>
                  <a:gd name="T26" fmla="*/ 216 w 4634"/>
                  <a:gd name="T27" fmla="*/ 444 h 1084"/>
                  <a:gd name="T28" fmla="*/ 274 w 4634"/>
                  <a:gd name="T29" fmla="*/ 444 h 1084"/>
                  <a:gd name="T30" fmla="*/ 274 w 4634"/>
                  <a:gd name="T31" fmla="*/ 502 h 1084"/>
                  <a:gd name="T32" fmla="*/ 281 w 4634"/>
                  <a:gd name="T33" fmla="*/ 504 h 1084"/>
                  <a:gd name="T34" fmla="*/ 281 w 4634"/>
                  <a:gd name="T35" fmla="*/ 560 h 1084"/>
                  <a:gd name="T36" fmla="*/ 291 w 4634"/>
                  <a:gd name="T37" fmla="*/ 560 h 1084"/>
                  <a:gd name="T38" fmla="*/ 291 w 4634"/>
                  <a:gd name="T39" fmla="*/ 622 h 1084"/>
                  <a:gd name="T40" fmla="*/ 317 w 4634"/>
                  <a:gd name="T41" fmla="*/ 622 h 1084"/>
                  <a:gd name="T42" fmla="*/ 317 w 4634"/>
                  <a:gd name="T43" fmla="*/ 678 h 1084"/>
                  <a:gd name="T44" fmla="*/ 397 w 4634"/>
                  <a:gd name="T45" fmla="*/ 678 h 1084"/>
                  <a:gd name="T46" fmla="*/ 397 w 4634"/>
                  <a:gd name="T47" fmla="*/ 746 h 1084"/>
                  <a:gd name="T48" fmla="*/ 433 w 4634"/>
                  <a:gd name="T49" fmla="*/ 746 h 1084"/>
                  <a:gd name="T50" fmla="*/ 433 w 4634"/>
                  <a:gd name="T51" fmla="*/ 882 h 1084"/>
                  <a:gd name="T52" fmla="*/ 553 w 4634"/>
                  <a:gd name="T53" fmla="*/ 882 h 1084"/>
                  <a:gd name="T54" fmla="*/ 553 w 4634"/>
                  <a:gd name="T55" fmla="*/ 950 h 1084"/>
                  <a:gd name="T56" fmla="*/ 895 w 4634"/>
                  <a:gd name="T57" fmla="*/ 950 h 1084"/>
                  <a:gd name="T58" fmla="*/ 895 w 4634"/>
                  <a:gd name="T59" fmla="*/ 1018 h 1084"/>
                  <a:gd name="T60" fmla="*/ 919 w 4634"/>
                  <a:gd name="T61" fmla="*/ 1018 h 1084"/>
                  <a:gd name="T62" fmla="*/ 919 w 4634"/>
                  <a:gd name="T63" fmla="*/ 1084 h 1084"/>
                  <a:gd name="T64" fmla="*/ 4634 w 4634"/>
                  <a:gd name="T6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4" h="1084">
                    <a:moveTo>
                      <a:pt x="0" y="0"/>
                    </a:moveTo>
                    <a:lnTo>
                      <a:pt x="0" y="108"/>
                    </a:lnTo>
                    <a:lnTo>
                      <a:pt x="38" y="108"/>
                    </a:lnTo>
                    <a:lnTo>
                      <a:pt x="38" y="162"/>
                    </a:lnTo>
                    <a:lnTo>
                      <a:pt x="98" y="162"/>
                    </a:lnTo>
                    <a:lnTo>
                      <a:pt x="98" y="218"/>
                    </a:lnTo>
                    <a:lnTo>
                      <a:pt x="126" y="218"/>
                    </a:lnTo>
                    <a:lnTo>
                      <a:pt x="126" y="272"/>
                    </a:lnTo>
                    <a:lnTo>
                      <a:pt x="164" y="272"/>
                    </a:lnTo>
                    <a:lnTo>
                      <a:pt x="164" y="328"/>
                    </a:lnTo>
                    <a:lnTo>
                      <a:pt x="198" y="328"/>
                    </a:lnTo>
                    <a:lnTo>
                      <a:pt x="198" y="386"/>
                    </a:lnTo>
                    <a:lnTo>
                      <a:pt x="216" y="386"/>
                    </a:lnTo>
                    <a:lnTo>
                      <a:pt x="216" y="444"/>
                    </a:lnTo>
                    <a:lnTo>
                      <a:pt x="274" y="444"/>
                    </a:lnTo>
                    <a:lnTo>
                      <a:pt x="274" y="502"/>
                    </a:lnTo>
                    <a:lnTo>
                      <a:pt x="281" y="504"/>
                    </a:lnTo>
                    <a:lnTo>
                      <a:pt x="281" y="560"/>
                    </a:lnTo>
                    <a:lnTo>
                      <a:pt x="291" y="560"/>
                    </a:lnTo>
                    <a:lnTo>
                      <a:pt x="291" y="622"/>
                    </a:lnTo>
                    <a:lnTo>
                      <a:pt x="317" y="622"/>
                    </a:lnTo>
                    <a:lnTo>
                      <a:pt x="317" y="678"/>
                    </a:lnTo>
                    <a:lnTo>
                      <a:pt x="397" y="678"/>
                    </a:lnTo>
                    <a:lnTo>
                      <a:pt x="397" y="746"/>
                    </a:lnTo>
                    <a:lnTo>
                      <a:pt x="433" y="746"/>
                    </a:lnTo>
                    <a:lnTo>
                      <a:pt x="433" y="882"/>
                    </a:lnTo>
                    <a:lnTo>
                      <a:pt x="553" y="882"/>
                    </a:lnTo>
                    <a:lnTo>
                      <a:pt x="553" y="950"/>
                    </a:lnTo>
                    <a:lnTo>
                      <a:pt x="895" y="950"/>
                    </a:lnTo>
                    <a:lnTo>
                      <a:pt x="895" y="1018"/>
                    </a:lnTo>
                    <a:lnTo>
                      <a:pt x="919" y="1018"/>
                    </a:lnTo>
                    <a:lnTo>
                      <a:pt x="919" y="1084"/>
                    </a:lnTo>
                    <a:lnTo>
                      <a:pt x="4634" y="1084"/>
                    </a:lnTo>
                  </a:path>
                </a:pathLst>
              </a:custGeom>
              <a:noFill/>
              <a:ln w="25400" cap="flat">
                <a:solidFill>
                  <a:srgbClr val="946D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A9C6ABC-4370-E0ED-8D71-7C1348650797}"/>
                  </a:ext>
                </a:extLst>
              </p:cNvPr>
              <p:cNvGrpSpPr/>
              <p:nvPr/>
            </p:nvGrpSpPr>
            <p:grpSpPr>
              <a:xfrm>
                <a:off x="2279650" y="2336277"/>
                <a:ext cx="7112000" cy="1111250"/>
                <a:chOff x="2279650" y="2336277"/>
                <a:chExt cx="7112000" cy="1111250"/>
              </a:xfrm>
            </p:grpSpPr>
            <p:sp>
              <p:nvSpPr>
                <p:cNvPr id="98" name="Line 20">
                  <a:extLst>
                    <a:ext uri="{FF2B5EF4-FFF2-40B4-BE49-F238E27FC236}">
                      <a16:creationId xmlns:a16="http://schemas.microsoft.com/office/drawing/2014/main" id="{727E50F9-DD7D-26CD-ECD5-D1B4F05E1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450" y="23362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Line 21">
                  <a:extLst>
                    <a:ext uri="{FF2B5EF4-FFF2-40B4-BE49-F238E27FC236}">
                      <a16:creationId xmlns:a16="http://schemas.microsoft.com/office/drawing/2014/main" id="{425A5199-AAAF-28ED-1B3E-3A46D07074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9650" y="23839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Line 22">
                  <a:extLst>
                    <a:ext uri="{FF2B5EF4-FFF2-40B4-BE49-F238E27FC236}">
                      <a16:creationId xmlns:a16="http://schemas.microsoft.com/office/drawing/2014/main" id="{7E48D4E1-2621-0800-BFB1-BF5E8B194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9213" y="2704577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Line 23">
                  <a:extLst>
                    <a:ext uri="{FF2B5EF4-FFF2-40B4-BE49-F238E27FC236}">
                      <a16:creationId xmlns:a16="http://schemas.microsoft.com/office/drawing/2014/main" id="{5ABCB5C4-010B-AA12-618F-3954C073C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413" y="275220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24">
                  <a:extLst>
                    <a:ext uri="{FF2B5EF4-FFF2-40B4-BE49-F238E27FC236}">
                      <a16:creationId xmlns:a16="http://schemas.microsoft.com/office/drawing/2014/main" id="{43F63C2B-9A37-3816-C674-EA51F0CF8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8313" y="3352277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25">
                  <a:extLst>
                    <a:ext uri="{FF2B5EF4-FFF2-40B4-BE49-F238E27FC236}">
                      <a16:creationId xmlns:a16="http://schemas.microsoft.com/office/drawing/2014/main" id="{AC28DEB9-84EB-41FB-6BEA-61F96CF8F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7513" y="33999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Line 26">
                  <a:extLst>
                    <a:ext uri="{FF2B5EF4-FFF2-40B4-BE49-F238E27FC236}">
                      <a16:creationId xmlns:a16="http://schemas.microsoft.com/office/drawing/2014/main" id="{CCC50D7A-81C4-3B3C-3711-C9C7DE28A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40850" y="3352277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27">
                  <a:extLst>
                    <a:ext uri="{FF2B5EF4-FFF2-40B4-BE49-F238E27FC236}">
                      <a16:creationId xmlns:a16="http://schemas.microsoft.com/office/drawing/2014/main" id="{DD456913-3CDD-FA0B-EA5D-1FFC7C646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90050" y="33999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946D5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0C195C5-993B-7421-EDF0-49A618703207}"/>
                  </a:ext>
                </a:extLst>
              </p:cNvPr>
              <p:cNvGrpSpPr/>
              <p:nvPr/>
            </p:nvGrpSpPr>
            <p:grpSpPr>
              <a:xfrm>
                <a:off x="1800225" y="1625077"/>
                <a:ext cx="5213350" cy="1762125"/>
                <a:chOff x="1800225" y="1625077"/>
                <a:chExt cx="5213350" cy="1762125"/>
              </a:xfrm>
            </p:grpSpPr>
            <p:sp>
              <p:nvSpPr>
                <p:cNvPr id="86" name="Line 28">
                  <a:extLst>
                    <a:ext uri="{FF2B5EF4-FFF2-40B4-BE49-F238E27FC236}">
                      <a16:creationId xmlns:a16="http://schemas.microsoft.com/office/drawing/2014/main" id="{25B83E09-B549-C642-FF3E-EA8226AE6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62775" y="329512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Line 29">
                  <a:extLst>
                    <a:ext uri="{FF2B5EF4-FFF2-40B4-BE49-F238E27FC236}">
                      <a16:creationId xmlns:a16="http://schemas.microsoft.com/office/drawing/2014/main" id="{C5401A18-B132-3C69-53BF-E80C1A4F2B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11975" y="3339577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Line 30">
                  <a:extLst>
                    <a:ext uri="{FF2B5EF4-FFF2-40B4-BE49-F238E27FC236}">
                      <a16:creationId xmlns:a16="http://schemas.microsoft.com/office/drawing/2014/main" id="{A8E2156D-12CA-8745-AF00-DE0FCDA95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40525" y="329512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31">
                  <a:extLst>
                    <a:ext uri="{FF2B5EF4-FFF2-40B4-BE49-F238E27FC236}">
                      <a16:creationId xmlns:a16="http://schemas.microsoft.com/office/drawing/2014/main" id="{154D4CFB-3E34-F984-E788-21309CE20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89725" y="3339577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32">
                  <a:extLst>
                    <a:ext uri="{FF2B5EF4-FFF2-40B4-BE49-F238E27FC236}">
                      <a16:creationId xmlns:a16="http://schemas.microsoft.com/office/drawing/2014/main" id="{71BC0308-8F4E-B7E4-0A48-C370339FE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40438" y="329512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33">
                  <a:extLst>
                    <a:ext uri="{FF2B5EF4-FFF2-40B4-BE49-F238E27FC236}">
                      <a16:creationId xmlns:a16="http://schemas.microsoft.com/office/drawing/2014/main" id="{484EE90A-7176-6662-DAD8-10734A9AA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89638" y="333957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Line 34">
                  <a:extLst>
                    <a:ext uri="{FF2B5EF4-FFF2-40B4-BE49-F238E27FC236}">
                      <a16:creationId xmlns:a16="http://schemas.microsoft.com/office/drawing/2014/main" id="{923B18A8-CD85-7622-0BFA-605B9105E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2875" y="3228452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Line 35">
                  <a:extLst>
                    <a:ext uri="{FF2B5EF4-FFF2-40B4-BE49-F238E27FC236}">
                      <a16:creationId xmlns:a16="http://schemas.microsoft.com/office/drawing/2014/main" id="{1F7AFE4B-EC6C-28EF-391E-4DDC26A65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5250" y="327290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Line 36">
                  <a:extLst>
                    <a:ext uri="{FF2B5EF4-FFF2-40B4-BE49-F238E27FC236}">
                      <a16:creationId xmlns:a16="http://schemas.microsoft.com/office/drawing/2014/main" id="{6F36A554-0AE9-9A88-44C6-1D13AC47C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550" y="3228452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Line 37">
                  <a:extLst>
                    <a:ext uri="{FF2B5EF4-FFF2-40B4-BE49-F238E27FC236}">
                      <a16:creationId xmlns:a16="http://schemas.microsoft.com/office/drawing/2014/main" id="{075923CC-C871-59CB-3E4A-B8E650E56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1750" y="32729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38">
                  <a:extLst>
                    <a:ext uri="{FF2B5EF4-FFF2-40B4-BE49-F238E27FC236}">
                      <a16:creationId xmlns:a16="http://schemas.microsoft.com/office/drawing/2014/main" id="{8AB668B2-523B-5EA7-52C1-43AD2A750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0" y="1625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Line 39">
                  <a:extLst>
                    <a:ext uri="{FF2B5EF4-FFF2-40B4-BE49-F238E27FC236}">
                      <a16:creationId xmlns:a16="http://schemas.microsoft.com/office/drawing/2014/main" id="{83B0F7C0-B87D-CB46-2EB8-B920F9C62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0225" y="166952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1C8A3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B9873B8-7D8E-290F-A29D-A855FFE2644D}"/>
                  </a:ext>
                </a:extLst>
              </p:cNvPr>
              <p:cNvGrpSpPr/>
              <p:nvPr/>
            </p:nvGrpSpPr>
            <p:grpSpPr>
              <a:xfrm>
                <a:off x="1860550" y="1625077"/>
                <a:ext cx="3395663" cy="1644650"/>
                <a:chOff x="1860550" y="1625077"/>
                <a:chExt cx="3395663" cy="1644650"/>
              </a:xfrm>
            </p:grpSpPr>
            <p:sp>
              <p:nvSpPr>
                <p:cNvPr id="72" name="Line 40">
                  <a:extLst>
                    <a:ext uri="{FF2B5EF4-FFF2-40B4-BE49-F238E27FC236}">
                      <a16:creationId xmlns:a16="http://schemas.microsoft.com/office/drawing/2014/main" id="{F32492C3-D622-8307-895C-3ABBE454A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1350" y="1625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Line 41">
                  <a:extLst>
                    <a:ext uri="{FF2B5EF4-FFF2-40B4-BE49-F238E27FC236}">
                      <a16:creationId xmlns:a16="http://schemas.microsoft.com/office/drawing/2014/main" id="{599749E4-7CD7-BC5F-2AD2-F3866E596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0550" y="1669527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Line 42">
                  <a:extLst>
                    <a:ext uri="{FF2B5EF4-FFF2-40B4-BE49-F238E27FC236}">
                      <a16:creationId xmlns:a16="http://schemas.microsoft.com/office/drawing/2014/main" id="{8DA8EBED-2324-1B32-A692-98E07639E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4700" y="1625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Line 43">
                  <a:extLst>
                    <a:ext uri="{FF2B5EF4-FFF2-40B4-BE49-F238E27FC236}">
                      <a16:creationId xmlns:a16="http://schemas.microsoft.com/office/drawing/2014/main" id="{41E10577-AD9F-47A5-45FD-C24B06C42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3900" y="1669527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Line 44">
                  <a:extLst>
                    <a:ext uri="{FF2B5EF4-FFF2-40B4-BE49-F238E27FC236}">
                      <a16:creationId xmlns:a16="http://schemas.microsoft.com/office/drawing/2014/main" id="{913E33AE-B300-5EE3-ACA0-51B7C059B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36838" y="2320402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Line 45">
                  <a:extLst>
                    <a:ext uri="{FF2B5EF4-FFF2-40B4-BE49-F238E27FC236}">
                      <a16:creationId xmlns:a16="http://schemas.microsoft.com/office/drawing/2014/main" id="{7FC455DB-24E1-643E-4AAE-AFAD4CB35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6038" y="236802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46">
                  <a:extLst>
                    <a:ext uri="{FF2B5EF4-FFF2-40B4-BE49-F238E27FC236}">
                      <a16:creationId xmlns:a16="http://schemas.microsoft.com/office/drawing/2014/main" id="{487CFA66-FE4B-58F3-8330-34A49990C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0413" y="2787127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47">
                  <a:extLst>
                    <a:ext uri="{FF2B5EF4-FFF2-40B4-BE49-F238E27FC236}">
                      <a16:creationId xmlns:a16="http://schemas.microsoft.com/office/drawing/2014/main" id="{4726977B-86BC-E867-C6C7-D4DA08F4F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2788" y="283475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48">
                  <a:extLst>
                    <a:ext uri="{FF2B5EF4-FFF2-40B4-BE49-F238E27FC236}">
                      <a16:creationId xmlns:a16="http://schemas.microsoft.com/office/drawing/2014/main" id="{8DA2798C-F6C8-90F4-7B09-6215D333EE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363" y="2787127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49">
                  <a:extLst>
                    <a:ext uri="{FF2B5EF4-FFF2-40B4-BE49-F238E27FC236}">
                      <a16:creationId xmlns:a16="http://schemas.microsoft.com/office/drawing/2014/main" id="{A6C954AA-3463-4ABB-0684-BC8DC3B00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738" y="283475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Line 50">
                  <a:extLst>
                    <a:ext uri="{FF2B5EF4-FFF2-40B4-BE49-F238E27FC236}">
                      <a16:creationId xmlns:a16="http://schemas.microsoft.com/office/drawing/2014/main" id="{77900381-6826-845C-F830-B2A26BDCA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1888" y="2787127"/>
                  <a:ext cx="0" cy="9525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51">
                  <a:extLst>
                    <a:ext uri="{FF2B5EF4-FFF2-40B4-BE49-F238E27FC236}">
                      <a16:creationId xmlns:a16="http://schemas.microsoft.com/office/drawing/2014/main" id="{F32F70AF-F368-7488-AED7-590A8C025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1088" y="283475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52">
                  <a:extLst>
                    <a:ext uri="{FF2B5EF4-FFF2-40B4-BE49-F238E27FC236}">
                      <a16:creationId xmlns:a16="http://schemas.microsoft.com/office/drawing/2014/main" id="{DE0F8D55-04A7-9A2F-593F-A64EB5190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5413" y="3177652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53">
                  <a:extLst>
                    <a:ext uri="{FF2B5EF4-FFF2-40B4-BE49-F238E27FC236}">
                      <a16:creationId xmlns:a16="http://schemas.microsoft.com/office/drawing/2014/main" id="{108C9CCF-EE89-FF2C-19C1-BBB756F13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7788" y="322527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AD1AA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BCB34A0-70A3-4CF7-ECAC-896096C6EDEC}"/>
                  </a:ext>
                </a:extLst>
              </p:cNvPr>
              <p:cNvGrpSpPr/>
              <p:nvPr/>
            </p:nvGrpSpPr>
            <p:grpSpPr>
              <a:xfrm>
                <a:off x="3313113" y="3009377"/>
                <a:ext cx="747712" cy="92075"/>
                <a:chOff x="3313113" y="3009377"/>
                <a:chExt cx="747712" cy="92075"/>
              </a:xfrm>
            </p:grpSpPr>
            <p:sp>
              <p:nvSpPr>
                <p:cNvPr id="68" name="Line 54">
                  <a:extLst>
                    <a:ext uri="{FF2B5EF4-FFF2-40B4-BE49-F238E27FC236}">
                      <a16:creationId xmlns:a16="http://schemas.microsoft.com/office/drawing/2014/main" id="{6747D8B5-48C7-5353-4221-7EC30E90B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025" y="30093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Line 55">
                  <a:extLst>
                    <a:ext uri="{FF2B5EF4-FFF2-40B4-BE49-F238E27FC236}">
                      <a16:creationId xmlns:a16="http://schemas.microsoft.com/office/drawing/2014/main" id="{E6635016-C250-AF55-A997-4F8F43C49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9225" y="30570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Line 56">
                  <a:extLst>
                    <a:ext uri="{FF2B5EF4-FFF2-40B4-BE49-F238E27FC236}">
                      <a16:creationId xmlns:a16="http://schemas.microsoft.com/office/drawing/2014/main" id="{9D624B6C-7328-BB07-EE2D-A8A539E67F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3913" y="30093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Line 57">
                  <a:extLst>
                    <a:ext uri="{FF2B5EF4-FFF2-40B4-BE49-F238E27FC236}">
                      <a16:creationId xmlns:a16="http://schemas.microsoft.com/office/drawing/2014/main" id="{D2F6297B-A5B2-A6E8-E936-E1BA3642A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3113" y="305700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926D5D6-106D-9F87-2AC1-D16AC45DDEAE}"/>
                  </a:ext>
                </a:extLst>
              </p:cNvPr>
              <p:cNvGrpSpPr/>
              <p:nvPr/>
            </p:nvGrpSpPr>
            <p:grpSpPr>
              <a:xfrm>
                <a:off x="1984375" y="1625077"/>
                <a:ext cx="4310063" cy="981075"/>
                <a:chOff x="1984375" y="1625077"/>
                <a:chExt cx="4310063" cy="981075"/>
              </a:xfrm>
            </p:grpSpPr>
            <p:sp>
              <p:nvSpPr>
                <p:cNvPr id="44" name="Line 58">
                  <a:extLst>
                    <a:ext uri="{FF2B5EF4-FFF2-40B4-BE49-F238E27FC236}">
                      <a16:creationId xmlns:a16="http://schemas.microsoft.com/office/drawing/2014/main" id="{32332ABA-4212-B250-D896-79922CDFA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2000" y="1625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59">
                  <a:extLst>
                    <a:ext uri="{FF2B5EF4-FFF2-40B4-BE49-F238E27FC236}">
                      <a16:creationId xmlns:a16="http://schemas.microsoft.com/office/drawing/2014/main" id="{B6F8D9ED-A3D0-E67B-F13B-35580EBB0B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4375" y="166952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60">
                  <a:extLst>
                    <a:ext uri="{FF2B5EF4-FFF2-40B4-BE49-F238E27FC236}">
                      <a16:creationId xmlns:a16="http://schemas.microsoft.com/office/drawing/2014/main" id="{E1415CF0-A9FC-50C0-F710-FC64D201E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2650" y="1625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61">
                  <a:extLst>
                    <a:ext uri="{FF2B5EF4-FFF2-40B4-BE49-F238E27FC236}">
                      <a16:creationId xmlns:a16="http://schemas.microsoft.com/office/drawing/2014/main" id="{B394C2F4-84EB-DC2B-62E8-A185B273A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1850" y="1669527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62">
                  <a:extLst>
                    <a:ext uri="{FF2B5EF4-FFF2-40B4-BE49-F238E27FC236}">
                      <a16:creationId xmlns:a16="http://schemas.microsoft.com/office/drawing/2014/main" id="{70ABD20E-40B4-E13C-5BC2-D96354E4D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9363" y="1761602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63">
                  <a:extLst>
                    <a:ext uri="{FF2B5EF4-FFF2-40B4-BE49-F238E27FC236}">
                      <a16:creationId xmlns:a16="http://schemas.microsoft.com/office/drawing/2014/main" id="{BB3B43EA-3E8A-F243-F20D-7CABD1305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8563" y="180605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64">
                  <a:extLst>
                    <a:ext uri="{FF2B5EF4-FFF2-40B4-BE49-F238E27FC236}">
                      <a16:creationId xmlns:a16="http://schemas.microsoft.com/office/drawing/2014/main" id="{A07C19E5-375C-0B56-52C4-543506C17E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6513" y="1901302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65">
                  <a:extLst>
                    <a:ext uri="{FF2B5EF4-FFF2-40B4-BE49-F238E27FC236}">
                      <a16:creationId xmlns:a16="http://schemas.microsoft.com/office/drawing/2014/main" id="{FA4A6782-7448-A4A8-DB18-4DF5ABDBAA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713" y="194575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66">
                  <a:extLst>
                    <a:ext uri="{FF2B5EF4-FFF2-40B4-BE49-F238E27FC236}">
                      <a16:creationId xmlns:a16="http://schemas.microsoft.com/office/drawing/2014/main" id="{EFA8DB12-EBE5-E829-8D18-85AEB402A7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6363" y="1901302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67">
                  <a:extLst>
                    <a:ext uri="{FF2B5EF4-FFF2-40B4-BE49-F238E27FC236}">
                      <a16:creationId xmlns:a16="http://schemas.microsoft.com/office/drawing/2014/main" id="{5EC91EE2-C62E-6811-F5BE-A14F03D12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5563" y="194575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68">
                  <a:extLst>
                    <a:ext uri="{FF2B5EF4-FFF2-40B4-BE49-F238E27FC236}">
                      <a16:creationId xmlns:a16="http://schemas.microsoft.com/office/drawing/2014/main" id="{0FB1E9D9-567E-8BA8-3819-A3214F710C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4238" y="206322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69">
                  <a:extLst>
                    <a:ext uri="{FF2B5EF4-FFF2-40B4-BE49-F238E27FC236}">
                      <a16:creationId xmlns:a16="http://schemas.microsoft.com/office/drawing/2014/main" id="{99FCFE57-9C74-7F48-C3F0-9DCB575CD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3438" y="211085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ED7A6B3A-5CE5-C3FC-EA8E-AD2F1B129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0800" y="2260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71">
                  <a:extLst>
                    <a:ext uri="{FF2B5EF4-FFF2-40B4-BE49-F238E27FC236}">
                      <a16:creationId xmlns:a16="http://schemas.microsoft.com/office/drawing/2014/main" id="{3920AE1A-F833-7555-D3BB-056D6A3A4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0000" y="230452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72">
                  <a:extLst>
                    <a:ext uri="{FF2B5EF4-FFF2-40B4-BE49-F238E27FC236}">
                      <a16:creationId xmlns:a16="http://schemas.microsoft.com/office/drawing/2014/main" id="{9C1548B8-7AB7-2A34-DB83-3B1BDAAC7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7325" y="2260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73">
                  <a:extLst>
                    <a:ext uri="{FF2B5EF4-FFF2-40B4-BE49-F238E27FC236}">
                      <a16:creationId xmlns:a16="http://schemas.microsoft.com/office/drawing/2014/main" id="{1BB09430-363C-F7C9-4629-ECC262D7C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9700" y="2304527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74">
                  <a:extLst>
                    <a:ext uri="{FF2B5EF4-FFF2-40B4-BE49-F238E27FC236}">
                      <a16:creationId xmlns:a16="http://schemas.microsoft.com/office/drawing/2014/main" id="{BEFDE957-A846-F63B-0E57-385224F7E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4350" y="2514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75">
                  <a:extLst>
                    <a:ext uri="{FF2B5EF4-FFF2-40B4-BE49-F238E27FC236}">
                      <a16:creationId xmlns:a16="http://schemas.microsoft.com/office/drawing/2014/main" id="{0F506340-7AAC-81CC-47A5-1F82646E3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3550" y="256170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76">
                  <a:extLst>
                    <a:ext uri="{FF2B5EF4-FFF2-40B4-BE49-F238E27FC236}">
                      <a16:creationId xmlns:a16="http://schemas.microsoft.com/office/drawing/2014/main" id="{3BBF17F5-504A-8E5F-A6C9-CEF501F62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800" y="2514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77">
                  <a:extLst>
                    <a:ext uri="{FF2B5EF4-FFF2-40B4-BE49-F238E27FC236}">
                      <a16:creationId xmlns:a16="http://schemas.microsoft.com/office/drawing/2014/main" id="{EC177FFA-1D5D-7843-91F6-7C8637343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1175" y="2561702"/>
                  <a:ext cx="98425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78">
                  <a:extLst>
                    <a:ext uri="{FF2B5EF4-FFF2-40B4-BE49-F238E27FC236}">
                      <a16:creationId xmlns:a16="http://schemas.microsoft.com/office/drawing/2014/main" id="{C41580C1-840E-B241-36AD-F4C015630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99138" y="2514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79">
                  <a:extLst>
                    <a:ext uri="{FF2B5EF4-FFF2-40B4-BE49-F238E27FC236}">
                      <a16:creationId xmlns:a16="http://schemas.microsoft.com/office/drawing/2014/main" id="{7DE6697E-7065-02E5-6A19-6150DE63A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8338" y="25617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80">
                  <a:extLst>
                    <a:ext uri="{FF2B5EF4-FFF2-40B4-BE49-F238E27FC236}">
                      <a16:creationId xmlns:a16="http://schemas.microsoft.com/office/drawing/2014/main" id="{6850946D-7E11-9FCA-909E-0671B7474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3638" y="2514077"/>
                  <a:ext cx="0" cy="92075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81">
                  <a:extLst>
                    <a:ext uri="{FF2B5EF4-FFF2-40B4-BE49-F238E27FC236}">
                      <a16:creationId xmlns:a16="http://schemas.microsoft.com/office/drawing/2014/main" id="{2F662034-644B-492B-CA0B-4F6984DD3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92838" y="2561702"/>
                  <a:ext cx="101600" cy="0"/>
                </a:xfrm>
                <a:prstGeom prst="line">
                  <a:avLst/>
                </a:prstGeom>
                <a:noFill/>
                <a:ln w="2222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667F3B-6C3D-E5EA-3C0B-534BFB36946C}"/>
                  </a:ext>
                </a:extLst>
              </p:cNvPr>
              <p:cNvSpPr txBox="1"/>
              <p:nvPr/>
            </p:nvSpPr>
            <p:spPr>
              <a:xfrm>
                <a:off x="9245300" y="1635327"/>
                <a:ext cx="1873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1: Anti-PD1 (n=7)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8BA37C-CF45-B0C7-9E54-F6B7585C2452}"/>
                  </a:ext>
                </a:extLst>
              </p:cNvPr>
              <p:cNvSpPr txBox="1"/>
              <p:nvPr/>
            </p:nvSpPr>
            <p:spPr>
              <a:xfrm>
                <a:off x="9245299" y="1852477"/>
                <a:ext cx="1949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2: Bispecific (n=18)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792758-E7B2-0AC1-9FB2-32B696FAED82}"/>
                  </a:ext>
                </a:extLst>
              </p:cNvPr>
              <p:cNvSpPr txBox="1"/>
              <p:nvPr/>
            </p:nvSpPr>
            <p:spPr>
              <a:xfrm>
                <a:off x="9245299" y="2069627"/>
                <a:ext cx="21399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3: Chemotherapy (n=22)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1D6513-0F78-899A-19E5-EC6810CE7850}"/>
                  </a:ext>
                </a:extLst>
              </p:cNvPr>
              <p:cNvSpPr txBox="1"/>
              <p:nvPr/>
            </p:nvSpPr>
            <p:spPr>
              <a:xfrm>
                <a:off x="9245299" y="2286777"/>
                <a:ext cx="21399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4: Lenalidomide (n=41)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6F35DA-BEEB-7457-42AC-DE046194344E}"/>
                  </a:ext>
                </a:extLst>
              </p:cNvPr>
              <p:cNvSpPr txBox="1"/>
              <p:nvPr/>
            </p:nvSpPr>
            <p:spPr>
              <a:xfrm>
                <a:off x="9245299" y="2503926"/>
                <a:ext cx="21399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5: Targeted drug (n=16)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2E38568-53BE-7C55-1A4D-382C18B19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615" y="1779167"/>
                <a:ext cx="29614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BC98318-7E18-D62A-3E2A-87AF9437E9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615" y="1996814"/>
                <a:ext cx="296141" cy="0"/>
              </a:xfrm>
              <a:prstGeom prst="line">
                <a:avLst/>
              </a:prstGeom>
              <a:ln w="25400">
                <a:solidFill>
                  <a:srgbClr val="3379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95670C5-AC2C-6A55-3731-D212AE114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615" y="2214461"/>
                <a:ext cx="296141" cy="0"/>
              </a:xfrm>
              <a:prstGeom prst="line">
                <a:avLst/>
              </a:prstGeom>
              <a:ln w="25400">
                <a:solidFill>
                  <a:srgbClr val="946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A308CC8-B9F5-B097-75C0-49278BAF3F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615" y="2432108"/>
                <a:ext cx="296141" cy="0"/>
              </a:xfrm>
              <a:prstGeom prst="line">
                <a:avLst/>
              </a:prstGeom>
              <a:ln w="25400">
                <a:solidFill>
                  <a:srgbClr val="1572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71CC04A-B06D-6B55-33BF-F51977849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615" y="2649755"/>
                <a:ext cx="296141" cy="0"/>
              </a:xfrm>
              <a:prstGeom prst="line">
                <a:avLst/>
              </a:prstGeom>
              <a:ln w="25400">
                <a:solidFill>
                  <a:srgbClr val="AD1A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2A77BD4-4A47-DA5E-2743-3C867E0F5DE8}"/>
                </a:ext>
              </a:extLst>
            </p:cNvPr>
            <p:cNvSpPr/>
            <p:nvPr/>
          </p:nvSpPr>
          <p:spPr bwMode="auto">
            <a:xfrm>
              <a:off x="1330608" y="4923929"/>
              <a:ext cx="9816536" cy="20905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(months)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E1A0C6-B540-1499-1825-8B0AA38B8B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024111"/>
            <a:ext cx="9143529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Patients were infused with either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axi-ce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(n=611) or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tisa-cel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(n=365) (infusion data missing for one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paitent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All patients were informed before being included in DESCAR-T registry.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Progression and relapse after CAR T were based on the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Cheson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2014 response assessment criteria. Median time from infusion to failure was 4.11 months (3–21.5). After failure,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104 late failure patients (71.7%) received a systemic treatment, 18 (14.5%) patients received radiotherapy because expressed localized disease, while 20 (13.8%) were not treated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Erbella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Blood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1325–1327 (Oral)</a:t>
            </a:r>
          </a:p>
        </p:txBody>
      </p:sp>
    </p:spTree>
    <p:extLst>
      <p:ext uri="{BB962C8B-B14F-4D97-AF65-F5344CB8AC3E}">
        <p14:creationId xmlns:p14="http://schemas.microsoft.com/office/powerpoint/2010/main" val="1911628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A79D48-466C-CF41-4A43-FFCDF970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sz="2800" dirty="0"/>
              <a:t>eep responses and manageable safety with Epco in</a:t>
            </a:r>
            <a:r>
              <a:rPr lang="en-GB" dirty="0"/>
              <a:t> R/R DLBCL</a:t>
            </a:r>
            <a:br>
              <a:rPr lang="en-GB" dirty="0"/>
            </a:br>
            <a:r>
              <a:rPr lang="en-GB" sz="1800" b="0" dirty="0"/>
              <a:t>EPCORE NHL-1 (dose expansion): Open-label, phase 1/2 study in highly refractory patients (N=157)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99D9A1-F37A-EA69-EC62-B4599DCFE53D}"/>
              </a:ext>
            </a:extLst>
          </p:cNvPr>
          <p:cNvGrpSpPr/>
          <p:nvPr/>
        </p:nvGrpSpPr>
        <p:grpSpPr>
          <a:xfrm>
            <a:off x="7897360" y="1296645"/>
            <a:ext cx="3738740" cy="4467989"/>
            <a:chOff x="7953887" y="1057785"/>
            <a:chExt cx="4557822" cy="4332274"/>
          </a:xfrm>
        </p:grpSpPr>
        <p:graphicFrame>
          <p:nvGraphicFramePr>
            <p:cNvPr id="9" name="Content Placeholder 4">
              <a:extLst>
                <a:ext uri="{FF2B5EF4-FFF2-40B4-BE49-F238E27FC236}">
                  <a16:creationId xmlns:a16="http://schemas.microsoft.com/office/drawing/2014/main" id="{430F00E5-43D5-4E3E-109B-65417A3B72E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964797" y="1057785"/>
            <a:ext cx="4546912" cy="1049771"/>
          </p:xfrm>
          <a:graphic>
            <a:graphicData uri="http://schemas.openxmlformats.org/drawingml/2006/table">
              <a:tbl>
                <a:tblPr firstRow="1">
                  <a:tableStyleId>{5FD0F851-EC5A-4D38-B0AD-8093EC10F338}</a:tableStyleId>
                </a:tblPr>
                <a:tblGrid>
                  <a:gridCol w="253296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9682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0011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r"/>
                        <a:r>
                          <a:rPr lang="en-US" sz="1200" b="1" dirty="0">
                            <a:solidFill>
                              <a:schemeClr val="tx1"/>
                            </a:solidFill>
                            <a:latin typeface="+mn-lt"/>
                          </a:rPr>
                          <a:t>Characteristic</a:t>
                        </a:r>
                      </a:p>
                    </a:txBody>
                    <a:tcPr marL="90000" marR="90000" marT="36000" marB="36000" anchor="b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US" sz="12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Epcoritamab</a:t>
                        </a:r>
                        <a:br>
                          <a:rPr lang="en-US" sz="12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lang="en-US" sz="12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(N=157)</a:t>
                        </a:r>
                      </a:p>
                    </a:txBody>
                    <a:tcPr marL="90000" marR="90000" marT="36000" marB="36000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AC9A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9872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baseline="0" dirty="0">
                            <a:solidFill>
                              <a:schemeClr val="tx1"/>
                            </a:solidFill>
                            <a:latin typeface="+mn-lt"/>
                          </a:rPr>
                          <a:t>Median age, years (range)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baseline="0" dirty="0">
                            <a:solidFill>
                              <a:schemeClr val="tx1"/>
                            </a:solidFill>
                          </a:rPr>
                          <a:t>Median prior LoT, n (range)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baseline="0" dirty="0">
                            <a:solidFill>
                              <a:schemeClr val="tx1"/>
                            </a:solidFill>
                          </a:rPr>
                          <a:t>Median follow-up, months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chemeClr val="tx1"/>
                            </a:solidFill>
                            <a:latin typeface="+mn-lt"/>
                          </a:rPr>
                          <a:t>64 (20–83)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 (2–11)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10.7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3039481558"/>
                    </a:ext>
                  </a:extLst>
                </a:tr>
              </a:tbl>
            </a:graphicData>
          </a:graphic>
        </p:graphicFrame>
        <p:graphicFrame>
          <p:nvGraphicFramePr>
            <p:cNvPr id="2" name="Content Placeholder 4">
              <a:extLst>
                <a:ext uri="{FF2B5EF4-FFF2-40B4-BE49-F238E27FC236}">
                  <a16:creationId xmlns:a16="http://schemas.microsoft.com/office/drawing/2014/main" id="{C2A9D9CB-BAF8-6A29-EB6B-3681D0923DA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953887" y="2078682"/>
            <a:ext cx="4557466" cy="3311377"/>
          </p:xfrm>
          <a:graphic>
            <a:graphicData uri="http://schemas.openxmlformats.org/drawingml/2006/table">
              <a:tbl>
                <a:tblPr firstRow="1"/>
                <a:tblGrid>
                  <a:gridCol w="252964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20880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74426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1" baseline="0" dirty="0">
                            <a:solidFill>
                              <a:schemeClr val="tx1"/>
                            </a:solidFill>
                            <a:latin typeface="+mn-lt"/>
                          </a:rPr>
                          <a:t>TRAEs of special interest</a:t>
                        </a:r>
                        <a:r>
                          <a:rPr lang="en-US" sz="1200" b="1" baseline="30000" dirty="0">
                            <a:solidFill>
                              <a:schemeClr val="tx1"/>
                            </a:solidFill>
                            <a:latin typeface="+mn-lt"/>
                          </a:rPr>
                          <a:t>†</a:t>
                        </a:r>
                      </a:p>
                    </a:txBody>
                    <a:tcPr marL="90000" marR="90000" marT="36000" marB="36000" anchor="b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2CDE6">
                          <a:lumMod val="40000"/>
                          <a:lumOff val="6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b="1" baseline="0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AC9A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47063408"/>
                    </a:ext>
                  </a:extLst>
                </a:tr>
                <a:tr h="480705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Any grade CRS</a:t>
                        </a:r>
                      </a:p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Grade 3 CRS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49.7%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2.5%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557144070"/>
                    </a:ext>
                  </a:extLst>
                </a:tr>
                <a:tr h="480705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Any grade ICANS</a:t>
                        </a:r>
                      </a:p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Grade ≥3 ICANS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6.4%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0.6%</a:t>
                        </a:r>
                        <a:r>
                          <a:rPr lang="en-GB" sz="1200" b="0" baseline="30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‡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819363921"/>
                    </a:ext>
                  </a:extLst>
                </a:tr>
                <a:tr h="271297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TLS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1.3%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536339603"/>
                    </a:ext>
                  </a:extLst>
                </a:tr>
                <a:tr h="271297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Other common events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DEBF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endPara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AC9A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306567415"/>
                    </a:ext>
                  </a:extLst>
                </a:tr>
                <a:tr h="271297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Neutropenia</a:t>
                        </a:r>
                      </a:p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Anemia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Thrombocytopenia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21.7%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17.8%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13.4%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73306295"/>
                    </a:ext>
                  </a:extLst>
                </a:tr>
                <a:tr h="271297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SAEs 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DEBF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AC9A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37083131"/>
                    </a:ext>
                  </a:extLst>
                </a:tr>
                <a:tr h="271297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Serious TRAEs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35%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273810874"/>
                    </a:ext>
                  </a:extLst>
                </a:tr>
                <a:tr h="280353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TRAE leading to Epco discontinuation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7.6%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265538456"/>
                    </a:ext>
                  </a:extLst>
                </a:tr>
              </a:tbl>
            </a:graphicData>
          </a:graphic>
        </p:graphicFrame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DD37A8D-72F4-6A33-4D53-4D056542A5DE}"/>
              </a:ext>
            </a:extLst>
          </p:cNvPr>
          <p:cNvGrpSpPr/>
          <p:nvPr/>
        </p:nvGrpSpPr>
        <p:grpSpPr>
          <a:xfrm>
            <a:off x="464250" y="1099788"/>
            <a:ext cx="7284705" cy="4842623"/>
            <a:chOff x="564316" y="1583445"/>
            <a:chExt cx="6652251" cy="405143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221CF2-F092-F15B-A1ED-CA164C4E9FB2}"/>
                </a:ext>
              </a:extLst>
            </p:cNvPr>
            <p:cNvSpPr/>
            <p:nvPr/>
          </p:nvSpPr>
          <p:spPr bwMode="auto">
            <a:xfrm>
              <a:off x="1257801" y="5153379"/>
              <a:ext cx="2352220" cy="350182"/>
            </a:xfrm>
            <a:prstGeom prst="rect">
              <a:avLst/>
            </a:prstGeom>
            <a:noFill/>
            <a:ln w="1270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Median DOR: 12 months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EC369F-E732-FEFF-7714-39C86196F2F4}"/>
                </a:ext>
              </a:extLst>
            </p:cNvPr>
            <p:cNvSpPr/>
            <p:nvPr/>
          </p:nvSpPr>
          <p:spPr bwMode="auto">
            <a:xfrm>
              <a:off x="1209962" y="1583445"/>
              <a:ext cx="5867381" cy="37394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Response rates (by IRC)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6284F2-33A1-0E54-2237-45BA80B0884C}"/>
                </a:ext>
              </a:extLst>
            </p:cNvPr>
            <p:cNvGrpSpPr/>
            <p:nvPr/>
          </p:nvGrpSpPr>
          <p:grpSpPr>
            <a:xfrm>
              <a:off x="3202343" y="2052035"/>
              <a:ext cx="4014224" cy="523220"/>
              <a:chOff x="7671706" y="2001110"/>
              <a:chExt cx="4014224" cy="523220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67C2BBC5-06EE-9EDB-FFB8-76624A080FED}"/>
                  </a:ext>
                </a:extLst>
              </p:cNvPr>
              <p:cNvSpPr/>
              <p:nvPr/>
            </p:nvSpPr>
            <p:spPr bwMode="auto">
              <a:xfrm>
                <a:off x="7671706" y="2015328"/>
                <a:ext cx="3522264" cy="2857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9A130060-4437-D838-25F6-B8CAC1220760}"/>
                  </a:ext>
                </a:extLst>
              </p:cNvPr>
              <p:cNvGrpSpPr/>
              <p:nvPr/>
            </p:nvGrpSpPr>
            <p:grpSpPr>
              <a:xfrm>
                <a:off x="7768581" y="2001110"/>
                <a:ext cx="3917349" cy="523220"/>
                <a:chOff x="7751272" y="2001110"/>
                <a:chExt cx="3917349" cy="52322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45D364C3-EEDF-30E4-A8B4-64693BB5970F}"/>
                    </a:ext>
                  </a:extLst>
                </p:cNvPr>
                <p:cNvSpPr/>
                <p:nvPr/>
              </p:nvSpPr>
              <p:spPr bwMode="auto">
                <a:xfrm>
                  <a:off x="7901029" y="2084038"/>
                  <a:ext cx="3767592" cy="324453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CMR        PMR       SD       PD        Prior CAR T cell</a:t>
                  </a:r>
                </a:p>
              </p:txBody>
            </p: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912196F6-1E40-1379-DCF5-778D603ADD8A}"/>
                    </a:ext>
                  </a:extLst>
                </p:cNvPr>
                <p:cNvSpPr txBox="1"/>
                <p:nvPr/>
              </p:nvSpPr>
              <p:spPr>
                <a:xfrm>
                  <a:off x="9849662" y="2001110"/>
                  <a:ext cx="3241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*</a:t>
                  </a: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0B3F47E2-E0A5-CC85-A8E6-2208574F474E}"/>
                    </a:ext>
                  </a:extLst>
                </p:cNvPr>
                <p:cNvSpPr/>
                <p:nvPr/>
              </p:nvSpPr>
              <p:spPr bwMode="auto">
                <a:xfrm>
                  <a:off x="7751272" y="2114902"/>
                  <a:ext cx="90690" cy="90690"/>
                </a:xfrm>
                <a:prstGeom prst="rect">
                  <a:avLst/>
                </a:prstGeom>
                <a:solidFill>
                  <a:srgbClr val="1AC9A8"/>
                </a:solidFill>
                <a:ln>
                  <a:solidFill>
                    <a:srgbClr val="1AC9A8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C72D1E4C-8D86-0005-7EDD-43BC64D2B6F6}"/>
                    </a:ext>
                  </a:extLst>
                </p:cNvPr>
                <p:cNvSpPr/>
                <p:nvPr/>
              </p:nvSpPr>
              <p:spPr bwMode="auto">
                <a:xfrm>
                  <a:off x="8376292" y="2114902"/>
                  <a:ext cx="90690" cy="90690"/>
                </a:xfrm>
                <a:prstGeom prst="rect">
                  <a:avLst/>
                </a:prstGeom>
                <a:solidFill>
                  <a:srgbClr val="D1F3EC"/>
                </a:solidFill>
                <a:ln>
                  <a:solidFill>
                    <a:srgbClr val="D1F3EC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AD2EC6A-BE18-9FEB-C0E9-D41224B919DB}"/>
                    </a:ext>
                  </a:extLst>
                </p:cNvPr>
                <p:cNvSpPr/>
                <p:nvPr/>
              </p:nvSpPr>
              <p:spPr bwMode="auto">
                <a:xfrm>
                  <a:off x="8959103" y="2114902"/>
                  <a:ext cx="90690" cy="9069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solidFill>
                    <a:srgbClr val="B3B3B3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F7E18E33-C879-FE0B-3053-DBB9D024953E}"/>
                    </a:ext>
                  </a:extLst>
                </p:cNvPr>
                <p:cNvSpPr/>
                <p:nvPr/>
              </p:nvSpPr>
              <p:spPr bwMode="auto">
                <a:xfrm>
                  <a:off x="9413978" y="2114902"/>
                  <a:ext cx="90690" cy="90690"/>
                </a:xfrm>
                <a:prstGeom prst="rect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6DD5A8-CF72-1FD5-2BB6-94FE4F6E1DB2}"/>
                </a:ext>
              </a:extLst>
            </p:cNvPr>
            <p:cNvGrpSpPr/>
            <p:nvPr/>
          </p:nvGrpSpPr>
          <p:grpSpPr>
            <a:xfrm>
              <a:off x="564316" y="1692258"/>
              <a:ext cx="6634822" cy="3942620"/>
              <a:chOff x="1770340" y="7776972"/>
              <a:chExt cx="6634822" cy="3500430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ECB17B9-FB0F-389D-F43E-980C67154692}"/>
                  </a:ext>
                </a:extLst>
              </p:cNvPr>
              <p:cNvSpPr/>
              <p:nvPr/>
            </p:nvSpPr>
            <p:spPr bwMode="auto">
              <a:xfrm rot="16200000">
                <a:off x="196878" y="9350434"/>
                <a:ext cx="3351544" cy="204619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Best change from baseline in </a:t>
                </a: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tumor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size (%)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91571A10-2F05-747E-84FB-632898B97A08}"/>
                  </a:ext>
                </a:extLst>
              </p:cNvPr>
              <p:cNvSpPr/>
              <p:nvPr/>
            </p:nvSpPr>
            <p:spPr bwMode="auto">
              <a:xfrm>
                <a:off x="1984420" y="11069816"/>
                <a:ext cx="6420742" cy="20758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42A1879-79E1-5679-08EC-8CEDEAAFFB65}"/>
                  </a:ext>
                </a:extLst>
              </p:cNvPr>
              <p:cNvSpPr/>
              <p:nvPr/>
            </p:nvSpPr>
            <p:spPr>
              <a:xfrm>
                <a:off x="2410766" y="8046697"/>
                <a:ext cx="0" cy="3036425"/>
              </a:xfrm>
              <a:custGeom>
                <a:avLst/>
                <a:gdLst>
                  <a:gd name="connsiteX0" fmla="*/ 0 w 0"/>
                  <a:gd name="connsiteY0" fmla="*/ 2133124 h 2124075"/>
                  <a:gd name="connsiteX1" fmla="*/ 0 w 0"/>
                  <a:gd name="connsiteY1" fmla="*/ 0 h 21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124075">
                    <a:moveTo>
                      <a:pt x="0" y="2133124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E78946-4E84-A932-8318-C6A507976941}"/>
                </a:ext>
              </a:extLst>
            </p:cNvPr>
            <p:cNvGrpSpPr/>
            <p:nvPr/>
          </p:nvGrpSpPr>
          <p:grpSpPr>
            <a:xfrm>
              <a:off x="847724" y="1884509"/>
              <a:ext cx="347806" cy="343768"/>
              <a:chOff x="1152524" y="1884509"/>
              <a:chExt cx="347806" cy="343768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8BA43A26-901E-DC98-7EEB-E50BDFE61FFE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20C90C8-2BD9-9E04-FC10-DE4E22D33C6D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8984F7-33FC-E722-5F0C-9EC29A20DFEC}"/>
                </a:ext>
              </a:extLst>
            </p:cNvPr>
            <p:cNvGrpSpPr/>
            <p:nvPr/>
          </p:nvGrpSpPr>
          <p:grpSpPr>
            <a:xfrm>
              <a:off x="847724" y="2296465"/>
              <a:ext cx="347806" cy="343768"/>
              <a:chOff x="1152524" y="1884509"/>
              <a:chExt cx="347806" cy="343768"/>
            </a:xfrm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4A30FD6-8468-D8E4-BA0C-D22051BB62E4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34052D82-0C38-3FCB-488C-07C4049CBFBC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75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5C96F4-D628-71F9-195D-B2929887F653}"/>
                </a:ext>
              </a:extLst>
            </p:cNvPr>
            <p:cNvGrpSpPr/>
            <p:nvPr/>
          </p:nvGrpSpPr>
          <p:grpSpPr>
            <a:xfrm>
              <a:off x="847724" y="2706398"/>
              <a:ext cx="347806" cy="343768"/>
              <a:chOff x="1152524" y="1884509"/>
              <a:chExt cx="347806" cy="343768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98FDA7CF-1089-937C-B7C0-72D787DF9248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B6D7979D-E1C7-6AB7-E3CA-66A887419BDA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DBAA3C-7829-538A-AA34-AB667E03A635}"/>
                </a:ext>
              </a:extLst>
            </p:cNvPr>
            <p:cNvGrpSpPr/>
            <p:nvPr/>
          </p:nvGrpSpPr>
          <p:grpSpPr>
            <a:xfrm>
              <a:off x="847724" y="3116553"/>
              <a:ext cx="347806" cy="343768"/>
              <a:chOff x="1152524" y="1884509"/>
              <a:chExt cx="347806" cy="343768"/>
            </a:xfrm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F580402-9495-22B9-8511-62333DC5E997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BA5B78FA-C882-6C1F-E02A-B33CCEC277CA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1290C7-7EBB-6544-F367-987A4845B2DE}"/>
                </a:ext>
              </a:extLst>
            </p:cNvPr>
            <p:cNvSpPr/>
            <p:nvPr/>
          </p:nvSpPr>
          <p:spPr bwMode="auto">
            <a:xfrm>
              <a:off x="847724" y="3530668"/>
              <a:ext cx="246695" cy="343768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4DB9E2-EF70-CC19-3A77-D9A2B26FC147}"/>
                </a:ext>
              </a:extLst>
            </p:cNvPr>
            <p:cNvGrpSpPr/>
            <p:nvPr/>
          </p:nvGrpSpPr>
          <p:grpSpPr>
            <a:xfrm>
              <a:off x="847724" y="3946692"/>
              <a:ext cx="347806" cy="343768"/>
              <a:chOff x="1152524" y="1884509"/>
              <a:chExt cx="347806" cy="343768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D6FA060-D132-23BA-8178-20BF77C66A1F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9A1DA4B7-5BDC-F0C7-5747-9DC0A20D1991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-25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11ACB5-9693-D385-B95E-5A76DBFB78A2}"/>
                </a:ext>
              </a:extLst>
            </p:cNvPr>
            <p:cNvGrpSpPr/>
            <p:nvPr/>
          </p:nvGrpSpPr>
          <p:grpSpPr>
            <a:xfrm>
              <a:off x="847724" y="4356625"/>
              <a:ext cx="347806" cy="343768"/>
              <a:chOff x="1152524" y="1884509"/>
              <a:chExt cx="347806" cy="343768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2C9C811C-5C3B-AAD2-87D7-CCA257AC3751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73A53CB-90B9-0D1C-976A-3A6229A213C4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-50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64BD7C-F7A4-4028-D81B-053057AB590A}"/>
                </a:ext>
              </a:extLst>
            </p:cNvPr>
            <p:cNvGrpSpPr/>
            <p:nvPr/>
          </p:nvGrpSpPr>
          <p:grpSpPr>
            <a:xfrm>
              <a:off x="847724" y="4768581"/>
              <a:ext cx="347806" cy="343768"/>
              <a:chOff x="1152524" y="1884509"/>
              <a:chExt cx="347806" cy="343768"/>
            </a:xfrm>
          </p:grpSpPr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699702F-A552-201F-F201-D61881F10137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FA957C4-FC28-D02A-DC19-AFADE0BD77C8}"/>
                  </a:ext>
                </a:extLst>
              </p:cNvPr>
              <p:cNvSpPr/>
              <p:nvPr/>
            </p:nvSpPr>
            <p:spPr bwMode="auto">
              <a:xfrm>
                <a:off x="1152524" y="1884509"/>
                <a:ext cx="246695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-75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43D99-22B4-7F4F-DD75-629008E08236}"/>
                </a:ext>
              </a:extLst>
            </p:cNvPr>
            <p:cNvGrpSpPr/>
            <p:nvPr/>
          </p:nvGrpSpPr>
          <p:grpSpPr>
            <a:xfrm>
              <a:off x="795812" y="5178514"/>
              <a:ext cx="399718" cy="343768"/>
              <a:chOff x="1100612" y="1884509"/>
              <a:chExt cx="399718" cy="343768"/>
            </a:xfrm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CD88313-7994-4713-DA9E-3491A58DE942}"/>
                  </a:ext>
                </a:extLst>
              </p:cNvPr>
              <p:cNvSpPr/>
              <p:nvPr/>
            </p:nvSpPr>
            <p:spPr>
              <a:xfrm flipV="1">
                <a:off x="1454611" y="2062955"/>
                <a:ext cx="45719" cy="0"/>
              </a:xfrm>
              <a:custGeom>
                <a:avLst/>
                <a:gdLst>
                  <a:gd name="connsiteX0" fmla="*/ 35624 w 28575"/>
                  <a:gd name="connsiteY0" fmla="*/ 0 h 0"/>
                  <a:gd name="connsiteX1" fmla="*/ 0 w 285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>
                    <a:moveTo>
                      <a:pt x="35624" y="0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353B36C-C579-8E0A-07E6-A6EA4A7F7BE8}"/>
                  </a:ext>
                </a:extLst>
              </p:cNvPr>
              <p:cNvSpPr/>
              <p:nvPr/>
            </p:nvSpPr>
            <p:spPr bwMode="auto">
              <a:xfrm>
                <a:off x="1100612" y="1884509"/>
                <a:ext cx="298607" cy="343768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-100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DAD911-5BD8-A616-E5FC-57C99704247C}"/>
                </a:ext>
              </a:extLst>
            </p:cNvPr>
            <p:cNvSpPr/>
            <p:nvPr/>
          </p:nvSpPr>
          <p:spPr bwMode="auto">
            <a:xfrm>
              <a:off x="1252537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7BF1D8-1C25-11DC-F9B4-D4C4D21B1A7D}"/>
                </a:ext>
              </a:extLst>
            </p:cNvPr>
            <p:cNvSpPr/>
            <p:nvPr/>
          </p:nvSpPr>
          <p:spPr bwMode="auto">
            <a:xfrm>
              <a:off x="1294137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13DD4B-FF35-17BD-0687-640DA637B6B6}"/>
                </a:ext>
              </a:extLst>
            </p:cNvPr>
            <p:cNvSpPr/>
            <p:nvPr/>
          </p:nvSpPr>
          <p:spPr bwMode="auto">
            <a:xfrm>
              <a:off x="1335737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A8B84F-CD15-8011-A5E0-EF9E096C7F29}"/>
                </a:ext>
              </a:extLst>
            </p:cNvPr>
            <p:cNvSpPr/>
            <p:nvPr/>
          </p:nvSpPr>
          <p:spPr bwMode="auto">
            <a:xfrm>
              <a:off x="1377337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5F163C-5EE1-0FC7-62F3-F3ABA1B171AF}"/>
                </a:ext>
              </a:extLst>
            </p:cNvPr>
            <p:cNvSpPr/>
            <p:nvPr/>
          </p:nvSpPr>
          <p:spPr bwMode="auto">
            <a:xfrm>
              <a:off x="1418937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6720C8-CB38-B677-0D11-91E8C5ED519E}"/>
                </a:ext>
              </a:extLst>
            </p:cNvPr>
            <p:cNvSpPr/>
            <p:nvPr/>
          </p:nvSpPr>
          <p:spPr bwMode="auto">
            <a:xfrm>
              <a:off x="1460537" y="2058193"/>
              <a:ext cx="88251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0D738D-6DE2-AA87-5087-FACD97F363C2}"/>
                </a:ext>
              </a:extLst>
            </p:cNvPr>
            <p:cNvSpPr/>
            <p:nvPr/>
          </p:nvSpPr>
          <p:spPr bwMode="auto">
            <a:xfrm>
              <a:off x="1554388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762DC59-60B7-817E-3BCF-8B6CA3841529}"/>
                </a:ext>
              </a:extLst>
            </p:cNvPr>
            <p:cNvSpPr/>
            <p:nvPr/>
          </p:nvSpPr>
          <p:spPr bwMode="auto">
            <a:xfrm>
              <a:off x="1595988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8DE605-5106-3B59-F726-EF5895202270}"/>
                </a:ext>
              </a:extLst>
            </p:cNvPr>
            <p:cNvSpPr/>
            <p:nvPr/>
          </p:nvSpPr>
          <p:spPr bwMode="auto">
            <a:xfrm>
              <a:off x="1637588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75B311-36EF-789F-6477-ED73E175F52F}"/>
                </a:ext>
              </a:extLst>
            </p:cNvPr>
            <p:cNvSpPr/>
            <p:nvPr/>
          </p:nvSpPr>
          <p:spPr bwMode="auto">
            <a:xfrm>
              <a:off x="1679188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8EC899-0BAB-35CF-43D0-07F7E5730828}"/>
                </a:ext>
              </a:extLst>
            </p:cNvPr>
            <p:cNvSpPr/>
            <p:nvPr/>
          </p:nvSpPr>
          <p:spPr bwMode="auto">
            <a:xfrm>
              <a:off x="1720788" y="2058193"/>
              <a:ext cx="36000" cy="166132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25AA46-9970-22CD-89F6-3E4F3F541EEA}"/>
                </a:ext>
              </a:extLst>
            </p:cNvPr>
            <p:cNvSpPr/>
            <p:nvPr/>
          </p:nvSpPr>
          <p:spPr bwMode="auto">
            <a:xfrm>
              <a:off x="1762388" y="2085881"/>
              <a:ext cx="36000" cy="16236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3305FD-041A-6A25-A46E-EF0BDD53BF93}"/>
                </a:ext>
              </a:extLst>
            </p:cNvPr>
            <p:cNvSpPr/>
            <p:nvPr/>
          </p:nvSpPr>
          <p:spPr bwMode="auto">
            <a:xfrm>
              <a:off x="1803988" y="2252055"/>
              <a:ext cx="36000" cy="14580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B6DB7D-82E5-D71A-491D-64037C97B0B8}"/>
                </a:ext>
              </a:extLst>
            </p:cNvPr>
            <p:cNvSpPr/>
            <p:nvPr/>
          </p:nvSpPr>
          <p:spPr bwMode="auto">
            <a:xfrm>
              <a:off x="1846478" y="2311588"/>
              <a:ext cx="36000" cy="14040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4F0629A-6631-4AF0-5E30-55AC34AE1AC4}"/>
                </a:ext>
              </a:extLst>
            </p:cNvPr>
            <p:cNvSpPr/>
            <p:nvPr/>
          </p:nvSpPr>
          <p:spPr bwMode="auto">
            <a:xfrm>
              <a:off x="1879442" y="2586436"/>
              <a:ext cx="36000" cy="1128313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9EE0061-A88A-FE12-4705-4AB087EE9CE7}"/>
                </a:ext>
              </a:extLst>
            </p:cNvPr>
            <p:cNvSpPr/>
            <p:nvPr/>
          </p:nvSpPr>
          <p:spPr bwMode="auto">
            <a:xfrm>
              <a:off x="1921932" y="2643589"/>
              <a:ext cx="36000" cy="106878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CE4757-3E31-4A67-88E9-947FA344DA42}"/>
                </a:ext>
              </a:extLst>
            </p:cNvPr>
            <p:cNvSpPr/>
            <p:nvPr/>
          </p:nvSpPr>
          <p:spPr bwMode="auto">
            <a:xfrm>
              <a:off x="1966327" y="2653115"/>
              <a:ext cx="36000" cy="10548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E0A32B-C2A8-46FF-5477-87F8A2ADC8E6}"/>
                </a:ext>
              </a:extLst>
            </p:cNvPr>
            <p:cNvSpPr/>
            <p:nvPr/>
          </p:nvSpPr>
          <p:spPr bwMode="auto">
            <a:xfrm>
              <a:off x="2010722" y="2676929"/>
              <a:ext cx="36000" cy="10332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5D0AF4-4DF4-53D1-7084-4ECC7B419184}"/>
                </a:ext>
              </a:extLst>
            </p:cNvPr>
            <p:cNvSpPr/>
            <p:nvPr/>
          </p:nvSpPr>
          <p:spPr bwMode="auto">
            <a:xfrm>
              <a:off x="2055117" y="2722175"/>
              <a:ext cx="36000" cy="9900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05D084-1936-42BE-FD1A-3B488CBDC86A}"/>
                </a:ext>
              </a:extLst>
            </p:cNvPr>
            <p:cNvSpPr/>
            <p:nvPr/>
          </p:nvSpPr>
          <p:spPr bwMode="auto">
            <a:xfrm>
              <a:off x="2099512" y="2743609"/>
              <a:ext cx="36000" cy="9720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3AF4A4-0579-4774-916B-4FFEEE2DB357}"/>
                </a:ext>
              </a:extLst>
            </p:cNvPr>
            <p:cNvSpPr/>
            <p:nvPr/>
          </p:nvSpPr>
          <p:spPr bwMode="auto">
            <a:xfrm>
              <a:off x="2143908" y="2755516"/>
              <a:ext cx="36000" cy="953886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97D20CB-D7E0-DF69-2B06-8B68EEE19231}"/>
                </a:ext>
              </a:extLst>
            </p:cNvPr>
            <p:cNvSpPr/>
            <p:nvPr/>
          </p:nvSpPr>
          <p:spPr bwMode="auto">
            <a:xfrm>
              <a:off x="2186398" y="2755516"/>
              <a:ext cx="36000" cy="9648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566717-46C1-67EA-2935-49ECF31FFDA0}"/>
                </a:ext>
              </a:extLst>
            </p:cNvPr>
            <p:cNvGrpSpPr/>
            <p:nvPr/>
          </p:nvGrpSpPr>
          <p:grpSpPr>
            <a:xfrm>
              <a:off x="2228888" y="2762658"/>
              <a:ext cx="64259" cy="952091"/>
              <a:chOff x="2221752" y="2762658"/>
              <a:chExt cx="64259" cy="952091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6ECB05EB-A0C0-1709-4275-94CD35270F96}"/>
                  </a:ext>
                </a:extLst>
              </p:cNvPr>
              <p:cNvSpPr/>
              <p:nvPr/>
            </p:nvSpPr>
            <p:spPr bwMode="auto">
              <a:xfrm>
                <a:off x="2221752" y="2762658"/>
                <a:ext cx="36000" cy="952091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9298AF87-835B-6303-1E11-534BE26A8EEB}"/>
                  </a:ext>
                </a:extLst>
              </p:cNvPr>
              <p:cNvSpPr/>
              <p:nvPr/>
            </p:nvSpPr>
            <p:spPr bwMode="auto">
              <a:xfrm>
                <a:off x="2250011" y="2802845"/>
                <a:ext cx="36000" cy="909523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D4029A8-D8D1-27BB-0315-9174458F75F8}"/>
                </a:ext>
              </a:extLst>
            </p:cNvPr>
            <p:cNvSpPr/>
            <p:nvPr/>
          </p:nvSpPr>
          <p:spPr bwMode="auto">
            <a:xfrm>
              <a:off x="2299637" y="2905536"/>
              <a:ext cx="36000" cy="8028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3453DA-0734-736A-2CC9-435246B20FBA}"/>
                </a:ext>
              </a:extLst>
            </p:cNvPr>
            <p:cNvSpPr/>
            <p:nvPr/>
          </p:nvSpPr>
          <p:spPr bwMode="auto">
            <a:xfrm>
              <a:off x="2342127" y="2915062"/>
              <a:ext cx="36000" cy="7956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C10EEFC-95ED-432F-7C82-87AF3F431212}"/>
                </a:ext>
              </a:extLst>
            </p:cNvPr>
            <p:cNvSpPr/>
            <p:nvPr/>
          </p:nvSpPr>
          <p:spPr bwMode="auto">
            <a:xfrm>
              <a:off x="2384617" y="3205578"/>
              <a:ext cx="36000" cy="5040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6B51F3-C307-DF95-769F-750255F63D3E}"/>
                </a:ext>
              </a:extLst>
            </p:cNvPr>
            <p:cNvSpPr/>
            <p:nvPr/>
          </p:nvSpPr>
          <p:spPr bwMode="auto">
            <a:xfrm>
              <a:off x="2427107" y="3224629"/>
              <a:ext cx="36000" cy="4896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B249A6-B5E2-7028-FA73-B99188119D17}"/>
                </a:ext>
              </a:extLst>
            </p:cNvPr>
            <p:cNvSpPr/>
            <p:nvPr/>
          </p:nvSpPr>
          <p:spPr bwMode="auto">
            <a:xfrm>
              <a:off x="2469597" y="3265113"/>
              <a:ext cx="36000" cy="4428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713622-D772-625C-07AF-BD62EF6CCFBF}"/>
                </a:ext>
              </a:extLst>
            </p:cNvPr>
            <p:cNvSpPr/>
            <p:nvPr/>
          </p:nvSpPr>
          <p:spPr bwMode="auto">
            <a:xfrm>
              <a:off x="2512087" y="3350839"/>
              <a:ext cx="36000" cy="36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E0CBB3-AAEB-99AF-ECED-F8C4481EF589}"/>
                </a:ext>
              </a:extLst>
            </p:cNvPr>
            <p:cNvSpPr/>
            <p:nvPr/>
          </p:nvSpPr>
          <p:spPr bwMode="auto">
            <a:xfrm>
              <a:off x="2554577" y="3371059"/>
              <a:ext cx="36000" cy="345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02FB0A-9CFE-6936-7D49-5B2AEDAE4523}"/>
                </a:ext>
              </a:extLst>
            </p:cNvPr>
            <p:cNvSpPr/>
            <p:nvPr/>
          </p:nvSpPr>
          <p:spPr bwMode="auto">
            <a:xfrm>
              <a:off x="2597067" y="3378202"/>
              <a:ext cx="36000" cy="33120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38C09A7-7858-8A7B-2477-AE84D4959278}"/>
                </a:ext>
              </a:extLst>
            </p:cNvPr>
            <p:cNvSpPr/>
            <p:nvPr/>
          </p:nvSpPr>
          <p:spPr bwMode="auto">
            <a:xfrm>
              <a:off x="2639563" y="3485360"/>
              <a:ext cx="36000" cy="223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9551B4-AF18-6A2C-1328-A0ACF4821D86}"/>
                </a:ext>
              </a:extLst>
            </p:cNvPr>
            <p:cNvSpPr txBox="1"/>
            <p:nvPr/>
          </p:nvSpPr>
          <p:spPr>
            <a:xfrm>
              <a:off x="1226412" y="1888805"/>
              <a:ext cx="88250" cy="110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55D223-98C9-B3F5-19D5-422AB4DB8443}"/>
                </a:ext>
              </a:extLst>
            </p:cNvPr>
            <p:cNvSpPr txBox="1"/>
            <p:nvPr/>
          </p:nvSpPr>
          <p:spPr>
            <a:xfrm>
              <a:off x="1306556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270C5B-BAEC-7925-3BDB-BE5B9B48B719}"/>
                </a:ext>
              </a:extLst>
            </p:cNvPr>
            <p:cNvSpPr txBox="1"/>
            <p:nvPr/>
          </p:nvSpPr>
          <p:spPr>
            <a:xfrm>
              <a:off x="1357798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6895C9-BE6F-47F2-E086-06D82B907B83}"/>
                </a:ext>
              </a:extLst>
            </p:cNvPr>
            <p:cNvSpPr txBox="1"/>
            <p:nvPr/>
          </p:nvSpPr>
          <p:spPr>
            <a:xfrm>
              <a:off x="1400934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169693-409F-5340-E27E-9933E356A79C}"/>
                </a:ext>
              </a:extLst>
            </p:cNvPr>
            <p:cNvSpPr txBox="1"/>
            <p:nvPr/>
          </p:nvSpPr>
          <p:spPr>
            <a:xfrm>
              <a:off x="1598434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9C1138-892D-FFDC-C9A2-5C61A94F0AF0}"/>
                </a:ext>
              </a:extLst>
            </p:cNvPr>
            <p:cNvSpPr txBox="1"/>
            <p:nvPr/>
          </p:nvSpPr>
          <p:spPr>
            <a:xfrm>
              <a:off x="1650538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9ED0C2-D72E-58F7-419C-39B22E050CF0}"/>
                </a:ext>
              </a:extLst>
            </p:cNvPr>
            <p:cNvSpPr txBox="1"/>
            <p:nvPr/>
          </p:nvSpPr>
          <p:spPr>
            <a:xfrm>
              <a:off x="1692613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52ACFE-C059-A806-FFB1-42B527C0F341}"/>
                </a:ext>
              </a:extLst>
            </p:cNvPr>
            <p:cNvSpPr txBox="1"/>
            <p:nvPr/>
          </p:nvSpPr>
          <p:spPr>
            <a:xfrm>
              <a:off x="1742667" y="188880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09EC1F-9A4A-8546-62EE-5DFF774DE6F7}"/>
                </a:ext>
              </a:extLst>
            </p:cNvPr>
            <p:cNvSpPr txBox="1"/>
            <p:nvPr/>
          </p:nvSpPr>
          <p:spPr>
            <a:xfrm>
              <a:off x="1785006" y="203609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449ED4-A032-88EE-2FAB-F776E51DB127}"/>
                </a:ext>
              </a:extLst>
            </p:cNvPr>
            <p:cNvSpPr txBox="1"/>
            <p:nvPr/>
          </p:nvSpPr>
          <p:spPr>
            <a:xfrm>
              <a:off x="1888794" y="242173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E0CCAAE-5961-A732-D8B0-1C3C5B921B37}"/>
                </a:ext>
              </a:extLst>
            </p:cNvPr>
            <p:cNvSpPr txBox="1"/>
            <p:nvPr/>
          </p:nvSpPr>
          <p:spPr>
            <a:xfrm>
              <a:off x="1979418" y="2447562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3CFE3A-1D66-B658-BD01-A4F05AE3B10F}"/>
                </a:ext>
              </a:extLst>
            </p:cNvPr>
            <p:cNvSpPr txBox="1"/>
            <p:nvPr/>
          </p:nvSpPr>
          <p:spPr>
            <a:xfrm>
              <a:off x="2063069" y="252157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D5693-E5F6-A6F0-9BEC-9129EF91C775}"/>
                </a:ext>
              </a:extLst>
            </p:cNvPr>
            <p:cNvSpPr txBox="1"/>
            <p:nvPr/>
          </p:nvSpPr>
          <p:spPr>
            <a:xfrm>
              <a:off x="2107194" y="253442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AD8FE52-DE7B-91DA-65FD-A7C8D7375DC0}"/>
                </a:ext>
              </a:extLst>
            </p:cNvPr>
            <p:cNvSpPr txBox="1"/>
            <p:nvPr/>
          </p:nvSpPr>
          <p:spPr>
            <a:xfrm>
              <a:off x="2152726" y="2548386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54A6C25-3B8E-BD11-0783-6C544D7F6E25}"/>
                </a:ext>
              </a:extLst>
            </p:cNvPr>
            <p:cNvSpPr txBox="1"/>
            <p:nvPr/>
          </p:nvSpPr>
          <p:spPr>
            <a:xfrm>
              <a:off x="2235926" y="2596839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D7A4D0-2ECE-B1EB-6CA8-7A8709283DBB}"/>
                </a:ext>
              </a:extLst>
            </p:cNvPr>
            <p:cNvSpPr txBox="1"/>
            <p:nvPr/>
          </p:nvSpPr>
          <p:spPr>
            <a:xfrm>
              <a:off x="2276923" y="268229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EBA3361-927C-4926-CECE-BC4D01C2AE97}"/>
                </a:ext>
              </a:extLst>
            </p:cNvPr>
            <p:cNvSpPr txBox="1"/>
            <p:nvPr/>
          </p:nvSpPr>
          <p:spPr>
            <a:xfrm>
              <a:off x="2319126" y="269881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B313A4-CB72-9429-9956-C0BCB5CC2422}"/>
                </a:ext>
              </a:extLst>
            </p:cNvPr>
            <p:cNvSpPr txBox="1"/>
            <p:nvPr/>
          </p:nvSpPr>
          <p:spPr>
            <a:xfrm>
              <a:off x="2444128" y="3048562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7047801-2437-34C1-3F99-532CADB86390}"/>
                </a:ext>
              </a:extLst>
            </p:cNvPr>
            <p:cNvSpPr txBox="1"/>
            <p:nvPr/>
          </p:nvSpPr>
          <p:spPr>
            <a:xfrm>
              <a:off x="2489323" y="3139670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E929B2D-6494-9920-824E-6855A2B0AD12}"/>
                </a:ext>
              </a:extLst>
            </p:cNvPr>
            <p:cNvSpPr txBox="1"/>
            <p:nvPr/>
          </p:nvSpPr>
          <p:spPr>
            <a:xfrm>
              <a:off x="2572423" y="315138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17C27C-A24C-0D14-63E9-9938FE01ACC6}"/>
                </a:ext>
              </a:extLst>
            </p:cNvPr>
            <p:cNvSpPr txBox="1"/>
            <p:nvPr/>
          </p:nvSpPr>
          <p:spPr>
            <a:xfrm>
              <a:off x="2611389" y="326686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FC1BB7-4263-508A-CA22-8EC97B91BEF0}"/>
                </a:ext>
              </a:extLst>
            </p:cNvPr>
            <p:cNvSpPr txBox="1"/>
            <p:nvPr/>
          </p:nvSpPr>
          <p:spPr>
            <a:xfrm>
              <a:off x="2980483" y="4247256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12EAB0-EF9F-2C12-2283-33731AF54BB1}"/>
                </a:ext>
              </a:extLst>
            </p:cNvPr>
            <p:cNvSpPr txBox="1"/>
            <p:nvPr/>
          </p:nvSpPr>
          <p:spPr>
            <a:xfrm>
              <a:off x="3024608" y="4523747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E9F5850-A3D5-7C8D-7C70-D62415D7B526}"/>
                </a:ext>
              </a:extLst>
            </p:cNvPr>
            <p:cNvSpPr txBox="1"/>
            <p:nvPr/>
          </p:nvSpPr>
          <p:spPr>
            <a:xfrm>
              <a:off x="3070860" y="4528509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70EA429-8C80-C8E0-9561-228A51CDCF43}"/>
                </a:ext>
              </a:extLst>
            </p:cNvPr>
            <p:cNvSpPr txBox="1"/>
            <p:nvPr/>
          </p:nvSpPr>
          <p:spPr>
            <a:xfrm>
              <a:off x="3206216" y="4633956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15E69A-157B-35B0-544B-D54EDE5B688C}"/>
                </a:ext>
              </a:extLst>
            </p:cNvPr>
            <p:cNvSpPr txBox="1"/>
            <p:nvPr/>
          </p:nvSpPr>
          <p:spPr>
            <a:xfrm>
              <a:off x="3360725" y="4667399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9D05299-1C19-A10D-8015-6B33094F7B95}"/>
                </a:ext>
              </a:extLst>
            </p:cNvPr>
            <p:cNvSpPr txBox="1"/>
            <p:nvPr/>
          </p:nvSpPr>
          <p:spPr>
            <a:xfrm>
              <a:off x="3413111" y="4681687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B5FDF69-2900-41B1-BC8F-A53FC412326A}"/>
                </a:ext>
              </a:extLst>
            </p:cNvPr>
            <p:cNvSpPr txBox="1"/>
            <p:nvPr/>
          </p:nvSpPr>
          <p:spPr>
            <a:xfrm>
              <a:off x="3536936" y="470311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B85085-9BFA-3E0D-20F3-872B30CABE21}"/>
                </a:ext>
              </a:extLst>
            </p:cNvPr>
            <p:cNvSpPr txBox="1"/>
            <p:nvPr/>
          </p:nvSpPr>
          <p:spPr>
            <a:xfrm>
              <a:off x="3622659" y="4741217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E6752F5-6933-2323-44D2-F3F7E0FCA6F4}"/>
                </a:ext>
              </a:extLst>
            </p:cNvPr>
            <p:cNvSpPr txBox="1"/>
            <p:nvPr/>
          </p:nvSpPr>
          <p:spPr>
            <a:xfrm>
              <a:off x="3708382" y="4829323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A986182-BBA6-DB36-2012-246D3672483B}"/>
                </a:ext>
              </a:extLst>
            </p:cNvPr>
            <p:cNvSpPr txBox="1"/>
            <p:nvPr/>
          </p:nvSpPr>
          <p:spPr>
            <a:xfrm>
              <a:off x="3875068" y="4905524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5E381EB-0B43-3CBA-34AE-143CF260640C}"/>
                </a:ext>
              </a:extLst>
            </p:cNvPr>
            <p:cNvSpPr txBox="1"/>
            <p:nvPr/>
          </p:nvSpPr>
          <p:spPr>
            <a:xfrm>
              <a:off x="3958409" y="4929337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A4E67B6-BFE8-CF83-9AF7-4928D8C0136B}"/>
                </a:ext>
              </a:extLst>
            </p:cNvPr>
            <p:cNvSpPr txBox="1"/>
            <p:nvPr/>
          </p:nvSpPr>
          <p:spPr>
            <a:xfrm>
              <a:off x="4082232" y="4953150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8B7EDED-96C9-A97D-4C0A-5A835241AC44}"/>
                </a:ext>
              </a:extLst>
            </p:cNvPr>
            <p:cNvSpPr txBox="1"/>
            <p:nvPr/>
          </p:nvSpPr>
          <p:spPr>
            <a:xfrm>
              <a:off x="4165574" y="4976963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785CED-C94A-E880-708E-C2A4094A5935}"/>
                </a:ext>
              </a:extLst>
            </p:cNvPr>
            <p:cNvSpPr txBox="1"/>
            <p:nvPr/>
          </p:nvSpPr>
          <p:spPr>
            <a:xfrm>
              <a:off x="4210814" y="498887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075FDD4-C156-2CD3-286B-753481D7D3EF}"/>
                </a:ext>
              </a:extLst>
            </p:cNvPr>
            <p:cNvSpPr txBox="1"/>
            <p:nvPr/>
          </p:nvSpPr>
          <p:spPr>
            <a:xfrm>
              <a:off x="4294156" y="503649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91F9D0E-34CF-88E7-028E-68B6B82537A1}"/>
                </a:ext>
              </a:extLst>
            </p:cNvPr>
            <p:cNvSpPr txBox="1"/>
            <p:nvPr/>
          </p:nvSpPr>
          <p:spPr>
            <a:xfrm>
              <a:off x="4498943" y="512698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31FDE72-8312-8CB0-5122-9EC06D2AB196}"/>
                </a:ext>
              </a:extLst>
            </p:cNvPr>
            <p:cNvSpPr txBox="1"/>
            <p:nvPr/>
          </p:nvSpPr>
          <p:spPr>
            <a:xfrm>
              <a:off x="4548947" y="512699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49F60E0-3DC5-0E2B-FCD5-38FC0B0D922A}"/>
                </a:ext>
              </a:extLst>
            </p:cNvPr>
            <p:cNvSpPr txBox="1"/>
            <p:nvPr/>
          </p:nvSpPr>
          <p:spPr>
            <a:xfrm>
              <a:off x="4629908" y="5172239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79B67B2-E8D4-079D-0BC5-B840B28D25D6}"/>
                </a:ext>
              </a:extLst>
            </p:cNvPr>
            <p:cNvSpPr txBox="1"/>
            <p:nvPr/>
          </p:nvSpPr>
          <p:spPr>
            <a:xfrm>
              <a:off x="4922804" y="5198437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BDDA07-86F5-7F34-1B95-8F52989682DD}"/>
                </a:ext>
              </a:extLst>
            </p:cNvPr>
            <p:cNvSpPr txBox="1"/>
            <p:nvPr/>
          </p:nvSpPr>
          <p:spPr>
            <a:xfrm>
              <a:off x="5006146" y="521511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E993372-215D-B3E4-FB33-52EB5F3FFE20}"/>
                </a:ext>
              </a:extLst>
            </p:cNvPr>
            <p:cNvSpPr txBox="1"/>
            <p:nvPr/>
          </p:nvSpPr>
          <p:spPr>
            <a:xfrm>
              <a:off x="5091198" y="521511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C5C725A-D5B9-A8DF-3742-74D0B153A9B8}"/>
                </a:ext>
              </a:extLst>
            </p:cNvPr>
            <p:cNvSpPr txBox="1"/>
            <p:nvPr/>
          </p:nvSpPr>
          <p:spPr>
            <a:xfrm>
              <a:off x="5137788" y="521511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E750C0A-6FFE-4D93-378E-88A95BFD4F45}"/>
                </a:ext>
              </a:extLst>
            </p:cNvPr>
            <p:cNvSpPr txBox="1"/>
            <p:nvPr/>
          </p:nvSpPr>
          <p:spPr>
            <a:xfrm>
              <a:off x="5298593" y="523361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5B7775-8116-AF7B-B180-6206F42EBA91}"/>
                </a:ext>
              </a:extLst>
            </p:cNvPr>
            <p:cNvSpPr txBox="1"/>
            <p:nvPr/>
          </p:nvSpPr>
          <p:spPr>
            <a:xfrm>
              <a:off x="5383645" y="5247591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9E24599-8D32-9FF4-0A67-EA46A68B0096}"/>
                </a:ext>
              </a:extLst>
            </p:cNvPr>
            <p:cNvSpPr txBox="1"/>
            <p:nvPr/>
          </p:nvSpPr>
          <p:spPr>
            <a:xfrm>
              <a:off x="5593657" y="5280776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380380B-8DD8-5CD4-C59C-D27389CF4CAB}"/>
                </a:ext>
              </a:extLst>
            </p:cNvPr>
            <p:cNvSpPr txBox="1"/>
            <p:nvPr/>
          </p:nvSpPr>
          <p:spPr>
            <a:xfrm>
              <a:off x="5719062" y="529114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FAEB9EE-275A-51A6-F01C-C5ACE4A454C1}"/>
                </a:ext>
              </a:extLst>
            </p:cNvPr>
            <p:cNvSpPr txBox="1"/>
            <p:nvPr/>
          </p:nvSpPr>
          <p:spPr>
            <a:xfrm>
              <a:off x="5765808" y="5303403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3DE6287-9E2A-419F-4FA5-1E293D4C5089}"/>
                </a:ext>
              </a:extLst>
            </p:cNvPr>
            <p:cNvSpPr txBox="1"/>
            <p:nvPr/>
          </p:nvSpPr>
          <p:spPr>
            <a:xfrm>
              <a:off x="5976004" y="5325335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24F3707-45A9-8218-16E4-45343FBE27E4}"/>
                </a:ext>
              </a:extLst>
            </p:cNvPr>
            <p:cNvSpPr txBox="1"/>
            <p:nvPr/>
          </p:nvSpPr>
          <p:spPr>
            <a:xfrm>
              <a:off x="6051875" y="5333678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E73BA5-7E7D-3581-89D5-7DE1624EE2E9}"/>
                </a:ext>
              </a:extLst>
            </p:cNvPr>
            <p:cNvSpPr txBox="1"/>
            <p:nvPr/>
          </p:nvSpPr>
          <p:spPr>
            <a:xfrm>
              <a:off x="6479638" y="5356960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EA8176E-1727-DA10-90F1-DA0916CF58F4}"/>
                </a:ext>
              </a:extLst>
            </p:cNvPr>
            <p:cNvSpPr txBox="1"/>
            <p:nvPr/>
          </p:nvSpPr>
          <p:spPr>
            <a:xfrm>
              <a:off x="6603907" y="5384533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D37281-197B-B3E6-18D9-231960D29868}"/>
                </a:ext>
              </a:extLst>
            </p:cNvPr>
            <p:cNvSpPr txBox="1"/>
            <p:nvPr/>
          </p:nvSpPr>
          <p:spPr>
            <a:xfrm>
              <a:off x="6728176" y="5412072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CD87210-0BBD-357C-C40D-83158B6958B8}"/>
                </a:ext>
              </a:extLst>
            </p:cNvPr>
            <p:cNvSpPr txBox="1"/>
            <p:nvPr/>
          </p:nvSpPr>
          <p:spPr>
            <a:xfrm>
              <a:off x="6772320" y="5412072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EE18E82-B0D7-09F5-6A22-6574DDD74624}"/>
                </a:ext>
              </a:extLst>
            </p:cNvPr>
            <p:cNvSpPr txBox="1"/>
            <p:nvPr/>
          </p:nvSpPr>
          <p:spPr>
            <a:xfrm>
              <a:off x="6820882" y="5412072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7E1321E-3A1C-919D-5779-7C5149E6C9BE}"/>
                </a:ext>
              </a:extLst>
            </p:cNvPr>
            <p:cNvSpPr txBox="1"/>
            <p:nvPr/>
          </p:nvSpPr>
          <p:spPr>
            <a:xfrm>
              <a:off x="6935809" y="5412072"/>
              <a:ext cx="88250" cy="110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FC51636-4757-1272-E01F-442B75DB1D8F}"/>
                </a:ext>
              </a:extLst>
            </p:cNvPr>
            <p:cNvSpPr/>
            <p:nvPr/>
          </p:nvSpPr>
          <p:spPr bwMode="auto">
            <a:xfrm>
              <a:off x="2720800" y="3720315"/>
              <a:ext cx="36000" cy="86105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BFB5F36-261D-E590-1D2F-F1BEE47A47FE}"/>
                </a:ext>
              </a:extLst>
            </p:cNvPr>
            <p:cNvSpPr/>
            <p:nvPr/>
          </p:nvSpPr>
          <p:spPr bwMode="auto">
            <a:xfrm>
              <a:off x="2762999" y="3720315"/>
              <a:ext cx="36000" cy="9921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C60D1FE-F004-2302-45A9-6CBFBB1C6306}"/>
                </a:ext>
              </a:extLst>
            </p:cNvPr>
            <p:cNvSpPr/>
            <p:nvPr/>
          </p:nvSpPr>
          <p:spPr bwMode="auto">
            <a:xfrm>
              <a:off x="2805198" y="3720314"/>
              <a:ext cx="36000" cy="153979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665E00A-6CB6-F0B8-2571-DC52F8F07B55}"/>
                </a:ext>
              </a:extLst>
            </p:cNvPr>
            <p:cNvSpPr/>
            <p:nvPr/>
          </p:nvSpPr>
          <p:spPr bwMode="auto">
            <a:xfrm>
              <a:off x="2847397" y="3720315"/>
              <a:ext cx="36000" cy="32781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1E51865-B068-8E6D-B558-338CED20A652}"/>
                </a:ext>
              </a:extLst>
            </p:cNvPr>
            <p:cNvSpPr/>
            <p:nvPr/>
          </p:nvSpPr>
          <p:spPr bwMode="auto">
            <a:xfrm>
              <a:off x="2889596" y="3720315"/>
              <a:ext cx="36000" cy="358766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393781-7216-C44A-C181-09A91DCFF7C0}"/>
                </a:ext>
              </a:extLst>
            </p:cNvPr>
            <p:cNvSpPr/>
            <p:nvPr/>
          </p:nvSpPr>
          <p:spPr bwMode="auto">
            <a:xfrm>
              <a:off x="2931795" y="3720314"/>
              <a:ext cx="36000" cy="401630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C3B2FFE-8259-B716-2F38-D222E688551A}"/>
                </a:ext>
              </a:extLst>
            </p:cNvPr>
            <p:cNvSpPr/>
            <p:nvPr/>
          </p:nvSpPr>
          <p:spPr bwMode="auto">
            <a:xfrm>
              <a:off x="2973994" y="3720314"/>
              <a:ext cx="36000" cy="427823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499D2AF-00D5-C5B9-23CC-4D16408176D6}"/>
                </a:ext>
              </a:extLst>
            </p:cNvPr>
            <p:cNvSpPr/>
            <p:nvPr/>
          </p:nvSpPr>
          <p:spPr bwMode="auto">
            <a:xfrm>
              <a:off x="3016193" y="3720314"/>
              <a:ext cx="36000" cy="482592"/>
            </a:xfrm>
            <a:prstGeom prst="rect">
              <a:avLst/>
            </a:prstGeom>
            <a:solidFill>
              <a:srgbClr val="595959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79CA1E-B7B5-F4BF-BCB4-AD4FBDACC9AE}"/>
                </a:ext>
              </a:extLst>
            </p:cNvPr>
            <p:cNvSpPr/>
            <p:nvPr/>
          </p:nvSpPr>
          <p:spPr bwMode="auto">
            <a:xfrm>
              <a:off x="3058393" y="3720313"/>
              <a:ext cx="36000" cy="75881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341FFF4-CECF-A603-AFD4-E93D34DE02AB}"/>
                </a:ext>
              </a:extLst>
            </p:cNvPr>
            <p:cNvSpPr/>
            <p:nvPr/>
          </p:nvSpPr>
          <p:spPr bwMode="auto">
            <a:xfrm>
              <a:off x="3100593" y="3720313"/>
              <a:ext cx="36000" cy="75881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A0B4938-AF4B-5480-1696-8099E9201C92}"/>
                </a:ext>
              </a:extLst>
            </p:cNvPr>
            <p:cNvSpPr/>
            <p:nvPr/>
          </p:nvSpPr>
          <p:spPr bwMode="auto">
            <a:xfrm>
              <a:off x="3142793" y="3720312"/>
              <a:ext cx="36000" cy="768343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3280BB2-47E1-16DA-1D97-6B32F03ECB92}"/>
                </a:ext>
              </a:extLst>
            </p:cNvPr>
            <p:cNvSpPr/>
            <p:nvPr/>
          </p:nvSpPr>
          <p:spPr bwMode="auto">
            <a:xfrm>
              <a:off x="3184993" y="3720312"/>
              <a:ext cx="36000" cy="804063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8DA3807-9687-E005-142E-7AF64A2F5713}"/>
                </a:ext>
              </a:extLst>
            </p:cNvPr>
            <p:cNvSpPr/>
            <p:nvPr/>
          </p:nvSpPr>
          <p:spPr bwMode="auto">
            <a:xfrm>
              <a:off x="3227192" y="3720312"/>
              <a:ext cx="36000" cy="856451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0CAFA80-5AD5-BFBA-F5A4-00761D0A18C6}"/>
                </a:ext>
              </a:extLst>
            </p:cNvPr>
            <p:cNvSpPr/>
            <p:nvPr/>
          </p:nvSpPr>
          <p:spPr bwMode="auto">
            <a:xfrm>
              <a:off x="3269391" y="3720312"/>
              <a:ext cx="36000" cy="856451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0716EC0-1457-56EF-BA07-0ABAD1BBD8DD}"/>
                </a:ext>
              </a:extLst>
            </p:cNvPr>
            <p:cNvSpPr/>
            <p:nvPr/>
          </p:nvSpPr>
          <p:spPr bwMode="auto">
            <a:xfrm>
              <a:off x="3311593" y="3720312"/>
              <a:ext cx="36000" cy="882644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5BDBB01-A51C-79F1-142F-4133E8764301}"/>
                </a:ext>
              </a:extLst>
            </p:cNvPr>
            <p:cNvSpPr/>
            <p:nvPr/>
          </p:nvSpPr>
          <p:spPr bwMode="auto">
            <a:xfrm>
              <a:off x="3353466" y="3720311"/>
              <a:ext cx="36000" cy="892169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B7E6F77-56BF-314F-FCF2-9D84874C110D}"/>
                </a:ext>
              </a:extLst>
            </p:cNvPr>
            <p:cNvSpPr/>
            <p:nvPr/>
          </p:nvSpPr>
          <p:spPr bwMode="auto">
            <a:xfrm>
              <a:off x="3395339" y="3720311"/>
              <a:ext cx="36000" cy="906457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5CF4DB5-6AAA-1F08-F082-CFDA66AA6DD0}"/>
                </a:ext>
              </a:extLst>
            </p:cNvPr>
            <p:cNvSpPr/>
            <p:nvPr/>
          </p:nvSpPr>
          <p:spPr bwMode="auto">
            <a:xfrm>
              <a:off x="3437212" y="3720311"/>
              <a:ext cx="36000" cy="906457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26A0B6A-333B-D7FB-2B37-0694A69F416C}"/>
                </a:ext>
              </a:extLst>
            </p:cNvPr>
            <p:cNvSpPr/>
            <p:nvPr/>
          </p:nvSpPr>
          <p:spPr bwMode="auto">
            <a:xfrm>
              <a:off x="3479085" y="3720311"/>
              <a:ext cx="36000" cy="925508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1A3A0E1-D863-EC95-3C45-9CFE660CC53B}"/>
                </a:ext>
              </a:extLst>
            </p:cNvPr>
            <p:cNvSpPr/>
            <p:nvPr/>
          </p:nvSpPr>
          <p:spPr bwMode="auto">
            <a:xfrm>
              <a:off x="3520958" y="3720311"/>
              <a:ext cx="36000" cy="925508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49EBC0-2461-D10B-3C5F-B06DE810B888}"/>
                </a:ext>
              </a:extLst>
            </p:cNvPr>
            <p:cNvSpPr/>
            <p:nvPr/>
          </p:nvSpPr>
          <p:spPr bwMode="auto">
            <a:xfrm>
              <a:off x="3562831" y="3720311"/>
              <a:ext cx="36000" cy="93503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1BB8FB5-6D18-8DC0-62FC-80919105BEE4}"/>
                </a:ext>
              </a:extLst>
            </p:cNvPr>
            <p:cNvSpPr/>
            <p:nvPr/>
          </p:nvSpPr>
          <p:spPr bwMode="auto">
            <a:xfrm>
              <a:off x="3604704" y="3720311"/>
              <a:ext cx="36000" cy="973133"/>
            </a:xfrm>
            <a:prstGeom prst="rect">
              <a:avLst/>
            </a:prstGeom>
            <a:solidFill>
              <a:srgbClr val="B3B3B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5FD277C-8B3A-99B5-E008-79F2AE32C85B}"/>
                </a:ext>
              </a:extLst>
            </p:cNvPr>
            <p:cNvSpPr/>
            <p:nvPr/>
          </p:nvSpPr>
          <p:spPr bwMode="auto">
            <a:xfrm>
              <a:off x="3646577" y="3720311"/>
              <a:ext cx="36000" cy="98027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2D1DDC3-DB92-D418-248D-243C439EB647}"/>
                </a:ext>
              </a:extLst>
            </p:cNvPr>
            <p:cNvSpPr/>
            <p:nvPr/>
          </p:nvSpPr>
          <p:spPr bwMode="auto">
            <a:xfrm>
              <a:off x="3688450" y="3720311"/>
              <a:ext cx="36000" cy="1032664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7E9CA84-7D0A-757E-66C7-04171EC4AD54}"/>
                </a:ext>
              </a:extLst>
            </p:cNvPr>
            <p:cNvSpPr/>
            <p:nvPr/>
          </p:nvSpPr>
          <p:spPr bwMode="auto">
            <a:xfrm>
              <a:off x="3730883" y="3720310"/>
              <a:ext cx="36000" cy="1061239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3DA12B9-E3ED-5F69-B2C6-07993EEABA06}"/>
                </a:ext>
              </a:extLst>
            </p:cNvPr>
            <p:cNvSpPr/>
            <p:nvPr/>
          </p:nvSpPr>
          <p:spPr bwMode="auto">
            <a:xfrm>
              <a:off x="3773316" y="3720310"/>
              <a:ext cx="36000" cy="1089815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9E5BA35-3DBC-8B7D-393F-18A910A10492}"/>
                </a:ext>
              </a:extLst>
            </p:cNvPr>
            <p:cNvSpPr/>
            <p:nvPr/>
          </p:nvSpPr>
          <p:spPr bwMode="auto">
            <a:xfrm>
              <a:off x="3815749" y="3720311"/>
              <a:ext cx="36000" cy="110648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FFE5C7D-8708-CA4A-D6F9-3E5A19777357}"/>
                </a:ext>
              </a:extLst>
            </p:cNvPr>
            <p:cNvSpPr/>
            <p:nvPr/>
          </p:nvSpPr>
          <p:spPr bwMode="auto">
            <a:xfrm>
              <a:off x="3858182" y="3720311"/>
              <a:ext cx="36000" cy="1127914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95DB889-541B-EC91-2A7C-FB667F8579A6}"/>
                </a:ext>
              </a:extLst>
            </p:cNvPr>
            <p:cNvSpPr/>
            <p:nvPr/>
          </p:nvSpPr>
          <p:spPr bwMode="auto">
            <a:xfrm>
              <a:off x="3900615" y="3720311"/>
              <a:ext cx="36000" cy="113505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4F4B9C5-BD12-1847-1687-B90773E7718D}"/>
                </a:ext>
              </a:extLst>
            </p:cNvPr>
            <p:cNvGrpSpPr/>
            <p:nvPr/>
          </p:nvGrpSpPr>
          <p:grpSpPr>
            <a:xfrm>
              <a:off x="3943048" y="3720311"/>
              <a:ext cx="73820" cy="1166014"/>
              <a:chOff x="3943334" y="3720311"/>
              <a:chExt cx="73820" cy="1166014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FD093CE-636F-6921-911D-2AA8E029F64A}"/>
                  </a:ext>
                </a:extLst>
              </p:cNvPr>
              <p:cNvSpPr/>
              <p:nvPr/>
            </p:nvSpPr>
            <p:spPr bwMode="auto">
              <a:xfrm>
                <a:off x="3943334" y="3720311"/>
                <a:ext cx="45719" cy="1139820"/>
              </a:xfrm>
              <a:prstGeom prst="rect">
                <a:avLst/>
              </a:prstGeom>
              <a:solidFill>
                <a:srgbClr val="D1F3EC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525E089-D20C-F468-772E-8851E4A7B50B}"/>
                  </a:ext>
                </a:extLst>
              </p:cNvPr>
              <p:cNvSpPr/>
              <p:nvPr/>
            </p:nvSpPr>
            <p:spPr bwMode="auto">
              <a:xfrm>
                <a:off x="3981154" y="3720311"/>
                <a:ext cx="36000" cy="1166014"/>
              </a:xfrm>
              <a:prstGeom prst="rect">
                <a:avLst/>
              </a:prstGeom>
              <a:solidFill>
                <a:srgbClr val="D1F3EC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1AE4409-6FFE-E0D6-3BC9-B1570BFA2BAF}"/>
                </a:ext>
              </a:extLst>
            </p:cNvPr>
            <p:cNvSpPr/>
            <p:nvPr/>
          </p:nvSpPr>
          <p:spPr bwMode="auto">
            <a:xfrm>
              <a:off x="4023304" y="3720311"/>
              <a:ext cx="36000" cy="117315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AB0AC67-BA92-6EAD-6B95-C514A1372091}"/>
                </a:ext>
              </a:extLst>
            </p:cNvPr>
            <p:cNvSpPr/>
            <p:nvPr/>
          </p:nvSpPr>
          <p:spPr bwMode="auto">
            <a:xfrm>
              <a:off x="4065478" y="3720311"/>
              <a:ext cx="36000" cy="1180302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1189FA1-7832-3094-2A07-DB23EE6D0F7A}"/>
                </a:ext>
              </a:extLst>
            </p:cNvPr>
            <p:cNvSpPr/>
            <p:nvPr/>
          </p:nvSpPr>
          <p:spPr bwMode="auto">
            <a:xfrm>
              <a:off x="4107652" y="3720311"/>
              <a:ext cx="36000" cy="1177920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DB9E953-193E-DE58-3ACB-F4423B6874C2}"/>
                </a:ext>
              </a:extLst>
            </p:cNvPr>
            <p:cNvSpPr/>
            <p:nvPr/>
          </p:nvSpPr>
          <p:spPr bwMode="auto">
            <a:xfrm>
              <a:off x="4149826" y="3720311"/>
              <a:ext cx="36000" cy="119697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381D130-7FF1-1DBF-55EC-92D2A1DF06B2}"/>
                </a:ext>
              </a:extLst>
            </p:cNvPr>
            <p:cNvSpPr/>
            <p:nvPr/>
          </p:nvSpPr>
          <p:spPr bwMode="auto">
            <a:xfrm>
              <a:off x="4192000" y="3720311"/>
              <a:ext cx="36000" cy="1199352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FF763FC-C2CD-82B0-3BE1-075877A4234A}"/>
                </a:ext>
              </a:extLst>
            </p:cNvPr>
            <p:cNvSpPr/>
            <p:nvPr/>
          </p:nvSpPr>
          <p:spPr bwMode="auto">
            <a:xfrm>
              <a:off x="4234174" y="3720311"/>
              <a:ext cx="36000" cy="1218402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7FB1475-E7AF-58D4-3A73-608D11EC26E6}"/>
                </a:ext>
              </a:extLst>
            </p:cNvPr>
            <p:cNvSpPr/>
            <p:nvPr/>
          </p:nvSpPr>
          <p:spPr bwMode="auto">
            <a:xfrm>
              <a:off x="4276348" y="3720310"/>
              <a:ext cx="36000" cy="1239833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75FB9E5-4CFD-C620-8267-6DDF68DB1021}"/>
                </a:ext>
              </a:extLst>
            </p:cNvPr>
            <p:cNvSpPr/>
            <p:nvPr/>
          </p:nvSpPr>
          <p:spPr bwMode="auto">
            <a:xfrm>
              <a:off x="4321697" y="3720310"/>
              <a:ext cx="36000" cy="1266028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E9539E7-13F0-6080-BB3D-EC14D6451636}"/>
                </a:ext>
              </a:extLst>
            </p:cNvPr>
            <p:cNvSpPr/>
            <p:nvPr/>
          </p:nvSpPr>
          <p:spPr bwMode="auto">
            <a:xfrm>
              <a:off x="4358315" y="3720310"/>
              <a:ext cx="36000" cy="1282696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684A784-9822-7749-285B-3D7C071D1FC2}"/>
                </a:ext>
              </a:extLst>
            </p:cNvPr>
            <p:cNvSpPr/>
            <p:nvPr/>
          </p:nvSpPr>
          <p:spPr bwMode="auto">
            <a:xfrm>
              <a:off x="4402870" y="3720310"/>
              <a:ext cx="36000" cy="128160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5521FE7-F15F-7EA3-0331-F2AC2E2C873D}"/>
                </a:ext>
              </a:extLst>
            </p:cNvPr>
            <p:cNvSpPr/>
            <p:nvPr/>
          </p:nvSpPr>
          <p:spPr bwMode="auto">
            <a:xfrm>
              <a:off x="4445044" y="3720311"/>
              <a:ext cx="36000" cy="1313652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DAAD828-B2AE-61F7-F901-40862A683CA1}"/>
                </a:ext>
              </a:extLst>
            </p:cNvPr>
            <p:cNvSpPr/>
            <p:nvPr/>
          </p:nvSpPr>
          <p:spPr bwMode="auto">
            <a:xfrm>
              <a:off x="4487008" y="3720310"/>
              <a:ext cx="36000" cy="132317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DB3CD19-F026-6DA7-E650-65EB50C884F1}"/>
                </a:ext>
              </a:extLst>
            </p:cNvPr>
            <p:cNvSpPr/>
            <p:nvPr/>
          </p:nvSpPr>
          <p:spPr bwMode="auto">
            <a:xfrm>
              <a:off x="4528972" y="3720310"/>
              <a:ext cx="36000" cy="134699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7C1F43A-1B35-299A-8B18-F398299C1F97}"/>
                </a:ext>
              </a:extLst>
            </p:cNvPr>
            <p:cNvSpPr/>
            <p:nvPr/>
          </p:nvSpPr>
          <p:spPr bwMode="auto">
            <a:xfrm>
              <a:off x="4570936" y="3720310"/>
              <a:ext cx="36000" cy="134699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B6D8EDF-57A1-A8F7-0118-6C5B6FA4D495}"/>
                </a:ext>
              </a:extLst>
            </p:cNvPr>
            <p:cNvSpPr/>
            <p:nvPr/>
          </p:nvSpPr>
          <p:spPr bwMode="auto">
            <a:xfrm>
              <a:off x="4612900" y="3720310"/>
              <a:ext cx="36000" cy="135175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2A124F6-B3A0-AF56-331E-03A03A23B8B5}"/>
                </a:ext>
              </a:extLst>
            </p:cNvPr>
            <p:cNvSpPr/>
            <p:nvPr/>
          </p:nvSpPr>
          <p:spPr bwMode="auto">
            <a:xfrm>
              <a:off x="4654864" y="3720310"/>
              <a:ext cx="36000" cy="139937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CF8E366-715B-B0C7-A8B1-26DFFA133044}"/>
                </a:ext>
              </a:extLst>
            </p:cNvPr>
            <p:cNvSpPr/>
            <p:nvPr/>
          </p:nvSpPr>
          <p:spPr bwMode="auto">
            <a:xfrm>
              <a:off x="4696828" y="3720310"/>
              <a:ext cx="36000" cy="1407600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06D465A-0AB1-BCFC-6C9E-CE94B25B7C82}"/>
                </a:ext>
              </a:extLst>
            </p:cNvPr>
            <p:cNvSpPr/>
            <p:nvPr/>
          </p:nvSpPr>
          <p:spPr bwMode="auto">
            <a:xfrm>
              <a:off x="4738792" y="3720309"/>
              <a:ext cx="36000" cy="1406521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1572C38-1F5E-AC2A-AC5D-F8323951AA80}"/>
                </a:ext>
              </a:extLst>
            </p:cNvPr>
            <p:cNvSpPr/>
            <p:nvPr/>
          </p:nvSpPr>
          <p:spPr bwMode="auto">
            <a:xfrm>
              <a:off x="4780756" y="3720309"/>
              <a:ext cx="36000" cy="1406521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7E9C09B-08EC-E578-30A6-B6A3FE0E183E}"/>
                </a:ext>
              </a:extLst>
            </p:cNvPr>
            <p:cNvSpPr/>
            <p:nvPr/>
          </p:nvSpPr>
          <p:spPr bwMode="auto">
            <a:xfrm>
              <a:off x="4822720" y="3720309"/>
              <a:ext cx="36000" cy="141366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5BE450E-8CA7-90F7-16B1-1F87CF3EB18D}"/>
                </a:ext>
              </a:extLst>
            </p:cNvPr>
            <p:cNvSpPr/>
            <p:nvPr/>
          </p:nvSpPr>
          <p:spPr bwMode="auto">
            <a:xfrm>
              <a:off x="4864684" y="3720309"/>
              <a:ext cx="36000" cy="141604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E9A9C5E-DA4C-AC84-4649-D04D994EC327}"/>
                </a:ext>
              </a:extLst>
            </p:cNvPr>
            <p:cNvSpPr/>
            <p:nvPr/>
          </p:nvSpPr>
          <p:spPr bwMode="auto">
            <a:xfrm>
              <a:off x="4906648" y="3720309"/>
              <a:ext cx="36000" cy="1425572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BF7F66F-BF9D-5177-E914-6AF8A26875F2}"/>
                </a:ext>
              </a:extLst>
            </p:cNvPr>
            <p:cNvSpPr/>
            <p:nvPr/>
          </p:nvSpPr>
          <p:spPr bwMode="auto">
            <a:xfrm>
              <a:off x="4948611" y="3720308"/>
              <a:ext cx="36000" cy="144224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35FB1AF6-8D73-D60A-BD3C-2B9CD91B3CC1}"/>
                </a:ext>
              </a:extLst>
            </p:cNvPr>
            <p:cNvSpPr/>
            <p:nvPr/>
          </p:nvSpPr>
          <p:spPr bwMode="auto">
            <a:xfrm>
              <a:off x="4990809" y="3720308"/>
              <a:ext cx="36000" cy="1442242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F67661F-BEE8-6F24-3028-501FC4AD0376}"/>
                </a:ext>
              </a:extLst>
            </p:cNvPr>
            <p:cNvSpPr/>
            <p:nvPr/>
          </p:nvSpPr>
          <p:spPr bwMode="auto">
            <a:xfrm>
              <a:off x="5033007" y="3720307"/>
              <a:ext cx="36000" cy="144700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8AB138C-CBDD-394C-2EA1-81221CF918E0}"/>
                </a:ext>
              </a:extLst>
            </p:cNvPr>
            <p:cNvSpPr/>
            <p:nvPr/>
          </p:nvSpPr>
          <p:spPr bwMode="auto">
            <a:xfrm>
              <a:off x="5075205" y="3720308"/>
              <a:ext cx="36000" cy="1447200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59505E4-58F8-4ED8-539F-88B6F3B80317}"/>
                </a:ext>
              </a:extLst>
            </p:cNvPr>
            <p:cNvSpPr/>
            <p:nvPr/>
          </p:nvSpPr>
          <p:spPr bwMode="auto">
            <a:xfrm>
              <a:off x="5117403" y="3720309"/>
              <a:ext cx="36000" cy="1454147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F32CA20-B229-5FBA-C31F-B00CD40D5D61}"/>
                </a:ext>
              </a:extLst>
            </p:cNvPr>
            <p:cNvSpPr/>
            <p:nvPr/>
          </p:nvSpPr>
          <p:spPr bwMode="auto">
            <a:xfrm>
              <a:off x="5159601" y="3720308"/>
              <a:ext cx="36000" cy="145414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7C72B5A-4187-3B6E-A453-67F1094FD8BF}"/>
                </a:ext>
              </a:extLst>
            </p:cNvPr>
            <p:cNvSpPr/>
            <p:nvPr/>
          </p:nvSpPr>
          <p:spPr bwMode="auto">
            <a:xfrm>
              <a:off x="5201799" y="3720309"/>
              <a:ext cx="36000" cy="1461291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79A628E-AFB6-AFC0-4880-FEBC34BE19CB}"/>
                </a:ext>
              </a:extLst>
            </p:cNvPr>
            <p:cNvSpPr/>
            <p:nvPr/>
          </p:nvSpPr>
          <p:spPr bwMode="auto">
            <a:xfrm>
              <a:off x="5243997" y="3720309"/>
              <a:ext cx="36000" cy="1461291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26837A6-2284-32D2-1626-AA130E0B1BC4}"/>
                </a:ext>
              </a:extLst>
            </p:cNvPr>
            <p:cNvSpPr/>
            <p:nvPr/>
          </p:nvSpPr>
          <p:spPr bwMode="auto">
            <a:xfrm>
              <a:off x="5286430" y="3720308"/>
              <a:ext cx="36000" cy="1454148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E509111-9257-0998-2B8A-BD38F2BCC7FB}"/>
                </a:ext>
              </a:extLst>
            </p:cNvPr>
            <p:cNvSpPr/>
            <p:nvPr/>
          </p:nvSpPr>
          <p:spPr bwMode="auto">
            <a:xfrm>
              <a:off x="5369128" y="3720308"/>
              <a:ext cx="36000" cy="1480342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24D6AAE-07B0-1DF7-B6DD-8D23DB5A6095}"/>
                </a:ext>
              </a:extLst>
            </p:cNvPr>
            <p:cNvSpPr/>
            <p:nvPr/>
          </p:nvSpPr>
          <p:spPr bwMode="auto">
            <a:xfrm>
              <a:off x="5411596" y="3720309"/>
              <a:ext cx="36000" cy="1487485"/>
            </a:xfrm>
            <a:prstGeom prst="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A106E26-2AA2-E5C5-D912-CBF9935D0C13}"/>
                </a:ext>
              </a:extLst>
            </p:cNvPr>
            <p:cNvSpPr/>
            <p:nvPr/>
          </p:nvSpPr>
          <p:spPr bwMode="auto">
            <a:xfrm>
              <a:off x="5453981" y="3720308"/>
              <a:ext cx="36000" cy="1492248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B77769B-DA9C-2E27-046D-134445D6595C}"/>
                </a:ext>
              </a:extLst>
            </p:cNvPr>
            <p:cNvSpPr/>
            <p:nvPr/>
          </p:nvSpPr>
          <p:spPr bwMode="auto">
            <a:xfrm>
              <a:off x="5286195" y="3720308"/>
              <a:ext cx="36000" cy="1461292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8BEE84F5-25AC-73B8-4644-58C48743C66B}"/>
                </a:ext>
              </a:extLst>
            </p:cNvPr>
            <p:cNvSpPr/>
            <p:nvPr/>
          </p:nvSpPr>
          <p:spPr bwMode="auto">
            <a:xfrm>
              <a:off x="5328393" y="3720307"/>
              <a:ext cx="36000" cy="1461600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2DF454D1-80D5-17EE-D7DE-27DDCC920C65}"/>
                </a:ext>
              </a:extLst>
            </p:cNvPr>
            <p:cNvSpPr/>
            <p:nvPr/>
          </p:nvSpPr>
          <p:spPr bwMode="auto">
            <a:xfrm>
              <a:off x="5370591" y="3720308"/>
              <a:ext cx="36000" cy="1480342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41EEE35-8CF0-3108-78DB-13C1F4F16495}"/>
                </a:ext>
              </a:extLst>
            </p:cNvPr>
            <p:cNvSpPr/>
            <p:nvPr/>
          </p:nvSpPr>
          <p:spPr bwMode="auto">
            <a:xfrm>
              <a:off x="5412789" y="3720309"/>
              <a:ext cx="36000" cy="1487485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BDE41211-9631-4819-902E-0399881629A1}"/>
                </a:ext>
              </a:extLst>
            </p:cNvPr>
            <p:cNvSpPr/>
            <p:nvPr/>
          </p:nvSpPr>
          <p:spPr bwMode="auto">
            <a:xfrm>
              <a:off x="5454987" y="3720308"/>
              <a:ext cx="36000" cy="149224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9DD4AB0C-1F5B-0D60-0C87-9AAB23655CD6}"/>
                </a:ext>
              </a:extLst>
            </p:cNvPr>
            <p:cNvSpPr/>
            <p:nvPr/>
          </p:nvSpPr>
          <p:spPr bwMode="auto">
            <a:xfrm>
              <a:off x="5497185" y="3720308"/>
              <a:ext cx="36000" cy="149224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FD1A5F5-12F9-082C-9AF8-51F2211FD688}"/>
                </a:ext>
              </a:extLst>
            </p:cNvPr>
            <p:cNvSpPr/>
            <p:nvPr/>
          </p:nvSpPr>
          <p:spPr bwMode="auto">
            <a:xfrm>
              <a:off x="5539383" y="3720308"/>
              <a:ext cx="36000" cy="1506536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4E0BBF4-6268-A621-D6DF-F96F4098BEB7}"/>
                </a:ext>
              </a:extLst>
            </p:cNvPr>
            <p:cNvSpPr/>
            <p:nvPr/>
          </p:nvSpPr>
          <p:spPr bwMode="auto">
            <a:xfrm>
              <a:off x="5581585" y="3720309"/>
              <a:ext cx="36000" cy="151200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D5F7DEA-CB13-2B45-649D-42C014D3D330}"/>
                </a:ext>
              </a:extLst>
            </p:cNvPr>
            <p:cNvSpPr/>
            <p:nvPr/>
          </p:nvSpPr>
          <p:spPr bwMode="auto">
            <a:xfrm>
              <a:off x="5623527" y="3720309"/>
              <a:ext cx="36000" cy="151200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1E133DA-E711-22E3-9E28-16081CD47AF8}"/>
                </a:ext>
              </a:extLst>
            </p:cNvPr>
            <p:cNvSpPr/>
            <p:nvPr/>
          </p:nvSpPr>
          <p:spPr bwMode="auto">
            <a:xfrm>
              <a:off x="5665469" y="3720309"/>
              <a:ext cx="36000" cy="1526400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B81FC65-9C95-5394-42B1-B7C96DEA3B9A}"/>
                </a:ext>
              </a:extLst>
            </p:cNvPr>
            <p:cNvSpPr/>
            <p:nvPr/>
          </p:nvSpPr>
          <p:spPr bwMode="auto">
            <a:xfrm>
              <a:off x="5708058" y="3720308"/>
              <a:ext cx="36000" cy="1525586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E86DA31-5E12-BD39-23C6-2A921454DBE5}"/>
                </a:ext>
              </a:extLst>
            </p:cNvPr>
            <p:cNvSpPr/>
            <p:nvPr/>
          </p:nvSpPr>
          <p:spPr bwMode="auto">
            <a:xfrm>
              <a:off x="5750647" y="3720308"/>
              <a:ext cx="36000" cy="152558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7E451E8-049E-C8B2-50EB-CC555497F004}"/>
                </a:ext>
              </a:extLst>
            </p:cNvPr>
            <p:cNvSpPr/>
            <p:nvPr/>
          </p:nvSpPr>
          <p:spPr bwMode="auto">
            <a:xfrm>
              <a:off x="5793236" y="3720307"/>
              <a:ext cx="36000" cy="153511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3840D7A-1730-2AAD-6524-4472A9FB0A24}"/>
                </a:ext>
              </a:extLst>
            </p:cNvPr>
            <p:cNvSpPr/>
            <p:nvPr/>
          </p:nvSpPr>
          <p:spPr bwMode="auto">
            <a:xfrm>
              <a:off x="5835825" y="3720307"/>
              <a:ext cx="36000" cy="1539874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74DF138-B8BD-8FD0-F73D-978CCCEF3E80}"/>
                </a:ext>
              </a:extLst>
            </p:cNvPr>
            <p:cNvSpPr/>
            <p:nvPr/>
          </p:nvSpPr>
          <p:spPr bwMode="auto">
            <a:xfrm>
              <a:off x="5963592" y="3720307"/>
              <a:ext cx="36000" cy="1549398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9D97DF8-CDE8-9948-055D-960C7510FE55}"/>
                </a:ext>
              </a:extLst>
            </p:cNvPr>
            <p:cNvSpPr/>
            <p:nvPr/>
          </p:nvSpPr>
          <p:spPr bwMode="auto">
            <a:xfrm>
              <a:off x="6006181" y="3720306"/>
              <a:ext cx="36000" cy="155856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8335135-F924-2822-B206-5F246C3BAEFD}"/>
                </a:ext>
              </a:extLst>
            </p:cNvPr>
            <p:cNvSpPr/>
            <p:nvPr/>
          </p:nvSpPr>
          <p:spPr bwMode="auto">
            <a:xfrm>
              <a:off x="6048770" y="3720306"/>
              <a:ext cx="36000" cy="155856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FE5CC84-3C8E-26EB-9C2D-5FB22B664216}"/>
                </a:ext>
              </a:extLst>
            </p:cNvPr>
            <p:cNvSpPr/>
            <p:nvPr/>
          </p:nvSpPr>
          <p:spPr bwMode="auto">
            <a:xfrm>
              <a:off x="6091359" y="3720307"/>
              <a:ext cx="36000" cy="1556544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D35D93B-A5FE-6EAF-12F9-D8BB9A93D11A}"/>
                </a:ext>
              </a:extLst>
            </p:cNvPr>
            <p:cNvGrpSpPr/>
            <p:nvPr/>
          </p:nvGrpSpPr>
          <p:grpSpPr>
            <a:xfrm>
              <a:off x="6133948" y="3720306"/>
              <a:ext cx="70455" cy="1570832"/>
              <a:chOff x="6126070" y="3720306"/>
              <a:chExt cx="70455" cy="1570832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7F1E7C9-9B0D-8D3D-D94F-5222059293CD}"/>
                  </a:ext>
                </a:extLst>
              </p:cNvPr>
              <p:cNvSpPr/>
              <p:nvPr/>
            </p:nvSpPr>
            <p:spPr bwMode="auto">
              <a:xfrm>
                <a:off x="6126070" y="3720306"/>
                <a:ext cx="36000" cy="1563687"/>
              </a:xfrm>
              <a:prstGeom prst="rect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9F62483-9EE5-D2DD-8D69-8FAF29C104D5}"/>
                  </a:ext>
                </a:extLst>
              </p:cNvPr>
              <p:cNvSpPr/>
              <p:nvPr/>
            </p:nvSpPr>
            <p:spPr bwMode="auto">
              <a:xfrm>
                <a:off x="6160525" y="3720306"/>
                <a:ext cx="36000" cy="1570832"/>
              </a:xfrm>
              <a:prstGeom prst="rect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927598C-39C1-CCE6-4CC6-5B48F918D107}"/>
                </a:ext>
              </a:extLst>
            </p:cNvPr>
            <p:cNvSpPr/>
            <p:nvPr/>
          </p:nvSpPr>
          <p:spPr bwMode="auto">
            <a:xfrm>
              <a:off x="6210992" y="3720306"/>
              <a:ext cx="36000" cy="157321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CC1664D-D759-F1C8-6EC6-0171F0AFC988}"/>
                </a:ext>
              </a:extLst>
            </p:cNvPr>
            <p:cNvSpPr/>
            <p:nvPr/>
          </p:nvSpPr>
          <p:spPr bwMode="auto">
            <a:xfrm>
              <a:off x="6253581" y="3720306"/>
              <a:ext cx="36000" cy="157797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0739378-6E09-758D-F4D1-586B1B976F4F}"/>
                </a:ext>
              </a:extLst>
            </p:cNvPr>
            <p:cNvSpPr/>
            <p:nvPr/>
          </p:nvSpPr>
          <p:spPr bwMode="auto">
            <a:xfrm>
              <a:off x="6296170" y="3720306"/>
              <a:ext cx="36000" cy="157797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AA06DEF-8066-2BC0-43DC-5EEFE9FD1D08}"/>
                </a:ext>
              </a:extLst>
            </p:cNvPr>
            <p:cNvSpPr/>
            <p:nvPr/>
          </p:nvSpPr>
          <p:spPr bwMode="auto">
            <a:xfrm>
              <a:off x="6338759" y="3720306"/>
              <a:ext cx="36000" cy="158035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F8988A6-E7CD-0F65-325E-E727AADD3E91}"/>
                </a:ext>
              </a:extLst>
            </p:cNvPr>
            <p:cNvSpPr/>
            <p:nvPr/>
          </p:nvSpPr>
          <p:spPr bwMode="auto">
            <a:xfrm>
              <a:off x="6381348" y="3720306"/>
              <a:ext cx="36000" cy="1580357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964373E7-702B-F4D8-7782-5A9D63465C71}"/>
                </a:ext>
              </a:extLst>
            </p:cNvPr>
            <p:cNvGrpSpPr/>
            <p:nvPr/>
          </p:nvGrpSpPr>
          <p:grpSpPr>
            <a:xfrm>
              <a:off x="6423937" y="3720306"/>
              <a:ext cx="72000" cy="1589882"/>
              <a:chOff x="6420014" y="3720306"/>
              <a:chExt cx="72000" cy="158988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47CA7EC-4F1C-B609-3721-47EA2AA71850}"/>
                  </a:ext>
                </a:extLst>
              </p:cNvPr>
              <p:cNvSpPr/>
              <p:nvPr/>
            </p:nvSpPr>
            <p:spPr bwMode="auto">
              <a:xfrm>
                <a:off x="6420014" y="3720306"/>
                <a:ext cx="36000" cy="1589882"/>
              </a:xfrm>
              <a:prstGeom prst="rect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95263F3F-1115-8D17-6CCD-8F253535549E}"/>
                  </a:ext>
                </a:extLst>
              </p:cNvPr>
              <p:cNvSpPr/>
              <p:nvPr/>
            </p:nvSpPr>
            <p:spPr bwMode="auto">
              <a:xfrm>
                <a:off x="6456014" y="3720306"/>
                <a:ext cx="36000" cy="1589882"/>
              </a:xfrm>
              <a:prstGeom prst="rect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869E3497-AAC5-1E30-8DA6-4D7A2DA10A67}"/>
                </a:ext>
              </a:extLst>
            </p:cNvPr>
            <p:cNvSpPr/>
            <p:nvPr/>
          </p:nvSpPr>
          <p:spPr bwMode="auto">
            <a:xfrm>
              <a:off x="6502526" y="3720305"/>
              <a:ext cx="36000" cy="1597025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F92B209-FD8C-DFF6-C9E5-B9D420A6B806}"/>
                </a:ext>
              </a:extLst>
            </p:cNvPr>
            <p:cNvSpPr/>
            <p:nvPr/>
          </p:nvSpPr>
          <p:spPr bwMode="auto">
            <a:xfrm>
              <a:off x="6545115" y="3720305"/>
              <a:ext cx="36000" cy="1604170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385C251-FA8D-6145-D446-72A117E12329}"/>
                </a:ext>
              </a:extLst>
            </p:cNvPr>
            <p:cNvSpPr/>
            <p:nvPr/>
          </p:nvSpPr>
          <p:spPr bwMode="auto">
            <a:xfrm>
              <a:off x="6587704" y="3720304"/>
              <a:ext cx="36000" cy="162798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873D17A-02C1-7AE2-1DF3-DF646B9439CD}"/>
                </a:ext>
              </a:extLst>
            </p:cNvPr>
            <p:cNvSpPr/>
            <p:nvPr/>
          </p:nvSpPr>
          <p:spPr bwMode="auto">
            <a:xfrm>
              <a:off x="6630293" y="3720304"/>
              <a:ext cx="36000" cy="162798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4C32104-305A-E778-CF30-CAFDDA6CBCCA}"/>
                </a:ext>
              </a:extLst>
            </p:cNvPr>
            <p:cNvSpPr/>
            <p:nvPr/>
          </p:nvSpPr>
          <p:spPr bwMode="auto">
            <a:xfrm>
              <a:off x="6672882" y="3720304"/>
              <a:ext cx="36000" cy="1627983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E55602A-6EAA-4266-4F74-DDBF2EAFC379}"/>
                </a:ext>
              </a:extLst>
            </p:cNvPr>
            <p:cNvSpPr/>
            <p:nvPr/>
          </p:nvSpPr>
          <p:spPr bwMode="auto">
            <a:xfrm>
              <a:off x="6715471" y="3720304"/>
              <a:ext cx="36000" cy="164227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432FC12D-E66A-5F56-9B8F-C9FAD43623AF}"/>
                </a:ext>
              </a:extLst>
            </p:cNvPr>
            <p:cNvSpPr/>
            <p:nvPr/>
          </p:nvSpPr>
          <p:spPr bwMode="auto">
            <a:xfrm>
              <a:off x="6758060" y="3720304"/>
              <a:ext cx="36000" cy="164227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95FE059-AB99-1925-C1E9-356A6FBB533F}"/>
                </a:ext>
              </a:extLst>
            </p:cNvPr>
            <p:cNvSpPr/>
            <p:nvPr/>
          </p:nvSpPr>
          <p:spPr bwMode="auto">
            <a:xfrm>
              <a:off x="6879267" y="3720304"/>
              <a:ext cx="36000" cy="164227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529DF62-62D4-FB85-D048-1250155BD91A}"/>
                </a:ext>
              </a:extLst>
            </p:cNvPr>
            <p:cNvSpPr/>
            <p:nvPr/>
          </p:nvSpPr>
          <p:spPr bwMode="auto">
            <a:xfrm>
              <a:off x="6921856" y="3720304"/>
              <a:ext cx="36000" cy="164227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F17F6C9-B571-384F-C432-6889F5067455}"/>
                </a:ext>
              </a:extLst>
            </p:cNvPr>
            <p:cNvSpPr/>
            <p:nvPr/>
          </p:nvSpPr>
          <p:spPr bwMode="auto">
            <a:xfrm>
              <a:off x="6964443" y="3720304"/>
              <a:ext cx="36000" cy="1642271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8963F28-AC5D-6940-32C4-F740ACBCF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7005" y="4534739"/>
              <a:ext cx="578343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B59AE91-2E99-D991-30FC-28E4933DE599}"/>
                </a:ext>
              </a:extLst>
            </p:cNvPr>
            <p:cNvSpPr/>
            <p:nvPr/>
          </p:nvSpPr>
          <p:spPr>
            <a:xfrm rot="5400000">
              <a:off x="4081798" y="795137"/>
              <a:ext cx="0" cy="5832000"/>
            </a:xfrm>
            <a:custGeom>
              <a:avLst/>
              <a:gdLst>
                <a:gd name="connsiteX0" fmla="*/ 0 w 0"/>
                <a:gd name="connsiteY0" fmla="*/ 2133124 h 2124075"/>
                <a:gd name="connsiteX1" fmla="*/ 0 w 0"/>
                <a:gd name="connsiteY1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124075">
                  <a:moveTo>
                    <a:pt x="0" y="213312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0478EC35-7267-73B2-CC53-D2CA56DBC7C2}"/>
                </a:ext>
              </a:extLst>
            </p:cNvPr>
            <p:cNvSpPr/>
            <p:nvPr/>
          </p:nvSpPr>
          <p:spPr bwMode="auto">
            <a:xfrm>
              <a:off x="5878414" y="3720306"/>
              <a:ext cx="36000" cy="1549399"/>
            </a:xfrm>
            <a:prstGeom prst="rect">
              <a:avLst/>
            </a:prstGeom>
            <a:solidFill>
              <a:srgbClr val="1AC9A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79644E0-A8AC-8895-E1AD-8743A350F43B}"/>
                </a:ext>
              </a:extLst>
            </p:cNvPr>
            <p:cNvSpPr/>
            <p:nvPr/>
          </p:nvSpPr>
          <p:spPr bwMode="auto">
            <a:xfrm>
              <a:off x="5921003" y="3720307"/>
              <a:ext cx="36000" cy="1549398"/>
            </a:xfrm>
            <a:prstGeom prst="rect">
              <a:avLst/>
            </a:prstGeom>
            <a:solidFill>
              <a:srgbClr val="D1F3E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91DB7B6-CCFA-C628-9F9F-E67BE9DE2C07}"/>
                </a:ext>
              </a:extLst>
            </p:cNvPr>
            <p:cNvGrpSpPr/>
            <p:nvPr/>
          </p:nvGrpSpPr>
          <p:grpSpPr>
            <a:xfrm>
              <a:off x="6800649" y="3720304"/>
              <a:ext cx="72029" cy="1642271"/>
              <a:chOff x="6800568" y="3720304"/>
              <a:chExt cx="72029" cy="1642271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23AA31A1-DDE9-B3CD-76C0-2679264AE60C}"/>
                  </a:ext>
                </a:extLst>
              </p:cNvPr>
              <p:cNvSpPr/>
              <p:nvPr/>
            </p:nvSpPr>
            <p:spPr bwMode="auto">
              <a:xfrm>
                <a:off x="6800568" y="3720304"/>
                <a:ext cx="36000" cy="1642271"/>
              </a:xfrm>
              <a:prstGeom prst="rect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313F552D-6491-C714-6C10-5DEECE9D6323}"/>
                  </a:ext>
                </a:extLst>
              </p:cNvPr>
              <p:cNvSpPr/>
              <p:nvPr/>
            </p:nvSpPr>
            <p:spPr bwMode="auto">
              <a:xfrm>
                <a:off x="6836597" y="3720304"/>
                <a:ext cx="36000" cy="1642271"/>
              </a:xfrm>
              <a:prstGeom prst="rect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801E9-5B83-7C5C-BE9A-28836DE3AF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16499"/>
            <a:ext cx="3356688" cy="2616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 Per Lugano criteria;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In ≥5% of patients;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‡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1 fatal case of ICANS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Thieblemont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C,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J Clin Oncol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2022;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doi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 10.1200/JCO.22.01725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4594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9266EF-EA1E-1D48-A4E4-11D29B0A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Epco monotherapy leads to deep, durable responses and uMRD</a:t>
            </a:r>
            <a:br>
              <a:rPr lang="en-GB" dirty="0"/>
            </a:br>
            <a:r>
              <a:rPr lang="en-GB" sz="1800" b="0" dirty="0"/>
              <a:t>EPCORE NHL-1 (dose expansion): Novel subgroup analyses in highly refractory patients with LBCL (N=157)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2A143-9425-A97B-14CB-F835E9F6ADAD}"/>
              </a:ext>
            </a:extLst>
          </p:cNvPr>
          <p:cNvSpPr txBox="1"/>
          <p:nvPr/>
        </p:nvSpPr>
        <p:spPr>
          <a:xfrm>
            <a:off x="2156352" y="1081542"/>
            <a:ext cx="7879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and uMRD rates with Epco across patient subgroups, including patients with prior CAR 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C2961B-CAAF-17BA-F1B5-AE50BDE35E31}"/>
              </a:ext>
            </a:extLst>
          </p:cNvPr>
          <p:cNvSpPr/>
          <p:nvPr/>
        </p:nvSpPr>
        <p:spPr bwMode="auto">
          <a:xfrm>
            <a:off x="446088" y="5499100"/>
            <a:ext cx="11314112" cy="7175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estimated 61% and 55% of responders remained in response at 9 and 12 months, respectively; an estimated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89% and 79% of complete responders remained in response at 9 and 12 months, respectively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C0958F-B880-9BA6-F5F5-0C7ECB739818}"/>
              </a:ext>
            </a:extLst>
          </p:cNvPr>
          <p:cNvGrpSpPr/>
          <p:nvPr/>
        </p:nvGrpSpPr>
        <p:grpSpPr>
          <a:xfrm>
            <a:off x="528605" y="1371595"/>
            <a:ext cx="11134790" cy="3272986"/>
            <a:chOff x="929952" y="1708684"/>
            <a:chExt cx="10332097" cy="34534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E733EB-AB80-A133-E3E8-B91CCF08DDF2}"/>
                </a:ext>
              </a:extLst>
            </p:cNvPr>
            <p:cNvGrpSpPr/>
            <p:nvPr/>
          </p:nvGrpSpPr>
          <p:grpSpPr>
            <a:xfrm>
              <a:off x="929952" y="1708684"/>
              <a:ext cx="10332097" cy="3453479"/>
              <a:chOff x="880858" y="1862266"/>
              <a:chExt cx="6786330" cy="38686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F6C5BA7-FF65-5433-4457-BC437AE0052B}"/>
                  </a:ext>
                </a:extLst>
              </p:cNvPr>
              <p:cNvGrpSpPr/>
              <p:nvPr/>
            </p:nvGrpSpPr>
            <p:grpSpPr>
              <a:xfrm>
                <a:off x="880858" y="1862266"/>
                <a:ext cx="6786330" cy="3868682"/>
                <a:chOff x="1350615" y="2248437"/>
                <a:chExt cx="5308438" cy="3267976"/>
              </a:xfrm>
            </p:grpSpPr>
            <p:graphicFrame>
              <p:nvGraphicFramePr>
                <p:cNvPr id="12" name="Content Placeholder 4">
                  <a:extLst>
                    <a:ext uri="{FF2B5EF4-FFF2-40B4-BE49-F238E27FC236}">
                      <a16:creationId xmlns:a16="http://schemas.microsoft.com/office/drawing/2014/main" id="{30AB11E9-031F-C4D0-82E4-0F0DF154BCA8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472634" y="2248437"/>
                <a:ext cx="5186419" cy="326797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BD65C80-2917-DF0E-C9D8-D2A7F514827F}"/>
                    </a:ext>
                  </a:extLst>
                </p:cNvPr>
                <p:cNvSpPr txBox="1"/>
                <p:nvPr/>
              </p:nvSpPr>
              <p:spPr>
                <a:xfrm rot="16200000">
                  <a:off x="71510" y="3639348"/>
                  <a:ext cx="2752724" cy="1945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Patients (%)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B7B08C-523D-BF39-3BFB-CA4BE5845831}"/>
                    </a:ext>
                  </a:extLst>
                </p:cNvPr>
                <p:cNvSpPr txBox="1"/>
                <p:nvPr/>
              </p:nvSpPr>
              <p:spPr>
                <a:xfrm>
                  <a:off x="1961617" y="2961189"/>
                  <a:ext cx="623610" cy="3380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ORR: 63%* </a:t>
                  </a: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CF5BF8-86F6-70AC-8748-86EEC11A2C37}"/>
                  </a:ext>
                </a:extLst>
              </p:cNvPr>
              <p:cNvSpPr txBox="1"/>
              <p:nvPr/>
            </p:nvSpPr>
            <p:spPr>
              <a:xfrm>
                <a:off x="2902856" y="2932747"/>
                <a:ext cx="797226" cy="40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ORR: 55%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†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FC2E7F-E558-3D37-3BE0-937BAC43DE52}"/>
                  </a:ext>
                </a:extLst>
              </p:cNvPr>
              <p:cNvSpPr txBox="1"/>
              <p:nvPr/>
            </p:nvSpPr>
            <p:spPr>
              <a:xfrm>
                <a:off x="4157070" y="2542230"/>
                <a:ext cx="797226" cy="40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ORR: 69%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†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12F4C6-0331-9CD7-03F5-E2A4319DD299}"/>
                  </a:ext>
                </a:extLst>
              </p:cNvPr>
              <p:cNvSpPr txBox="1"/>
              <p:nvPr/>
            </p:nvSpPr>
            <p:spPr>
              <a:xfrm>
                <a:off x="5405596" y="2953436"/>
                <a:ext cx="797226" cy="40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ORR: 54%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†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E4B72-F7B5-58EC-7CFB-B74C6FB1E8A8}"/>
                </a:ext>
              </a:extLst>
            </p:cNvPr>
            <p:cNvSpPr txBox="1"/>
            <p:nvPr/>
          </p:nvSpPr>
          <p:spPr>
            <a:xfrm>
              <a:off x="9703230" y="2883315"/>
              <a:ext cx="1213766" cy="357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ORR: 46%</a:t>
              </a:r>
              <a:r>
                <a:rPr kumimoji="0" lang="en-GB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†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8AB944-2C7C-11A8-4C64-12ED9FE24E61}"/>
              </a:ext>
            </a:extLst>
          </p:cNvPr>
          <p:cNvSpPr txBox="1"/>
          <p:nvPr/>
        </p:nvSpPr>
        <p:spPr>
          <a:xfrm>
            <a:off x="1810221" y="4637847"/>
            <a:ext cx="130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uMRD rate: 45%*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51AA3-22CD-ECE4-461A-EC770DEC85C1}"/>
              </a:ext>
            </a:extLst>
          </p:cNvPr>
          <p:cNvSpPr txBox="1"/>
          <p:nvPr/>
        </p:nvSpPr>
        <p:spPr>
          <a:xfrm>
            <a:off x="3846234" y="4643039"/>
            <a:ext cx="130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uMRD rate: 40%*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D5D396-11BF-E19B-B09A-948106425230}"/>
              </a:ext>
            </a:extLst>
          </p:cNvPr>
          <p:cNvSpPr txBox="1"/>
          <p:nvPr/>
        </p:nvSpPr>
        <p:spPr>
          <a:xfrm>
            <a:off x="5904108" y="4643039"/>
            <a:ext cx="130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uMRD rate: 45%*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C740E-3D21-262C-0EC4-E003B9F0B1EF}"/>
              </a:ext>
            </a:extLst>
          </p:cNvPr>
          <p:cNvSpPr txBox="1"/>
          <p:nvPr/>
        </p:nvSpPr>
        <p:spPr>
          <a:xfrm>
            <a:off x="7961982" y="4642246"/>
            <a:ext cx="130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uMRD rate: 47%*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9C41AD-2D09-0051-C173-A1331E61B8B1}"/>
              </a:ext>
            </a:extLst>
          </p:cNvPr>
          <p:cNvSpPr txBox="1"/>
          <p:nvPr/>
        </p:nvSpPr>
        <p:spPr>
          <a:xfrm>
            <a:off x="10041650" y="4637308"/>
            <a:ext cx="130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uMRD rate: 40%*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9496F5-853C-06EF-AEDE-E8BE2387D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5474256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 Most recent data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cutoff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on June 30, 2022 (median follow-up, 15.7 months);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Data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cutoff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January 21, 2022</a:t>
            </a:r>
            <a:endParaRPr kumimoji="0" lang="en-GB" sz="900" b="0" i="0" u="none" strike="noStrike" kern="1200" cap="none" spc="0" normalizeH="0" baseline="3000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Phillips T,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 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 2022; 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9443–9445 (Poster)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86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9266EF-EA1E-1D48-A4E4-11D29B0A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correlated with robust survival and manageable safety</a:t>
            </a:r>
            <a:br>
              <a:rPr lang="en-GB" dirty="0"/>
            </a:br>
            <a:r>
              <a:rPr lang="en-GB" sz="1800" b="0" dirty="0"/>
              <a:t>EPCORE NHL-1 (dose expansion): Novel subgroup analyses in highly refractory patients with LBCL (N=157)</a:t>
            </a:r>
            <a:endParaRPr lang="en-GB" b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8086C2-D2E1-A77E-1A9A-938CC4EFAB14}"/>
              </a:ext>
            </a:extLst>
          </p:cNvPr>
          <p:cNvSpPr/>
          <p:nvPr/>
        </p:nvSpPr>
        <p:spPr bwMode="auto">
          <a:xfrm>
            <a:off x="446088" y="5486400"/>
            <a:ext cx="11314112" cy="730250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 OS was NR in the overall population; however, patients who achieved a CR had robust survival;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separate PRO analysis demonstrated that SC epcoritamab improved symptoms and overall QoL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6E4725-0558-ED98-8AB0-DC8949EC97CD}"/>
              </a:ext>
            </a:extLst>
          </p:cNvPr>
          <p:cNvGrpSpPr/>
          <p:nvPr/>
        </p:nvGrpSpPr>
        <p:grpSpPr>
          <a:xfrm>
            <a:off x="427720" y="1213274"/>
            <a:ext cx="5465794" cy="3944740"/>
            <a:chOff x="504826" y="1298999"/>
            <a:chExt cx="5465794" cy="40822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D4AAE9-D66F-D52E-6DF4-B379EDCB725D}"/>
                </a:ext>
              </a:extLst>
            </p:cNvPr>
            <p:cNvSpPr/>
            <p:nvPr/>
          </p:nvSpPr>
          <p:spPr bwMode="auto">
            <a:xfrm>
              <a:off x="504826" y="1298999"/>
              <a:ext cx="54657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Improvements in PFS correlate with uMRD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BAB4A4-F016-26F6-884B-F3790350099A}"/>
                </a:ext>
              </a:extLst>
            </p:cNvPr>
            <p:cNvGrpSpPr/>
            <p:nvPr/>
          </p:nvGrpSpPr>
          <p:grpSpPr>
            <a:xfrm>
              <a:off x="695141" y="1704861"/>
              <a:ext cx="4829359" cy="3676410"/>
              <a:chOff x="742766" y="1704861"/>
              <a:chExt cx="4829359" cy="3676410"/>
            </a:xfrm>
          </p:grpSpPr>
          <p:sp>
            <p:nvSpPr>
              <p:cNvPr id="32" name="Graphic 290">
                <a:extLst>
                  <a:ext uri="{FF2B5EF4-FFF2-40B4-BE49-F238E27FC236}">
                    <a16:creationId xmlns:a16="http://schemas.microsoft.com/office/drawing/2014/main" id="{283330F7-D266-D0B9-647C-13F524E07ECE}"/>
                  </a:ext>
                </a:extLst>
              </p:cNvPr>
              <p:cNvSpPr/>
              <p:nvPr/>
            </p:nvSpPr>
            <p:spPr>
              <a:xfrm>
                <a:off x="1367369" y="1845548"/>
                <a:ext cx="3278422" cy="2851661"/>
              </a:xfrm>
              <a:custGeom>
                <a:avLst/>
                <a:gdLst>
                  <a:gd name="connsiteX0" fmla="*/ 0 w 3278422"/>
                  <a:gd name="connsiteY0" fmla="*/ 0 h 2851661"/>
                  <a:gd name="connsiteX1" fmla="*/ 0 w 3278422"/>
                  <a:gd name="connsiteY1" fmla="*/ 50486 h 2851661"/>
                  <a:gd name="connsiteX2" fmla="*/ 15433 w 3278422"/>
                  <a:gd name="connsiteY2" fmla="*/ 50486 h 2851661"/>
                  <a:gd name="connsiteX3" fmla="*/ 15433 w 3278422"/>
                  <a:gd name="connsiteY3" fmla="*/ 90577 h 2851661"/>
                  <a:gd name="connsiteX4" fmla="*/ 29278 w 3278422"/>
                  <a:gd name="connsiteY4" fmla="*/ 90577 h 2851661"/>
                  <a:gd name="connsiteX5" fmla="*/ 29278 w 3278422"/>
                  <a:gd name="connsiteY5" fmla="*/ 141062 h 2851661"/>
                  <a:gd name="connsiteX6" fmla="*/ 59214 w 3278422"/>
                  <a:gd name="connsiteY6" fmla="*/ 141062 h 2851661"/>
                  <a:gd name="connsiteX7" fmla="*/ 59214 w 3278422"/>
                  <a:gd name="connsiteY7" fmla="*/ 184399 h 2851661"/>
                  <a:gd name="connsiteX8" fmla="*/ 66985 w 3278422"/>
                  <a:gd name="connsiteY8" fmla="*/ 184399 h 2851661"/>
                  <a:gd name="connsiteX9" fmla="*/ 66985 w 3278422"/>
                  <a:gd name="connsiteY9" fmla="*/ 230649 h 2851661"/>
                  <a:gd name="connsiteX10" fmla="*/ 72457 w 3278422"/>
                  <a:gd name="connsiteY10" fmla="*/ 230649 h 2851661"/>
                  <a:gd name="connsiteX11" fmla="*/ 72457 w 3278422"/>
                  <a:gd name="connsiteY11" fmla="*/ 284380 h 2851661"/>
                  <a:gd name="connsiteX12" fmla="*/ 82089 w 3278422"/>
                  <a:gd name="connsiteY12" fmla="*/ 284380 h 2851661"/>
                  <a:gd name="connsiteX13" fmla="*/ 82089 w 3278422"/>
                  <a:gd name="connsiteY13" fmla="*/ 333545 h 2851661"/>
                  <a:gd name="connsiteX14" fmla="*/ 110437 w 3278422"/>
                  <a:gd name="connsiteY14" fmla="*/ 333545 h 2851661"/>
                  <a:gd name="connsiteX15" fmla="*/ 110437 w 3278422"/>
                  <a:gd name="connsiteY15" fmla="*/ 378146 h 2851661"/>
                  <a:gd name="connsiteX16" fmla="*/ 134243 w 3278422"/>
                  <a:gd name="connsiteY16" fmla="*/ 378146 h 2851661"/>
                  <a:gd name="connsiteX17" fmla="*/ 134243 w 3278422"/>
                  <a:gd name="connsiteY17" fmla="*/ 429622 h 2851661"/>
                  <a:gd name="connsiteX18" fmla="*/ 161935 w 3278422"/>
                  <a:gd name="connsiteY18" fmla="*/ 429622 h 2851661"/>
                  <a:gd name="connsiteX19" fmla="*/ 161935 w 3278422"/>
                  <a:gd name="connsiteY19" fmla="*/ 465534 h 2851661"/>
                  <a:gd name="connsiteX20" fmla="*/ 180596 w 3278422"/>
                  <a:gd name="connsiteY20" fmla="*/ 465534 h 2851661"/>
                  <a:gd name="connsiteX21" fmla="*/ 180596 w 3278422"/>
                  <a:gd name="connsiteY21" fmla="*/ 511784 h 2851661"/>
                  <a:gd name="connsiteX22" fmla="*/ 187054 w 3278422"/>
                  <a:gd name="connsiteY22" fmla="*/ 511784 h 2851661"/>
                  <a:gd name="connsiteX23" fmla="*/ 187054 w 3278422"/>
                  <a:gd name="connsiteY23" fmla="*/ 559025 h 2851661"/>
                  <a:gd name="connsiteX24" fmla="*/ 202158 w 3278422"/>
                  <a:gd name="connsiteY24" fmla="*/ 559025 h 2851661"/>
                  <a:gd name="connsiteX25" fmla="*/ 202158 w 3278422"/>
                  <a:gd name="connsiteY25" fmla="*/ 605936 h 2851661"/>
                  <a:gd name="connsiteX26" fmla="*/ 210531 w 3278422"/>
                  <a:gd name="connsiteY26" fmla="*/ 605936 h 2851661"/>
                  <a:gd name="connsiteX27" fmla="*/ 210531 w 3278422"/>
                  <a:gd name="connsiteY27" fmla="*/ 701353 h 2851661"/>
                  <a:gd name="connsiteX28" fmla="*/ 223392 w 3278422"/>
                  <a:gd name="connsiteY28" fmla="*/ 701353 h 2851661"/>
                  <a:gd name="connsiteX29" fmla="*/ 223392 w 3278422"/>
                  <a:gd name="connsiteY29" fmla="*/ 932002 h 2851661"/>
                  <a:gd name="connsiteX30" fmla="*/ 239481 w 3278422"/>
                  <a:gd name="connsiteY30" fmla="*/ 932002 h 2851661"/>
                  <a:gd name="connsiteX31" fmla="*/ 239481 w 3278422"/>
                  <a:gd name="connsiteY31" fmla="*/ 1023569 h 2851661"/>
                  <a:gd name="connsiteX32" fmla="*/ 256884 w 3278422"/>
                  <a:gd name="connsiteY32" fmla="*/ 1023569 h 2851661"/>
                  <a:gd name="connsiteX33" fmla="*/ 256884 w 3278422"/>
                  <a:gd name="connsiteY33" fmla="*/ 1070150 h 2851661"/>
                  <a:gd name="connsiteX34" fmla="*/ 268486 w 3278422"/>
                  <a:gd name="connsiteY34" fmla="*/ 1070150 h 2851661"/>
                  <a:gd name="connsiteX35" fmla="*/ 268486 w 3278422"/>
                  <a:gd name="connsiteY35" fmla="*/ 1213467 h 2851661"/>
                  <a:gd name="connsiteX36" fmla="*/ 275218 w 3278422"/>
                  <a:gd name="connsiteY36" fmla="*/ 1213467 h 2851661"/>
                  <a:gd name="connsiteX37" fmla="*/ 275218 w 3278422"/>
                  <a:gd name="connsiteY37" fmla="*/ 1255208 h 2851661"/>
                  <a:gd name="connsiteX38" fmla="*/ 284576 w 3278422"/>
                  <a:gd name="connsiteY38" fmla="*/ 1255208 h 2851661"/>
                  <a:gd name="connsiteX39" fmla="*/ 284576 w 3278422"/>
                  <a:gd name="connsiteY39" fmla="*/ 1451211 h 2851661"/>
                  <a:gd name="connsiteX40" fmla="*/ 293934 w 3278422"/>
                  <a:gd name="connsiteY40" fmla="*/ 1451211 h 2851661"/>
                  <a:gd name="connsiteX41" fmla="*/ 293934 w 3278422"/>
                  <a:gd name="connsiteY41" fmla="*/ 1494547 h 2851661"/>
                  <a:gd name="connsiteX42" fmla="*/ 300009 w 3278422"/>
                  <a:gd name="connsiteY42" fmla="*/ 1494547 h 2851661"/>
                  <a:gd name="connsiteX43" fmla="*/ 300009 w 3278422"/>
                  <a:gd name="connsiteY43" fmla="*/ 1544043 h 2851661"/>
                  <a:gd name="connsiteX44" fmla="*/ 328685 w 3278422"/>
                  <a:gd name="connsiteY44" fmla="*/ 1544043 h 2851661"/>
                  <a:gd name="connsiteX45" fmla="*/ 328685 w 3278422"/>
                  <a:gd name="connsiteY45" fmla="*/ 1593263 h 2851661"/>
                  <a:gd name="connsiteX46" fmla="*/ 372794 w 3278422"/>
                  <a:gd name="connsiteY46" fmla="*/ 1593263 h 2851661"/>
                  <a:gd name="connsiteX47" fmla="*/ 372794 w 3278422"/>
                  <a:gd name="connsiteY47" fmla="*/ 1639514 h 2851661"/>
                  <a:gd name="connsiteX48" fmla="*/ 546276 w 3278422"/>
                  <a:gd name="connsiteY48" fmla="*/ 1639514 h 2851661"/>
                  <a:gd name="connsiteX49" fmla="*/ 546276 w 3278422"/>
                  <a:gd name="connsiteY49" fmla="*/ 1687690 h 2851661"/>
                  <a:gd name="connsiteX50" fmla="*/ 567838 w 3278422"/>
                  <a:gd name="connsiteY50" fmla="*/ 1687690 h 2851661"/>
                  <a:gd name="connsiteX51" fmla="*/ 567838 w 3278422"/>
                  <a:gd name="connsiteY51" fmla="*/ 1795755 h 2851661"/>
                  <a:gd name="connsiteX52" fmla="*/ 585569 w 3278422"/>
                  <a:gd name="connsiteY52" fmla="*/ 1795755 h 2851661"/>
                  <a:gd name="connsiteX53" fmla="*/ 585569 w 3278422"/>
                  <a:gd name="connsiteY53" fmla="*/ 1928733 h 2851661"/>
                  <a:gd name="connsiteX54" fmla="*/ 592356 w 3278422"/>
                  <a:gd name="connsiteY54" fmla="*/ 1928733 h 2851661"/>
                  <a:gd name="connsiteX55" fmla="*/ 592356 w 3278422"/>
                  <a:gd name="connsiteY55" fmla="*/ 1985653 h 2851661"/>
                  <a:gd name="connsiteX56" fmla="*/ 633838 w 3278422"/>
                  <a:gd name="connsiteY56" fmla="*/ 1985653 h 2851661"/>
                  <a:gd name="connsiteX57" fmla="*/ 633838 w 3278422"/>
                  <a:gd name="connsiteY57" fmla="*/ 2047413 h 2851661"/>
                  <a:gd name="connsiteX58" fmla="*/ 646425 w 3278422"/>
                  <a:gd name="connsiteY58" fmla="*/ 2047413 h 2851661"/>
                  <a:gd name="connsiteX59" fmla="*/ 646425 w 3278422"/>
                  <a:gd name="connsiteY59" fmla="*/ 2096303 h 2851661"/>
                  <a:gd name="connsiteX60" fmla="*/ 709524 w 3278422"/>
                  <a:gd name="connsiteY60" fmla="*/ 2096303 h 2851661"/>
                  <a:gd name="connsiteX61" fmla="*/ 709524 w 3278422"/>
                  <a:gd name="connsiteY61" fmla="*/ 2141235 h 2851661"/>
                  <a:gd name="connsiteX62" fmla="*/ 739788 w 3278422"/>
                  <a:gd name="connsiteY62" fmla="*/ 2141235 h 2851661"/>
                  <a:gd name="connsiteX63" fmla="*/ 739788 w 3278422"/>
                  <a:gd name="connsiteY63" fmla="*/ 2195625 h 2851661"/>
                  <a:gd name="connsiteX64" fmla="*/ 797414 w 3278422"/>
                  <a:gd name="connsiteY64" fmla="*/ 2195625 h 2851661"/>
                  <a:gd name="connsiteX65" fmla="*/ 797414 w 3278422"/>
                  <a:gd name="connsiteY65" fmla="*/ 2250895 h 2851661"/>
                  <a:gd name="connsiteX66" fmla="*/ 883006 w 3278422"/>
                  <a:gd name="connsiteY66" fmla="*/ 2250895 h 2851661"/>
                  <a:gd name="connsiteX67" fmla="*/ 883006 w 3278422"/>
                  <a:gd name="connsiteY67" fmla="*/ 2347961 h 2851661"/>
                  <a:gd name="connsiteX68" fmla="*/ 915513 w 3278422"/>
                  <a:gd name="connsiteY68" fmla="*/ 2347961 h 2851661"/>
                  <a:gd name="connsiteX69" fmla="*/ 915513 w 3278422"/>
                  <a:gd name="connsiteY69" fmla="*/ 2410381 h 2851661"/>
                  <a:gd name="connsiteX70" fmla="*/ 943205 w 3278422"/>
                  <a:gd name="connsiteY70" fmla="*/ 2410381 h 2851661"/>
                  <a:gd name="connsiteX71" fmla="*/ 943205 w 3278422"/>
                  <a:gd name="connsiteY71" fmla="*/ 2457621 h 2851661"/>
                  <a:gd name="connsiteX72" fmla="*/ 958692 w 3278422"/>
                  <a:gd name="connsiteY72" fmla="*/ 2457621 h 2851661"/>
                  <a:gd name="connsiteX73" fmla="*/ 958692 w 3278422"/>
                  <a:gd name="connsiteY73" fmla="*/ 2519766 h 2851661"/>
                  <a:gd name="connsiteX74" fmla="*/ 984085 w 3278422"/>
                  <a:gd name="connsiteY74" fmla="*/ 2519766 h 2851661"/>
                  <a:gd name="connsiteX75" fmla="*/ 984085 w 3278422"/>
                  <a:gd name="connsiteY75" fmla="*/ 2583780 h 2851661"/>
                  <a:gd name="connsiteX76" fmla="*/ 998587 w 3278422"/>
                  <a:gd name="connsiteY76" fmla="*/ 2583780 h 2851661"/>
                  <a:gd name="connsiteX77" fmla="*/ 998587 w 3278422"/>
                  <a:gd name="connsiteY77" fmla="*/ 2631351 h 2851661"/>
                  <a:gd name="connsiteX78" fmla="*/ 1012762 w 3278422"/>
                  <a:gd name="connsiteY78" fmla="*/ 2631351 h 2851661"/>
                  <a:gd name="connsiteX79" fmla="*/ 1012762 w 3278422"/>
                  <a:gd name="connsiteY79" fmla="*/ 2698940 h 2851661"/>
                  <a:gd name="connsiteX80" fmla="*/ 1751236 w 3278422"/>
                  <a:gd name="connsiteY80" fmla="*/ 2698940 h 2851661"/>
                  <a:gd name="connsiteX81" fmla="*/ 1751236 w 3278422"/>
                  <a:gd name="connsiteY81" fmla="*/ 2773348 h 2851661"/>
                  <a:gd name="connsiteX82" fmla="*/ 1844927 w 3278422"/>
                  <a:gd name="connsiteY82" fmla="*/ 2773348 h 2851661"/>
                  <a:gd name="connsiteX83" fmla="*/ 1844927 w 3278422"/>
                  <a:gd name="connsiteY83" fmla="*/ 2851662 h 2851661"/>
                  <a:gd name="connsiteX84" fmla="*/ 3273279 w 3278422"/>
                  <a:gd name="connsiteY84" fmla="*/ 2851662 h 2851661"/>
                  <a:gd name="connsiteX85" fmla="*/ 3278423 w 3278422"/>
                  <a:gd name="connsiteY85" fmla="*/ 2851662 h 285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278422" h="2851661">
                    <a:moveTo>
                      <a:pt x="0" y="0"/>
                    </a:moveTo>
                    <a:lnTo>
                      <a:pt x="0" y="50486"/>
                    </a:lnTo>
                    <a:lnTo>
                      <a:pt x="15433" y="50486"/>
                    </a:lnTo>
                    <a:lnTo>
                      <a:pt x="15433" y="90577"/>
                    </a:lnTo>
                    <a:lnTo>
                      <a:pt x="29278" y="90577"/>
                    </a:lnTo>
                    <a:lnTo>
                      <a:pt x="29278" y="141062"/>
                    </a:lnTo>
                    <a:lnTo>
                      <a:pt x="59214" y="141062"/>
                    </a:lnTo>
                    <a:lnTo>
                      <a:pt x="59214" y="184399"/>
                    </a:lnTo>
                    <a:lnTo>
                      <a:pt x="66985" y="184399"/>
                    </a:lnTo>
                    <a:lnTo>
                      <a:pt x="66985" y="230649"/>
                    </a:lnTo>
                    <a:lnTo>
                      <a:pt x="72457" y="230649"/>
                    </a:lnTo>
                    <a:lnTo>
                      <a:pt x="72457" y="284380"/>
                    </a:lnTo>
                    <a:lnTo>
                      <a:pt x="82089" y="284380"/>
                    </a:lnTo>
                    <a:lnTo>
                      <a:pt x="82089" y="333545"/>
                    </a:lnTo>
                    <a:lnTo>
                      <a:pt x="110437" y="333545"/>
                    </a:lnTo>
                    <a:lnTo>
                      <a:pt x="110437" y="378146"/>
                    </a:lnTo>
                    <a:lnTo>
                      <a:pt x="134243" y="378146"/>
                    </a:lnTo>
                    <a:lnTo>
                      <a:pt x="134243" y="429622"/>
                    </a:lnTo>
                    <a:lnTo>
                      <a:pt x="161935" y="429622"/>
                    </a:lnTo>
                    <a:lnTo>
                      <a:pt x="161935" y="465534"/>
                    </a:lnTo>
                    <a:lnTo>
                      <a:pt x="180596" y="465534"/>
                    </a:lnTo>
                    <a:lnTo>
                      <a:pt x="180596" y="511784"/>
                    </a:lnTo>
                    <a:lnTo>
                      <a:pt x="187054" y="511784"/>
                    </a:lnTo>
                    <a:lnTo>
                      <a:pt x="187054" y="559025"/>
                    </a:lnTo>
                    <a:lnTo>
                      <a:pt x="202158" y="559025"/>
                    </a:lnTo>
                    <a:lnTo>
                      <a:pt x="202158" y="605936"/>
                    </a:lnTo>
                    <a:lnTo>
                      <a:pt x="210531" y="605936"/>
                    </a:lnTo>
                    <a:lnTo>
                      <a:pt x="210531" y="701353"/>
                    </a:lnTo>
                    <a:lnTo>
                      <a:pt x="223392" y="701353"/>
                    </a:lnTo>
                    <a:lnTo>
                      <a:pt x="223392" y="932002"/>
                    </a:lnTo>
                    <a:lnTo>
                      <a:pt x="239481" y="932002"/>
                    </a:lnTo>
                    <a:lnTo>
                      <a:pt x="239481" y="1023569"/>
                    </a:lnTo>
                    <a:lnTo>
                      <a:pt x="256884" y="1023569"/>
                    </a:lnTo>
                    <a:lnTo>
                      <a:pt x="256884" y="1070150"/>
                    </a:lnTo>
                    <a:lnTo>
                      <a:pt x="268486" y="1070150"/>
                    </a:lnTo>
                    <a:lnTo>
                      <a:pt x="268486" y="1213467"/>
                    </a:lnTo>
                    <a:lnTo>
                      <a:pt x="275218" y="1213467"/>
                    </a:lnTo>
                    <a:lnTo>
                      <a:pt x="275218" y="1255208"/>
                    </a:lnTo>
                    <a:lnTo>
                      <a:pt x="284576" y="1255208"/>
                    </a:lnTo>
                    <a:lnTo>
                      <a:pt x="284576" y="1451211"/>
                    </a:lnTo>
                    <a:lnTo>
                      <a:pt x="293934" y="1451211"/>
                    </a:lnTo>
                    <a:lnTo>
                      <a:pt x="293934" y="1494547"/>
                    </a:lnTo>
                    <a:lnTo>
                      <a:pt x="300009" y="1494547"/>
                    </a:lnTo>
                    <a:lnTo>
                      <a:pt x="300009" y="1544043"/>
                    </a:lnTo>
                    <a:lnTo>
                      <a:pt x="328685" y="1544043"/>
                    </a:lnTo>
                    <a:lnTo>
                      <a:pt x="328685" y="1593263"/>
                    </a:lnTo>
                    <a:lnTo>
                      <a:pt x="372794" y="1593263"/>
                    </a:lnTo>
                    <a:lnTo>
                      <a:pt x="372794" y="1639514"/>
                    </a:lnTo>
                    <a:lnTo>
                      <a:pt x="546276" y="1639514"/>
                    </a:lnTo>
                    <a:lnTo>
                      <a:pt x="546276" y="1687690"/>
                    </a:lnTo>
                    <a:lnTo>
                      <a:pt x="567838" y="1687690"/>
                    </a:lnTo>
                    <a:lnTo>
                      <a:pt x="567838" y="1795755"/>
                    </a:lnTo>
                    <a:lnTo>
                      <a:pt x="585569" y="1795755"/>
                    </a:lnTo>
                    <a:lnTo>
                      <a:pt x="585569" y="1928733"/>
                    </a:lnTo>
                    <a:lnTo>
                      <a:pt x="592356" y="1928733"/>
                    </a:lnTo>
                    <a:lnTo>
                      <a:pt x="592356" y="1985653"/>
                    </a:lnTo>
                    <a:lnTo>
                      <a:pt x="633838" y="1985653"/>
                    </a:lnTo>
                    <a:lnTo>
                      <a:pt x="633838" y="2047413"/>
                    </a:lnTo>
                    <a:lnTo>
                      <a:pt x="646425" y="2047413"/>
                    </a:lnTo>
                    <a:lnTo>
                      <a:pt x="646425" y="2096303"/>
                    </a:lnTo>
                    <a:lnTo>
                      <a:pt x="709524" y="2096303"/>
                    </a:lnTo>
                    <a:lnTo>
                      <a:pt x="709524" y="2141235"/>
                    </a:lnTo>
                    <a:lnTo>
                      <a:pt x="739788" y="2141235"/>
                    </a:lnTo>
                    <a:lnTo>
                      <a:pt x="739788" y="2195625"/>
                    </a:lnTo>
                    <a:lnTo>
                      <a:pt x="797414" y="2195625"/>
                    </a:lnTo>
                    <a:lnTo>
                      <a:pt x="797414" y="2250895"/>
                    </a:lnTo>
                    <a:lnTo>
                      <a:pt x="883006" y="2250895"/>
                    </a:lnTo>
                    <a:lnTo>
                      <a:pt x="883006" y="2347961"/>
                    </a:lnTo>
                    <a:lnTo>
                      <a:pt x="915513" y="2347961"/>
                    </a:lnTo>
                    <a:lnTo>
                      <a:pt x="915513" y="2410381"/>
                    </a:lnTo>
                    <a:lnTo>
                      <a:pt x="943205" y="2410381"/>
                    </a:lnTo>
                    <a:lnTo>
                      <a:pt x="943205" y="2457621"/>
                    </a:lnTo>
                    <a:lnTo>
                      <a:pt x="958692" y="2457621"/>
                    </a:lnTo>
                    <a:lnTo>
                      <a:pt x="958692" y="2519766"/>
                    </a:lnTo>
                    <a:lnTo>
                      <a:pt x="984085" y="2519766"/>
                    </a:lnTo>
                    <a:lnTo>
                      <a:pt x="984085" y="2583780"/>
                    </a:lnTo>
                    <a:lnTo>
                      <a:pt x="998587" y="2583780"/>
                    </a:lnTo>
                    <a:lnTo>
                      <a:pt x="998587" y="2631351"/>
                    </a:lnTo>
                    <a:lnTo>
                      <a:pt x="1012762" y="2631351"/>
                    </a:lnTo>
                    <a:lnTo>
                      <a:pt x="1012762" y="2698940"/>
                    </a:lnTo>
                    <a:lnTo>
                      <a:pt x="1751236" y="2698940"/>
                    </a:lnTo>
                    <a:lnTo>
                      <a:pt x="1751236" y="2773348"/>
                    </a:lnTo>
                    <a:lnTo>
                      <a:pt x="1844927" y="2773348"/>
                    </a:lnTo>
                    <a:lnTo>
                      <a:pt x="1844927" y="2851662"/>
                    </a:lnTo>
                    <a:lnTo>
                      <a:pt x="3273279" y="2851662"/>
                    </a:lnTo>
                    <a:lnTo>
                      <a:pt x="3278423" y="2851662"/>
                    </a:lnTo>
                  </a:path>
                </a:pathLst>
              </a:custGeom>
              <a:noFill/>
              <a:ln w="254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4AB3B99-DEB5-A610-4CF3-6FF129749C20}"/>
                  </a:ext>
                </a:extLst>
              </p:cNvPr>
              <p:cNvGrpSpPr/>
              <p:nvPr/>
            </p:nvGrpSpPr>
            <p:grpSpPr>
              <a:xfrm>
                <a:off x="2988847" y="2414723"/>
                <a:ext cx="1378835" cy="63500"/>
                <a:chOff x="2988847" y="2414723"/>
                <a:chExt cx="1378835" cy="63500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397EB8AD-2C78-7D79-2C0F-F1C207606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335932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141102A-2F20-CD25-9B85-59163FBDF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88250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83FA6168-E89D-00A3-9857-8E3FB854EC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52528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5AE0FB02-83ED-AB34-BA32-BBBBD3C26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47763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13713676-193D-C1A0-68C6-C28253A9C0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19185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F5FE318A-5749-4DA5-7A89-F4A4A583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12036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25AFD144-B7DF-B07B-62B1-8574745F3B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04887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C1DDE50-D4CA-EA28-EC13-2BCD07A780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97738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1A6E2F77-FC92-44DE-CFD5-08B67C545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90589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23B1FF2D-C8E3-6B6F-D7F2-05CC8594C0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83440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ED14C51B-B56A-69F0-F2B0-7FBC2A375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642940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83E299B0-008F-1F34-02A1-FDEE5189E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623886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C36B7893-0AE5-B6CE-A981-9BAA8D05E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9541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08292E6-CDE0-E618-1A85-C9A39CEAC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0011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474AD6A6-4374-E541-819C-C50CA64CB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88100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3A81956-A875-F010-A59A-31D37980D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64282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04FA9954-FAAA-45B6-FF9D-8D09ED1892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59514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58AA8CB-F706-1E58-ECA4-AE2629EAD7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49984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F4EBB4BA-9E56-AB50-6F12-36930A2741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957097" y="2446473"/>
                  <a:ext cx="63500" cy="0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6698178-B469-DEFE-8A0A-D90B7F780A80}"/>
                  </a:ext>
                </a:extLst>
              </p:cNvPr>
              <p:cNvGrpSpPr/>
              <p:nvPr/>
            </p:nvGrpSpPr>
            <p:grpSpPr>
              <a:xfrm>
                <a:off x="1952903" y="1879246"/>
                <a:ext cx="3238515" cy="449209"/>
                <a:chOff x="1952903" y="1867341"/>
                <a:chExt cx="3238515" cy="449209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118295F4-8563-4C0E-A5F1-B9E3CF60E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921153" y="1901476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5D321D4D-3DE6-6AA2-AA50-33D28DA93A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928296" y="1901476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23DCA8F6-C1E5-086F-65FA-49279ACEFE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54530" y="1899091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EA1911D-6261-66EE-253F-8D6FC31D0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559332" y="2280089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8E40702E-CC69-4404-3B32-BAF6E8693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668870" y="2277702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07011227-6BCC-61F3-73A6-46D547B90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957005" y="2277696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9485FEA1-86CE-4064-3839-16507E6D0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990346" y="2277690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F9DD8D4D-5B3D-10FC-21FB-E0173FC3E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004635" y="2277684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86ED01D7-E6F1-5F3A-E711-900BBF963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85613" y="2277678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81CA9319-B745-D66C-5F60-E6C3454F48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99902" y="2277672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09D67ACA-E827-27D2-21F4-C471AF1A1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78549" y="2277669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E9E4DAE1-613E-BDF8-0F73-ED51C3E234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90450" y="2277666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64AA4EB5-5B4E-09C6-588E-9B5DFCA8B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333375" y="2280044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70B66DB3-3168-F408-B639-1F0D8B6EF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7753" y="2282422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6619F140-5576-97DD-8908-453FBCD68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159668" y="2284800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0EA03B9C-CF02-E544-5D4C-DF68D2362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568857" y="2280085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F349793-783D-CBDF-C98B-4DB644890E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57230" y="2087910"/>
                <a:ext cx="63500" cy="0"/>
              </a:xfrm>
              <a:prstGeom prst="line">
                <a:avLst/>
              </a:prstGeom>
              <a:ln w="12700">
                <a:solidFill>
                  <a:srgbClr val="FFC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20B8A62-18AA-19B4-B137-B5889D1B30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16760" y="2095053"/>
                <a:ext cx="63500" cy="0"/>
              </a:xfrm>
              <a:prstGeom prst="line">
                <a:avLst/>
              </a:prstGeom>
              <a:ln w="12700">
                <a:solidFill>
                  <a:srgbClr val="FFC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57E7936-38BB-90D1-FAEC-2755BDD2E1E9}"/>
                  </a:ext>
                </a:extLst>
              </p:cNvPr>
              <p:cNvGrpSpPr/>
              <p:nvPr/>
            </p:nvGrpSpPr>
            <p:grpSpPr>
              <a:xfrm>
                <a:off x="3022047" y="2105389"/>
                <a:ext cx="2171751" cy="63500"/>
                <a:chOff x="3022047" y="2105389"/>
                <a:chExt cx="2171751" cy="63500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4F5E02F-BA51-6909-FD4C-69753FCB62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162048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E0FD0559-5BA2-8FC6-8E80-1A07A33960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7753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09F06B9B-DD1A-BB6B-A925-C137C66F0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88061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5814091-B79D-E59C-837E-F4F1C55A46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59482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9FA70304-F477-C023-96B7-2C07409E6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59479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E3E6CA0-157E-790B-0FCE-55676866A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59476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07A7064-34A2-2DC3-3315-C9320738E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52331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B69A6C8-455A-8C0C-9CE8-5E13A04E05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42803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C2D66769-3820-3EBE-124F-35D3A1299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33275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35F9B341-26BF-E9E4-F0F5-0EA55322A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28509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05DD1BF-BB10-02FD-0283-C3CF5029FE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02311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EAA9F882-93F7-5CC3-7EB8-BBF06CABA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97545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45723FC0-8446-6D9B-6226-6CE304A9CA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90398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F076C66B-EB7D-ACF1-7BD6-6346216515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326047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F0600552-F858-2F17-96B8-ECE7B146E2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311756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E7AF2D0-12D1-4C0D-82FB-F0BA367809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71272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012A7619-16DB-3B07-E5D1-1171B267F5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61746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B2AFE21-AAA4-0089-979D-DFA5D6570B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35553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644A22FE-8F94-9429-BC01-A80FBEA236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33174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CAF0B274-8279-183B-CF5E-DC56E93C2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28414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F94E0F61-FA83-EAF9-2E01-70F2EFFD08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21273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C25A5D2D-FCC0-CC01-7F40-628F011DF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14132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B2CDDF75-1940-DE32-5B90-923BA39D2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9372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DBD233A7-6E6A-8AB3-C1A2-D3D905F31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59366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E14019F-E31F-337D-B2E2-6E628C313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52223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19C67271-ED31-81FC-F7EB-09283902AD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42699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80B88EF6-7AA8-BC87-8BA6-7A11BF887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002204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F928237C-4A95-68C0-18F8-69443D052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990297" y="2137139"/>
                  <a:ext cx="63500" cy="0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A236900-1B5B-33EF-8CED-DC97D45A05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42617" y="2119618"/>
                <a:ext cx="63500" cy="0"/>
              </a:xfrm>
              <a:prstGeom prst="line">
                <a:avLst/>
              </a:prstGeom>
              <a:ln w="12700">
                <a:solidFill>
                  <a:srgbClr val="0089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0DD053-A9FD-B775-5190-710C6D07B3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52102" y="2014840"/>
                <a:ext cx="63500" cy="0"/>
              </a:xfrm>
              <a:prstGeom prst="line">
                <a:avLst/>
              </a:prstGeom>
              <a:ln w="12700">
                <a:solidFill>
                  <a:srgbClr val="0089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09BF262-92B0-94FF-8F25-E55014574358}"/>
                  </a:ext>
                </a:extLst>
              </p:cNvPr>
              <p:cNvSpPr/>
              <p:nvPr/>
            </p:nvSpPr>
            <p:spPr bwMode="auto">
              <a:xfrm>
                <a:off x="1916906" y="1935956"/>
                <a:ext cx="3271044" cy="388144"/>
              </a:xfrm>
              <a:custGeom>
                <a:avLst/>
                <a:gdLst>
                  <a:gd name="connsiteX0" fmla="*/ 0 w 3264694"/>
                  <a:gd name="connsiteY0" fmla="*/ 0 h 388144"/>
                  <a:gd name="connsiteX1" fmla="*/ 385763 w 3264694"/>
                  <a:gd name="connsiteY1" fmla="*/ 0 h 388144"/>
                  <a:gd name="connsiteX2" fmla="*/ 385763 w 3264694"/>
                  <a:gd name="connsiteY2" fmla="*/ 95250 h 388144"/>
                  <a:gd name="connsiteX3" fmla="*/ 414338 w 3264694"/>
                  <a:gd name="connsiteY3" fmla="*/ 95250 h 388144"/>
                  <a:gd name="connsiteX4" fmla="*/ 414338 w 3264694"/>
                  <a:gd name="connsiteY4" fmla="*/ 204788 h 388144"/>
                  <a:gd name="connsiteX5" fmla="*/ 583407 w 3264694"/>
                  <a:gd name="connsiteY5" fmla="*/ 204788 h 388144"/>
                  <a:gd name="connsiteX6" fmla="*/ 583407 w 3264694"/>
                  <a:gd name="connsiteY6" fmla="*/ 292894 h 388144"/>
                  <a:gd name="connsiteX7" fmla="*/ 647700 w 3264694"/>
                  <a:gd name="connsiteY7" fmla="*/ 292894 h 388144"/>
                  <a:gd name="connsiteX8" fmla="*/ 647700 w 3264694"/>
                  <a:gd name="connsiteY8" fmla="*/ 388144 h 388144"/>
                  <a:gd name="connsiteX9" fmla="*/ 3264694 w 3264694"/>
                  <a:gd name="connsiteY9" fmla="*/ 388144 h 38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4694" h="388144">
                    <a:moveTo>
                      <a:pt x="0" y="0"/>
                    </a:moveTo>
                    <a:lnTo>
                      <a:pt x="385763" y="0"/>
                    </a:lnTo>
                    <a:lnTo>
                      <a:pt x="385763" y="95250"/>
                    </a:lnTo>
                    <a:lnTo>
                      <a:pt x="414338" y="95250"/>
                    </a:lnTo>
                    <a:lnTo>
                      <a:pt x="414338" y="204788"/>
                    </a:lnTo>
                    <a:lnTo>
                      <a:pt x="583407" y="204788"/>
                    </a:lnTo>
                    <a:lnTo>
                      <a:pt x="583407" y="292894"/>
                    </a:lnTo>
                    <a:lnTo>
                      <a:pt x="647700" y="292894"/>
                    </a:lnTo>
                    <a:lnTo>
                      <a:pt x="647700" y="388144"/>
                    </a:lnTo>
                    <a:lnTo>
                      <a:pt x="3264694" y="388144"/>
                    </a:lnTo>
                  </a:path>
                </a:pathLst>
              </a:custGeom>
              <a:noFill/>
              <a:ln w="25400">
                <a:solidFill>
                  <a:srgbClr val="005CA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4660571-52AA-FCD7-2881-5E949E80E0BE}"/>
                  </a:ext>
                </a:extLst>
              </p:cNvPr>
              <p:cNvSpPr/>
              <p:nvPr/>
            </p:nvSpPr>
            <p:spPr bwMode="auto">
              <a:xfrm>
                <a:off x="1926431" y="1945482"/>
                <a:ext cx="3274219" cy="211931"/>
              </a:xfrm>
              <a:custGeom>
                <a:avLst/>
                <a:gdLst>
                  <a:gd name="connsiteX0" fmla="*/ 0 w 3274219"/>
                  <a:gd name="connsiteY0" fmla="*/ 0 h 207168"/>
                  <a:gd name="connsiteX1" fmla="*/ 321469 w 3274219"/>
                  <a:gd name="connsiteY1" fmla="*/ 0 h 207168"/>
                  <a:gd name="connsiteX2" fmla="*/ 321469 w 3274219"/>
                  <a:gd name="connsiteY2" fmla="*/ 88106 h 207168"/>
                  <a:gd name="connsiteX3" fmla="*/ 383382 w 3274219"/>
                  <a:gd name="connsiteY3" fmla="*/ 88106 h 207168"/>
                  <a:gd name="connsiteX4" fmla="*/ 383382 w 3274219"/>
                  <a:gd name="connsiteY4" fmla="*/ 207168 h 207168"/>
                  <a:gd name="connsiteX5" fmla="*/ 3274219 w 3274219"/>
                  <a:gd name="connsiteY5" fmla="*/ 207168 h 20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4219" h="207168">
                    <a:moveTo>
                      <a:pt x="0" y="0"/>
                    </a:moveTo>
                    <a:lnTo>
                      <a:pt x="321469" y="0"/>
                    </a:lnTo>
                    <a:lnTo>
                      <a:pt x="321469" y="88106"/>
                    </a:lnTo>
                    <a:lnTo>
                      <a:pt x="383382" y="88106"/>
                    </a:lnTo>
                    <a:lnTo>
                      <a:pt x="383382" y="207168"/>
                    </a:lnTo>
                    <a:lnTo>
                      <a:pt x="3274219" y="207168"/>
                    </a:lnTo>
                  </a:path>
                </a:pathLst>
              </a:custGeom>
              <a:noFill/>
              <a:ln w="25400">
                <a:solidFill>
                  <a:srgbClr val="00898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74C787-7EB6-391F-9A77-8F8CE534A72B}"/>
                  </a:ext>
                </a:extLst>
              </p:cNvPr>
              <p:cNvSpPr/>
              <p:nvPr/>
            </p:nvSpPr>
            <p:spPr bwMode="auto">
              <a:xfrm>
                <a:off x="1926431" y="1893093"/>
                <a:ext cx="1950244" cy="401009"/>
              </a:xfrm>
              <a:custGeom>
                <a:avLst/>
                <a:gdLst>
                  <a:gd name="connsiteX0" fmla="*/ 0 w 1950244"/>
                  <a:gd name="connsiteY0" fmla="*/ 0 h 433387"/>
                  <a:gd name="connsiteX1" fmla="*/ 0 w 1950244"/>
                  <a:gd name="connsiteY1" fmla="*/ 104775 h 433387"/>
                  <a:gd name="connsiteX2" fmla="*/ 326232 w 1950244"/>
                  <a:gd name="connsiteY2" fmla="*/ 104775 h 433387"/>
                  <a:gd name="connsiteX3" fmla="*/ 326232 w 1950244"/>
                  <a:gd name="connsiteY3" fmla="*/ 257175 h 433387"/>
                  <a:gd name="connsiteX4" fmla="*/ 952500 w 1950244"/>
                  <a:gd name="connsiteY4" fmla="*/ 257175 h 433387"/>
                  <a:gd name="connsiteX5" fmla="*/ 952500 w 1950244"/>
                  <a:gd name="connsiteY5" fmla="*/ 433387 h 433387"/>
                  <a:gd name="connsiteX6" fmla="*/ 1950244 w 1950244"/>
                  <a:gd name="connsiteY6" fmla="*/ 433387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244" h="433387">
                    <a:moveTo>
                      <a:pt x="0" y="0"/>
                    </a:moveTo>
                    <a:lnTo>
                      <a:pt x="0" y="104775"/>
                    </a:lnTo>
                    <a:lnTo>
                      <a:pt x="326232" y="104775"/>
                    </a:lnTo>
                    <a:lnTo>
                      <a:pt x="326232" y="257175"/>
                    </a:lnTo>
                    <a:lnTo>
                      <a:pt x="952500" y="257175"/>
                    </a:lnTo>
                    <a:lnTo>
                      <a:pt x="952500" y="433387"/>
                    </a:lnTo>
                    <a:lnTo>
                      <a:pt x="1950244" y="433387"/>
                    </a:lnTo>
                  </a:path>
                </a:pathLst>
              </a:custGeom>
              <a:noFill/>
              <a:ln w="25400">
                <a:solidFill>
                  <a:srgbClr val="FFC4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22729E-5C00-4D0B-462D-003050CF69BB}"/>
                  </a:ext>
                </a:extLst>
              </p:cNvPr>
              <p:cNvSpPr/>
              <p:nvPr/>
            </p:nvSpPr>
            <p:spPr bwMode="auto">
              <a:xfrm>
                <a:off x="1938338" y="1957388"/>
                <a:ext cx="2436018" cy="521493"/>
              </a:xfrm>
              <a:custGeom>
                <a:avLst/>
                <a:gdLst>
                  <a:gd name="connsiteX0" fmla="*/ 0 w 2424112"/>
                  <a:gd name="connsiteY0" fmla="*/ 0 h 521493"/>
                  <a:gd name="connsiteX1" fmla="*/ 390525 w 2424112"/>
                  <a:gd name="connsiteY1" fmla="*/ 0 h 521493"/>
                  <a:gd name="connsiteX2" fmla="*/ 390525 w 2424112"/>
                  <a:gd name="connsiteY2" fmla="*/ 121443 h 521493"/>
                  <a:gd name="connsiteX3" fmla="*/ 554831 w 2424112"/>
                  <a:gd name="connsiteY3" fmla="*/ 121443 h 521493"/>
                  <a:gd name="connsiteX4" fmla="*/ 554831 w 2424112"/>
                  <a:gd name="connsiteY4" fmla="*/ 238125 h 521493"/>
                  <a:gd name="connsiteX5" fmla="*/ 633412 w 2424112"/>
                  <a:gd name="connsiteY5" fmla="*/ 238125 h 521493"/>
                  <a:gd name="connsiteX6" fmla="*/ 633412 w 2424112"/>
                  <a:gd name="connsiteY6" fmla="*/ 390525 h 521493"/>
                  <a:gd name="connsiteX7" fmla="*/ 940593 w 2424112"/>
                  <a:gd name="connsiteY7" fmla="*/ 390525 h 521493"/>
                  <a:gd name="connsiteX8" fmla="*/ 940593 w 2424112"/>
                  <a:gd name="connsiteY8" fmla="*/ 521493 h 521493"/>
                  <a:gd name="connsiteX9" fmla="*/ 2424112 w 2424112"/>
                  <a:gd name="connsiteY9" fmla="*/ 521493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4112" h="521493">
                    <a:moveTo>
                      <a:pt x="0" y="0"/>
                    </a:moveTo>
                    <a:lnTo>
                      <a:pt x="390525" y="0"/>
                    </a:lnTo>
                    <a:lnTo>
                      <a:pt x="390525" y="121443"/>
                    </a:lnTo>
                    <a:lnTo>
                      <a:pt x="554831" y="121443"/>
                    </a:lnTo>
                    <a:lnTo>
                      <a:pt x="554831" y="238125"/>
                    </a:lnTo>
                    <a:lnTo>
                      <a:pt x="633412" y="238125"/>
                    </a:lnTo>
                    <a:lnTo>
                      <a:pt x="633412" y="390525"/>
                    </a:lnTo>
                    <a:lnTo>
                      <a:pt x="940593" y="390525"/>
                    </a:lnTo>
                    <a:lnTo>
                      <a:pt x="940593" y="521493"/>
                    </a:lnTo>
                    <a:lnTo>
                      <a:pt x="2424112" y="521493"/>
                    </a:lnTo>
                  </a:path>
                </a:pathLst>
              </a:custGeom>
              <a:noFill/>
              <a:ln w="25400">
                <a:solidFill>
                  <a:srgbClr val="FF7777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81F81F3-F50B-2C84-4834-F3D4471142E6}"/>
                  </a:ext>
                </a:extLst>
              </p:cNvPr>
              <p:cNvGrpSpPr/>
              <p:nvPr/>
            </p:nvGrpSpPr>
            <p:grpSpPr>
              <a:xfrm>
                <a:off x="742766" y="1704861"/>
                <a:ext cx="4829359" cy="3676410"/>
                <a:chOff x="709987" y="1847665"/>
                <a:chExt cx="3530951" cy="3177097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9CB2795A-CE90-A990-6367-8686C3A4CDB3}"/>
                    </a:ext>
                  </a:extLst>
                </p:cNvPr>
                <p:cNvGrpSpPr/>
                <p:nvPr/>
              </p:nvGrpSpPr>
              <p:grpSpPr>
                <a:xfrm>
                  <a:off x="709987" y="1847665"/>
                  <a:ext cx="3530951" cy="2889945"/>
                  <a:chOff x="1780869" y="8570975"/>
                  <a:chExt cx="4723592" cy="3335448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DD97DDC0-333F-56DE-5BA1-A36FF19B71D7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386174" y="10105312"/>
                    <a:ext cx="2888209" cy="9882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Probability of PFS (%)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E6F6D7F4-51AC-4F70-968F-97967F59AA64}"/>
                      </a:ext>
                    </a:extLst>
                  </p:cNvPr>
                  <p:cNvGrpSpPr/>
                  <p:nvPr/>
                </p:nvGrpSpPr>
                <p:grpSpPr>
                  <a:xfrm>
                    <a:off x="1849352" y="8570975"/>
                    <a:ext cx="496800" cy="3161347"/>
                    <a:chOff x="418892" y="1267424"/>
                    <a:chExt cx="752928" cy="4232840"/>
                  </a:xfrm>
                </p:grpSpPr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88C55876-DD83-F9BF-D9BF-E3AAB0A0A6D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171820" y="1356156"/>
                      <a:ext cx="0" cy="4077093"/>
                    </a:xfrm>
                    <a:custGeom>
                      <a:avLst/>
                      <a:gdLst>
                        <a:gd name="connsiteX0" fmla="*/ 0 w 0"/>
                        <a:gd name="connsiteY0" fmla="*/ 2133124 h 2124075"/>
                        <a:gd name="connsiteX1" fmla="*/ 0 w 0"/>
                        <a:gd name="connsiteY1" fmla="*/ 0 h 2124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2124075">
                          <a:moveTo>
                            <a:pt x="0" y="213312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17BE6273-8259-ABC9-13FC-34C80A5DD4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3" y="1267424"/>
                      <a:ext cx="546459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4F036745-CA17-814F-A2DB-99412567C6D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03696" y="2031351"/>
                      <a:ext cx="461656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D2F51DB5-9460-FB75-BD0A-AE5EA373BE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2792" y="2812890"/>
                      <a:ext cx="352563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A863A167-700C-2003-FAB9-504EE23DCAC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3592608"/>
                      <a:ext cx="546462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65201E57-E03C-34B5-2EAC-030BF05FD28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4363148"/>
                      <a:ext cx="546462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0E139625-F242-BC9C-2C70-942DE210E69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5091604"/>
                      <a:ext cx="546462" cy="408660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5ABDF3C2-95D5-64F7-50F7-86D8853AA0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17181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4CBBDE85-E01A-D460-B9DE-BAAB047B5F3D}"/>
                      </a:ext>
                    </a:extLst>
                  </p:cNvPr>
                  <p:cNvSpPr/>
                  <p:nvPr/>
                </p:nvSpPr>
                <p:spPr>
                  <a:xfrm>
                    <a:off x="3019581" y="11609968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0C9983E6-60A8-9BF4-A6D2-0F53EAB8BE98}"/>
                      </a:ext>
                    </a:extLst>
                  </p:cNvPr>
                  <p:cNvSpPr/>
                  <p:nvPr/>
                </p:nvSpPr>
                <p:spPr>
                  <a:xfrm>
                    <a:off x="3693636" y="11615100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951079C7-BC3B-017A-B729-61805FC30ABB}"/>
                      </a:ext>
                    </a:extLst>
                  </p:cNvPr>
                  <p:cNvSpPr/>
                  <p:nvPr/>
                </p:nvSpPr>
                <p:spPr>
                  <a:xfrm>
                    <a:off x="4362600" y="11615100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FDF7943B-8120-E7F6-F917-4B9EA0E33C14}"/>
                      </a:ext>
                    </a:extLst>
                  </p:cNvPr>
                  <p:cNvSpPr/>
                  <p:nvPr/>
                </p:nvSpPr>
                <p:spPr>
                  <a:xfrm>
                    <a:off x="5044300" y="11615100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BDC539A4-9772-65A7-55B7-886891C6EE5E}"/>
                      </a:ext>
                    </a:extLst>
                  </p:cNvPr>
                  <p:cNvSpPr/>
                  <p:nvPr/>
                </p:nvSpPr>
                <p:spPr>
                  <a:xfrm>
                    <a:off x="5713260" y="11615100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B65EA384-C922-CCEE-4911-A13C33F88AA3}"/>
                      </a:ext>
                    </a:extLst>
                  </p:cNvPr>
                  <p:cNvSpPr/>
                  <p:nvPr/>
                </p:nvSpPr>
                <p:spPr>
                  <a:xfrm>
                    <a:off x="6387316" y="11612349"/>
                    <a:ext cx="0" cy="67172"/>
                  </a:xfrm>
                  <a:custGeom>
                    <a:avLst/>
                    <a:gdLst>
                      <a:gd name="connsiteX0" fmla="*/ 0 w 0"/>
                      <a:gd name="connsiteY0" fmla="*/ 0 h 38100"/>
                      <a:gd name="connsiteX1" fmla="*/ 0 w 0"/>
                      <a:gd name="connsiteY1" fmla="*/ 4276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8100">
                        <a:moveTo>
                          <a:pt x="0" y="0"/>
                        </a:moveTo>
                        <a:lnTo>
                          <a:pt x="0" y="42767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59B271D0-8F4B-DBB9-AF79-972CF0A914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82584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3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C456E0BE-49C5-F0D3-BDD3-89385C5101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6640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B681D081-C6AF-1827-46B0-473C1BE0A0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38363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9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00E96764-EB4A-1805-61E6-E1C7FD22C6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07304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D4494C1-3BDC-7F06-FA8B-2662AE5ED4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76263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15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017D18D-4A86-B444-6341-A2DA7F8E46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30467" y="11765125"/>
                    <a:ext cx="273994" cy="14129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009CD26B-A010-A125-7368-E789016856A9}"/>
                    </a:ext>
                  </a:extLst>
                </p:cNvPr>
                <p:cNvGrpSpPr/>
                <p:nvPr/>
              </p:nvGrpSpPr>
              <p:grpSpPr>
                <a:xfrm>
                  <a:off x="1073129" y="1979888"/>
                  <a:ext cx="51571" cy="2003266"/>
                  <a:chOff x="8484743" y="1979888"/>
                  <a:chExt cx="22534" cy="2003266"/>
                </a:xfrm>
              </p:grpSpPr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34A4E61A-9CE5-6FF6-84C0-150F5E22B6F4}"/>
                      </a:ext>
                    </a:extLst>
                  </p:cNvPr>
                  <p:cNvSpPr/>
                  <p:nvPr/>
                </p:nvSpPr>
                <p:spPr>
                  <a:xfrm>
                    <a:off x="8484743" y="2979969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1EA99E37-230E-4479-6EFE-4DD9EB6FE100}"/>
                      </a:ext>
                    </a:extLst>
                  </p:cNvPr>
                  <p:cNvSpPr/>
                  <p:nvPr/>
                </p:nvSpPr>
                <p:spPr>
                  <a:xfrm>
                    <a:off x="8484743" y="2474233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78120678-2702-84AD-2BAC-E3376C90CC91}"/>
                      </a:ext>
                    </a:extLst>
                  </p:cNvPr>
                  <p:cNvSpPr/>
                  <p:nvPr/>
                </p:nvSpPr>
                <p:spPr>
                  <a:xfrm>
                    <a:off x="8484743" y="1979888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09E24EBC-1A8F-FB31-93C1-9AEB5D698DDF}"/>
                      </a:ext>
                    </a:extLst>
                  </p:cNvPr>
                  <p:cNvSpPr/>
                  <p:nvPr/>
                </p:nvSpPr>
                <p:spPr>
                  <a:xfrm>
                    <a:off x="8484743" y="3484529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841595F4-186A-44A7-9F24-56CBE8B7994E}"/>
                      </a:ext>
                    </a:extLst>
                  </p:cNvPr>
                  <p:cNvSpPr/>
                  <p:nvPr/>
                </p:nvSpPr>
                <p:spPr>
                  <a:xfrm>
                    <a:off x="8484743" y="3983154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282523A-D7D4-27C7-C82E-BDB1AE8E2405}"/>
                    </a:ext>
                  </a:extLst>
                </p:cNvPr>
                <p:cNvSpPr/>
                <p:nvPr/>
              </p:nvSpPr>
              <p:spPr bwMode="auto">
                <a:xfrm>
                  <a:off x="1070718" y="4844902"/>
                  <a:ext cx="3082648" cy="179860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Time (months)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A3D0963-F9C4-CE90-4BF0-FBA2C5C43769}"/>
                  </a:ext>
                </a:extLst>
              </p:cNvPr>
              <p:cNvSpPr/>
              <p:nvPr/>
            </p:nvSpPr>
            <p:spPr>
              <a:xfrm>
                <a:off x="1239443" y="4752442"/>
                <a:ext cx="4212908" cy="49540"/>
              </a:xfrm>
              <a:custGeom>
                <a:avLst/>
                <a:gdLst>
                  <a:gd name="connsiteX0" fmla="*/ 0 w 6315075"/>
                  <a:gd name="connsiteY0" fmla="*/ 0 h 0"/>
                  <a:gd name="connsiteX1" fmla="*/ 6322790 w 6315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5075">
                    <a:moveTo>
                      <a:pt x="0" y="0"/>
                    </a:moveTo>
                    <a:lnTo>
                      <a:pt x="632279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01344CB-2463-3063-DAE5-3385205FF5B6}"/>
                  </a:ext>
                </a:extLst>
              </p:cNvPr>
              <p:cNvCxnSpPr/>
              <p:nvPr/>
            </p:nvCxnSpPr>
            <p:spPr>
              <a:xfrm>
                <a:off x="1309978" y="1854391"/>
                <a:ext cx="2509547" cy="0"/>
              </a:xfrm>
              <a:prstGeom prst="line">
                <a:avLst/>
              </a:prstGeom>
              <a:ln w="25400">
                <a:solidFill>
                  <a:srgbClr val="744F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39EAAB6-62C4-C157-78ED-3381EE77410C}"/>
                  </a:ext>
                </a:extLst>
              </p:cNvPr>
              <p:cNvSpPr/>
              <p:nvPr/>
            </p:nvSpPr>
            <p:spPr bwMode="auto">
              <a:xfrm>
                <a:off x="1916906" y="1864519"/>
                <a:ext cx="3281363" cy="481806"/>
              </a:xfrm>
              <a:custGeom>
                <a:avLst/>
                <a:gdLst>
                  <a:gd name="connsiteX0" fmla="*/ 0 w 3281363"/>
                  <a:gd name="connsiteY0" fmla="*/ 0 h 488156"/>
                  <a:gd name="connsiteX1" fmla="*/ 0 w 3281363"/>
                  <a:gd name="connsiteY1" fmla="*/ 142875 h 488156"/>
                  <a:gd name="connsiteX2" fmla="*/ 330994 w 3281363"/>
                  <a:gd name="connsiteY2" fmla="*/ 142875 h 488156"/>
                  <a:gd name="connsiteX3" fmla="*/ 330994 w 3281363"/>
                  <a:gd name="connsiteY3" fmla="*/ 233362 h 488156"/>
                  <a:gd name="connsiteX4" fmla="*/ 390525 w 3281363"/>
                  <a:gd name="connsiteY4" fmla="*/ 233362 h 488156"/>
                  <a:gd name="connsiteX5" fmla="*/ 390525 w 3281363"/>
                  <a:gd name="connsiteY5" fmla="*/ 316706 h 488156"/>
                  <a:gd name="connsiteX6" fmla="*/ 414338 w 3281363"/>
                  <a:gd name="connsiteY6" fmla="*/ 316706 h 488156"/>
                  <a:gd name="connsiteX7" fmla="*/ 414338 w 3281363"/>
                  <a:gd name="connsiteY7" fmla="*/ 411956 h 488156"/>
                  <a:gd name="connsiteX8" fmla="*/ 585788 w 3281363"/>
                  <a:gd name="connsiteY8" fmla="*/ 411956 h 488156"/>
                  <a:gd name="connsiteX9" fmla="*/ 585788 w 3281363"/>
                  <a:gd name="connsiteY9" fmla="*/ 488156 h 488156"/>
                  <a:gd name="connsiteX10" fmla="*/ 3281363 w 3281363"/>
                  <a:gd name="connsiteY10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1363" h="488156">
                    <a:moveTo>
                      <a:pt x="0" y="0"/>
                    </a:moveTo>
                    <a:lnTo>
                      <a:pt x="0" y="142875"/>
                    </a:lnTo>
                    <a:lnTo>
                      <a:pt x="330994" y="142875"/>
                    </a:lnTo>
                    <a:lnTo>
                      <a:pt x="330994" y="233362"/>
                    </a:lnTo>
                    <a:lnTo>
                      <a:pt x="390525" y="233362"/>
                    </a:lnTo>
                    <a:lnTo>
                      <a:pt x="390525" y="316706"/>
                    </a:lnTo>
                    <a:lnTo>
                      <a:pt x="414338" y="316706"/>
                    </a:lnTo>
                    <a:lnTo>
                      <a:pt x="414338" y="411956"/>
                    </a:lnTo>
                    <a:lnTo>
                      <a:pt x="585788" y="411956"/>
                    </a:lnTo>
                    <a:lnTo>
                      <a:pt x="585788" y="488156"/>
                    </a:lnTo>
                    <a:lnTo>
                      <a:pt x="3281363" y="488156"/>
                    </a:lnTo>
                  </a:path>
                </a:pathLst>
              </a:custGeom>
              <a:noFill/>
              <a:ln w="25400">
                <a:solidFill>
                  <a:srgbClr val="B693B7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50C7397-3BD2-50BC-1145-02E42C6B4C2A}"/>
                  </a:ext>
                </a:extLst>
              </p:cNvPr>
              <p:cNvGrpSpPr/>
              <p:nvPr/>
            </p:nvGrpSpPr>
            <p:grpSpPr>
              <a:xfrm>
                <a:off x="1327440" y="1784004"/>
                <a:ext cx="2489201" cy="68263"/>
                <a:chOff x="1327440" y="1784004"/>
                <a:chExt cx="2489201" cy="68263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2A7B2CF7-0E7F-EF7A-9F82-8E3A35DDA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295690" y="1815754"/>
                  <a:ext cx="63500" cy="0"/>
                </a:xfrm>
                <a:prstGeom prst="line">
                  <a:avLst/>
                </a:prstGeom>
                <a:ln w="12700">
                  <a:solidFill>
                    <a:srgbClr val="744F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8B5ECB24-C74F-9541-8EB6-300028768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554578" y="1815754"/>
                  <a:ext cx="63500" cy="0"/>
                </a:xfrm>
                <a:prstGeom prst="line">
                  <a:avLst/>
                </a:prstGeom>
                <a:ln w="12700">
                  <a:solidFill>
                    <a:srgbClr val="744F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70563A3-E9C3-B8F1-4A36-EB368A683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45128" y="1815754"/>
                  <a:ext cx="63500" cy="0"/>
                </a:xfrm>
                <a:prstGeom prst="line">
                  <a:avLst/>
                </a:prstGeom>
                <a:ln w="12700">
                  <a:solidFill>
                    <a:srgbClr val="744F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56C30AEF-B530-9FEE-79BF-1CFFE7C33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57828" y="1815754"/>
                  <a:ext cx="63500" cy="0"/>
                </a:xfrm>
                <a:prstGeom prst="line">
                  <a:avLst/>
                </a:prstGeom>
                <a:ln w="12700">
                  <a:solidFill>
                    <a:srgbClr val="744F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B048EDF-2F40-388F-F040-0FE10CE65E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84891" y="1820517"/>
                  <a:ext cx="63500" cy="0"/>
                </a:xfrm>
                <a:prstGeom prst="line">
                  <a:avLst/>
                </a:prstGeom>
                <a:ln w="12700">
                  <a:solidFill>
                    <a:srgbClr val="744F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37592C6-F299-4C35-5331-BC06E62DCA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58290" y="2325215"/>
                <a:ext cx="63500" cy="0"/>
              </a:xfrm>
              <a:prstGeom prst="line">
                <a:avLst/>
              </a:prstGeom>
              <a:ln w="12700">
                <a:solidFill>
                  <a:srgbClr val="89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3AB2C69-0561-2D48-BDFC-008F67E98C32}"/>
                  </a:ext>
                </a:extLst>
              </p:cNvPr>
              <p:cNvGrpSpPr/>
              <p:nvPr/>
            </p:nvGrpSpPr>
            <p:grpSpPr>
              <a:xfrm>
                <a:off x="1869150" y="3413163"/>
                <a:ext cx="2772700" cy="1336956"/>
                <a:chOff x="1869150" y="3413163"/>
                <a:chExt cx="2772700" cy="1336956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256D1F21-A27E-6046-6C97-96C85981E9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37400" y="3444913"/>
                  <a:ext cx="63500" cy="0"/>
                </a:xfrm>
                <a:prstGeom prst="line">
                  <a:avLst/>
                </a:prstGeom>
                <a:ln w="127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85122FB-DF9E-FA3D-63E4-774AEE4ACF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610100" y="4718369"/>
                  <a:ext cx="63500" cy="0"/>
                </a:xfrm>
                <a:prstGeom prst="line">
                  <a:avLst/>
                </a:prstGeom>
                <a:ln w="127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F40B1D8-43D7-5644-277F-A18DE608DC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517025" y="4504134"/>
                  <a:ext cx="63500" cy="0"/>
                </a:xfrm>
                <a:prstGeom prst="line">
                  <a:avLst/>
                </a:prstGeom>
                <a:ln w="127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09A4380-A7F0-0438-7A24-9151746DED8C}"/>
                  </a:ext>
                </a:extLst>
              </p:cNvPr>
              <p:cNvGrpSpPr/>
              <p:nvPr/>
            </p:nvGrpSpPr>
            <p:grpSpPr>
              <a:xfrm>
                <a:off x="3174769" y="2229981"/>
                <a:ext cx="745285" cy="94455"/>
                <a:chOff x="3170007" y="2225219"/>
                <a:chExt cx="745285" cy="94455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AD93247-55FD-C6AF-CBB2-36580FE5AF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38257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CB2AA166-E950-DC48-CB2A-9D3F79E53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45398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C7E55D2-7859-E8AE-8E1E-D74BA5DB3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152539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23838132-09D5-D1DC-96D6-6098EFD4A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07306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4DD60A24-19AF-8270-3CC9-9B7A0D42A6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16828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B505491-344F-3141-158E-8816E12D1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26350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503DCD5-9424-1FD8-5EF4-DA66E31177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35872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B2BC005D-9858-8251-ACEF-6E6A2F5C0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57299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BB01B3A7-45FB-BD0D-1E57-E9E5506E52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62056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D723081-1839-FD56-2CC3-D168A4DCC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316821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EA972D3-2774-76C9-DAC9-166BE4FA09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631140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50287B98-DBC7-3D72-F2E0-3B30E113E8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97815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4E8C4F6-5971-4DC3-CA32-D35E3412F3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04952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85051D7-AD2D-BFF6-67A5-957FD1302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12089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B2B57377-3E1E-7081-6637-8AD4159C9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19226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51414DE-F153-18F0-1317-30F280F54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26363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E29EC30-5E02-9D0C-A96A-E3C78A500B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33500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43B8C943-07D0-26A5-C6E1-346C0B572B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40637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9FE63A4D-4ACC-DCC8-9ECA-3A292CABB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47774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C35E1FD-593A-5753-8365-E650576CEE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309675" y="2256969"/>
                  <a:ext cx="63500" cy="0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FB855382-96D7-735E-1AA3-8D75267FF2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83542" y="2287924"/>
                  <a:ext cx="63500" cy="0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E0C8E5-C9F0-7FB0-6F29-2469DFF9DC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26371" y="2261731"/>
                <a:ext cx="63500" cy="0"/>
              </a:xfrm>
              <a:prstGeom prst="line">
                <a:avLst/>
              </a:prstGeom>
              <a:ln w="12700">
                <a:solidFill>
                  <a:srgbClr val="FFC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B749A70-6017-FEA4-C1E5-071AE410F6A7}"/>
                  </a:ext>
                </a:extLst>
              </p:cNvPr>
              <p:cNvGrpSpPr/>
              <p:nvPr/>
            </p:nvGrpSpPr>
            <p:grpSpPr>
              <a:xfrm>
                <a:off x="1951632" y="1948345"/>
                <a:ext cx="3238613" cy="411001"/>
                <a:chOff x="1951632" y="1948345"/>
                <a:chExt cx="3238613" cy="41100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DE7B1E-73C3-7499-4D6E-4183D7B9FB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919882" y="1980095"/>
                  <a:ext cx="63500" cy="0"/>
                </a:xfrm>
                <a:prstGeom prst="line">
                  <a:avLst/>
                </a:prstGeom>
                <a:ln w="127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85428AB-1DE8-ED57-FEE1-71FE50BB0C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51109" y="2068041"/>
                  <a:ext cx="63500" cy="0"/>
                </a:xfrm>
                <a:prstGeom prst="line">
                  <a:avLst/>
                </a:prstGeom>
                <a:ln w="127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C4A59392-013B-5D22-95B5-2964E62758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615438" y="2327593"/>
                  <a:ext cx="63500" cy="0"/>
                </a:xfrm>
                <a:prstGeom prst="line">
                  <a:avLst/>
                </a:prstGeom>
                <a:ln w="127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6B7E293-204C-FC4C-F47F-188C1763EF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667824" y="2327590"/>
                  <a:ext cx="63500" cy="0"/>
                </a:xfrm>
                <a:prstGeom prst="line">
                  <a:avLst/>
                </a:prstGeom>
                <a:ln w="127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A7D62AA-A284-46D1-DF6C-1F1B8356A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565432" y="2327596"/>
                  <a:ext cx="63500" cy="0"/>
                </a:xfrm>
                <a:prstGeom prst="line">
                  <a:avLst/>
                </a:prstGeom>
                <a:ln w="127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7C4AFDF0-259C-84D5-C084-A7071FD80FBB}"/>
                    </a:ext>
                  </a:extLst>
                </p:cNvPr>
                <p:cNvGrpSpPr/>
                <p:nvPr/>
              </p:nvGrpSpPr>
              <p:grpSpPr>
                <a:xfrm>
                  <a:off x="2987705" y="2290281"/>
                  <a:ext cx="2202540" cy="63500"/>
                  <a:chOff x="2987705" y="2290281"/>
                  <a:chExt cx="2202540" cy="63500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C907FC9-9178-3F3C-73DE-5F3B2DAD1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2955955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284187D-8283-0BA9-8B9D-7F604233FE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2989289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06DD4FE4-389E-4300-042D-2A003D844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0357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5F8BDED1-85D6-F507-EB4E-2C71E8054D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141681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B84915EF-0B51-3815-C29B-BE0C720A7B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15120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6D81406C-A50A-34E4-27A9-CFDCE8AAC6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15834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295114E5-58E0-3901-A48B-D2D25177ED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194057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1E241099-C519-50E8-60E5-5F4FD3940D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01196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A7D880F-8B12-EAE4-321B-31E9D04A4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08335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419180AA-9D7B-1250-3850-789E782CD8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27379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E32527A-C142-5978-19EB-19E07CDB08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36899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85CFA3F-E5F0-94DA-91DC-992FCDAB63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5356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42F034C-EFDB-2654-33FA-6839B63136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6308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FFB1EE6C-708D-93C4-7FC8-0978005199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308321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DC04363D-51EB-8593-C35D-094B2A1B5D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31784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7924E622-A1D3-DD4A-B078-7F6D517DA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25021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A57C041-9900-8178-67B2-32C5F64F75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34542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D56AD7C2-1FC7-F639-9BE3-65C00FBEBC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7797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7D882D3-0A19-3B32-BA17-073A9AB41B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7916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43D44824-344E-17F4-37D3-464D58A094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8035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409D880-7F2C-4313-11D1-C07DFABC9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8154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A7775FEA-723C-69B5-0E05-A8BC4F9BF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8273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8901CFCB-B8DD-9619-712F-9F21BB696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8392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E8037855-A008-0EFB-D69B-EDE89DAC6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85119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DBEEE1A0-3A91-9053-2F3A-111935F4B9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890079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98F02CD3-A233-6A72-5D00-115F30B73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335374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AE16769F-322C-5558-1E2F-6D323181C0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58495" y="2322031"/>
                    <a:ext cx="63500" cy="0"/>
                  </a:xfrm>
                  <a:prstGeom prst="line">
                    <a:avLst/>
                  </a:prstGeom>
                  <a:ln w="12700">
                    <a:solidFill>
                      <a:srgbClr val="B693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E1BE745-BF6E-266E-E3A8-D79C196B569E}"/>
                </a:ext>
              </a:extLst>
            </p:cNvPr>
            <p:cNvGrpSpPr/>
            <p:nvPr/>
          </p:nvGrpSpPr>
          <p:grpSpPr>
            <a:xfrm>
              <a:off x="2841518" y="3013074"/>
              <a:ext cx="2589638" cy="1282937"/>
              <a:chOff x="2889143" y="3013074"/>
              <a:chExt cx="2589638" cy="128293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FE1610-2614-6500-52DA-BAA18DBC7A38}"/>
                  </a:ext>
                </a:extLst>
              </p:cNvPr>
              <p:cNvSpPr/>
              <p:nvPr/>
            </p:nvSpPr>
            <p:spPr bwMode="auto">
              <a:xfrm>
                <a:off x="2889143" y="3013074"/>
                <a:ext cx="2589638" cy="12829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D8A7ECC-EEEE-CFA4-9341-247844A92CE8}"/>
                  </a:ext>
                </a:extLst>
              </p:cNvPr>
              <p:cNvGrpSpPr/>
              <p:nvPr/>
            </p:nvGrpSpPr>
            <p:grpSpPr>
              <a:xfrm>
                <a:off x="2964044" y="3097045"/>
                <a:ext cx="2503626" cy="1114995"/>
                <a:chOff x="3655636" y="2995614"/>
                <a:chExt cx="2503626" cy="111499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F621098-69F5-9F6B-A089-D20C1E1AD4FC}"/>
                    </a:ext>
                  </a:extLst>
                </p:cNvPr>
                <p:cNvSpPr/>
                <p:nvPr/>
              </p:nvSpPr>
              <p:spPr bwMode="auto">
                <a:xfrm>
                  <a:off x="3860617" y="2995614"/>
                  <a:ext cx="2298645" cy="1114995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DH/TH and MRD negative (n=4)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Non-DH/TH and MRD negative (n=36)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CAR T-exposed and MRD negative (n=21)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CAR T-naïve and MRD negative (n=33)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Primary refractory and MRD negative (n=29)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Non-primary refractory and MRD negative (n=25)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Overall MRD positive (n=65)</a:t>
                  </a: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99A2C68-F20E-B9BB-0304-4D616D8C8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3064117"/>
                  <a:ext cx="141040" cy="0"/>
                </a:xfrm>
                <a:prstGeom prst="line">
                  <a:avLst/>
                </a:prstGeom>
                <a:ln w="25400">
                  <a:solidFill>
                    <a:srgbClr val="895D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977FDA7-F199-754B-9B33-7A10C35AF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3218898"/>
                  <a:ext cx="141040" cy="0"/>
                </a:xfrm>
                <a:prstGeom prst="line">
                  <a:avLst/>
                </a:prstGeom>
                <a:ln w="254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2F6E106-1F34-565A-E7A8-84A5D8F5F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3385586"/>
                  <a:ext cx="141040" cy="0"/>
                </a:xfrm>
                <a:prstGeom prst="line">
                  <a:avLst/>
                </a:prstGeom>
                <a:ln w="254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F87EE00-0D8B-3D5E-ECA5-CDB0AB6CED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3546253"/>
                  <a:ext cx="141040" cy="0"/>
                </a:xfrm>
                <a:prstGeom prst="line">
                  <a:avLst/>
                </a:prstGeom>
                <a:ln w="254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5B7D8A3-C84A-84CA-5C7B-0C120E812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3701033"/>
                  <a:ext cx="141040" cy="0"/>
                </a:xfrm>
                <a:prstGeom prst="line">
                  <a:avLst/>
                </a:prstGeom>
                <a:ln w="254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EE02EF5-8B4B-E06B-8AB3-3B4E6BF3C9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3853433"/>
                  <a:ext cx="141040" cy="0"/>
                </a:xfrm>
                <a:prstGeom prst="line">
                  <a:avLst/>
                </a:prstGeom>
                <a:ln w="254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A70F855-B677-0027-D324-69EFAF58C9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5636" y="4018195"/>
                  <a:ext cx="141040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1354715-EB40-7071-47E0-A1B714EFBA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964781"/>
                  <a:ext cx="0" cy="53414"/>
                </a:xfrm>
                <a:prstGeom prst="line">
                  <a:avLst/>
                </a:prstGeom>
                <a:ln w="127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7781921-D95E-B384-ED84-8E701F613F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800019"/>
                  <a:ext cx="0" cy="53414"/>
                </a:xfrm>
                <a:prstGeom prst="line">
                  <a:avLst/>
                </a:prstGeom>
                <a:ln w="12700">
                  <a:solidFill>
                    <a:srgbClr val="FF77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848E4CB-77EB-5D79-8094-302CB0E6E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647619"/>
                  <a:ext cx="0" cy="53414"/>
                </a:xfrm>
                <a:prstGeom prst="line">
                  <a:avLst/>
                </a:prstGeom>
                <a:ln w="12700">
                  <a:solidFill>
                    <a:srgbClr val="0089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1B6BFB7-C97D-5911-FC1D-32E907807D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492839"/>
                  <a:ext cx="0" cy="53414"/>
                </a:xfrm>
                <a:prstGeom prst="line">
                  <a:avLst/>
                </a:prstGeom>
                <a:ln w="12700">
                  <a:solidFill>
                    <a:srgbClr val="005C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717CB11-66E1-D347-C9FD-4AF665248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332172"/>
                  <a:ext cx="0" cy="53414"/>
                </a:xfrm>
                <a:prstGeom prst="line">
                  <a:avLst/>
                </a:prstGeom>
                <a:ln w="12700"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89D4345-423A-4442-E50B-687AC6560C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165484"/>
                  <a:ext cx="0" cy="53414"/>
                </a:xfrm>
                <a:prstGeom prst="line">
                  <a:avLst/>
                </a:prstGeom>
                <a:ln w="12700">
                  <a:solidFill>
                    <a:srgbClr val="B693B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32145B4-FB9F-13FC-F90F-C501BCE46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6156" y="3015118"/>
                  <a:ext cx="0" cy="53414"/>
                </a:xfrm>
                <a:prstGeom prst="line">
                  <a:avLst/>
                </a:prstGeom>
                <a:ln w="12700">
                  <a:solidFill>
                    <a:srgbClr val="744F7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A7914B1-E2BC-AAB6-9F00-1A954C0C3EA7}"/>
              </a:ext>
            </a:extLst>
          </p:cNvPr>
          <p:cNvGrpSpPr/>
          <p:nvPr/>
        </p:nvGrpSpPr>
        <p:grpSpPr>
          <a:xfrm>
            <a:off x="10182271" y="1729169"/>
            <a:ext cx="1593281" cy="1017335"/>
            <a:chOff x="10154578" y="1653753"/>
            <a:chExt cx="1593281" cy="1052804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56B14097-0EE0-48ED-AFD8-FE0ED873215A}"/>
                </a:ext>
              </a:extLst>
            </p:cNvPr>
            <p:cNvSpPr/>
            <p:nvPr/>
          </p:nvSpPr>
          <p:spPr bwMode="auto">
            <a:xfrm>
              <a:off x="10154578" y="1653753"/>
              <a:ext cx="1529077" cy="1052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595EFFD7-FBC3-5FC2-DEF0-B86A54D248FE}"/>
                </a:ext>
              </a:extLst>
            </p:cNvPr>
            <p:cNvGrpSpPr/>
            <p:nvPr/>
          </p:nvGrpSpPr>
          <p:grpSpPr>
            <a:xfrm>
              <a:off x="10216014" y="1706529"/>
              <a:ext cx="1531845" cy="946496"/>
              <a:chOff x="11918183" y="1772893"/>
              <a:chExt cx="1531845" cy="946496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682A63C1-6C38-78DA-3B94-1A386235F2DB}"/>
                  </a:ext>
                </a:extLst>
              </p:cNvPr>
              <p:cNvSpPr/>
              <p:nvPr/>
            </p:nvSpPr>
            <p:spPr bwMode="auto">
              <a:xfrm>
                <a:off x="12113471" y="1772893"/>
                <a:ext cx="1336557" cy="946496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Total TEAEs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Total G3+ TEAEs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Neutropenia (G3–4)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Anemia</a:t>
                </a: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(G3)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Thrombocytopenia (G3–4)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CRS (G3)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6870EF2C-960E-1CAF-8BB6-147A443737C1}"/>
                  </a:ext>
                </a:extLst>
              </p:cNvPr>
              <p:cNvGrpSpPr/>
              <p:nvPr/>
            </p:nvGrpSpPr>
            <p:grpSpPr>
              <a:xfrm>
                <a:off x="11918183" y="1820405"/>
                <a:ext cx="141040" cy="842138"/>
                <a:chOff x="11918183" y="1820405"/>
                <a:chExt cx="141040" cy="842138"/>
              </a:xfrm>
            </p:grpSpPr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C57B46A7-1FD8-6F6D-D4E0-5F6830E6DFE9}"/>
                    </a:ext>
                  </a:extLst>
                </p:cNvPr>
                <p:cNvGrpSpPr/>
                <p:nvPr/>
              </p:nvGrpSpPr>
              <p:grpSpPr>
                <a:xfrm>
                  <a:off x="11918183" y="1844866"/>
                  <a:ext cx="141040" cy="790677"/>
                  <a:chOff x="3466964" y="3409388"/>
                  <a:chExt cx="141040" cy="790677"/>
                </a:xfrm>
              </p:grpSpPr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2FA9FB8-F4E4-887C-DF26-9FEFBAF81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6964" y="3409388"/>
                    <a:ext cx="141040" cy="0"/>
                  </a:xfrm>
                  <a:prstGeom prst="line">
                    <a:avLst/>
                  </a:prstGeom>
                  <a:ln w="25400">
                    <a:solidFill>
                      <a:srgbClr val="1AC9A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1C368934-D542-6F11-6996-54BFACCA7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6964" y="3564169"/>
                    <a:ext cx="141040" cy="0"/>
                  </a:xfrm>
                  <a:prstGeom prst="line">
                    <a:avLst/>
                  </a:prstGeom>
                  <a:ln w="25400">
                    <a:solidFill>
                      <a:srgbClr val="FFC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06F65BA6-56F2-EECE-B903-883B6D3782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6964" y="3731221"/>
                    <a:ext cx="141040" cy="0"/>
                  </a:xfrm>
                  <a:prstGeom prst="line">
                    <a:avLst/>
                  </a:prstGeom>
                  <a:ln w="25400">
                    <a:solidFill>
                      <a:srgbClr val="7BD1E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B4A11C58-30C8-947B-F3C6-7885218757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6964" y="3887192"/>
                    <a:ext cx="141040" cy="0"/>
                  </a:xfrm>
                  <a:prstGeom prst="line">
                    <a:avLst/>
                  </a:prstGeom>
                  <a:ln w="25400">
                    <a:solidFill>
                      <a:srgbClr val="691A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6F521334-C76B-75B5-9AB3-B8C202AE4D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6964" y="4047665"/>
                    <a:ext cx="141040" cy="0"/>
                  </a:xfrm>
                  <a:prstGeom prst="line">
                    <a:avLst/>
                  </a:prstGeom>
                  <a:ln w="25400">
                    <a:solidFill>
                      <a:srgbClr val="00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E24E3C58-6F78-84E6-D877-7A9BAE9A9F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6964" y="4200065"/>
                    <a:ext cx="141040" cy="0"/>
                  </a:xfrm>
                  <a:prstGeom prst="line">
                    <a:avLst/>
                  </a:prstGeom>
                  <a:ln w="254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CEDC75FE-7471-A869-340A-38451B9CFD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61702" y="1820405"/>
                  <a:ext cx="54002" cy="54000"/>
                </a:xfrm>
                <a:prstGeom prst="ellipse">
                  <a:avLst/>
                </a:prstGeom>
                <a:solidFill>
                  <a:srgbClr val="1AC9A8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CFAEFDB5-6F4A-D41C-F48E-A17800B215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61702" y="1970266"/>
                  <a:ext cx="54002" cy="54000"/>
                </a:xfrm>
                <a:prstGeom prst="ellipse">
                  <a:avLst/>
                </a:prstGeom>
                <a:solidFill>
                  <a:srgbClr val="FFC40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FE65BE75-7AC6-E43D-1B90-66829F66BA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61702" y="2141299"/>
                  <a:ext cx="54002" cy="54000"/>
                </a:xfrm>
                <a:prstGeom prst="ellipse">
                  <a:avLst/>
                </a:prstGeom>
                <a:solidFill>
                  <a:srgbClr val="7BD1EB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5D2BE2BB-7667-9CFE-630D-56ED9D39D0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61702" y="2296705"/>
                  <a:ext cx="54002" cy="54000"/>
                </a:xfrm>
                <a:prstGeom prst="ellipse">
                  <a:avLst/>
                </a:prstGeom>
                <a:solidFill>
                  <a:srgbClr val="691A6B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0FDABF94-CA0F-E9C0-F2CC-A7FE2E94C5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61702" y="2456143"/>
                  <a:ext cx="54002" cy="54000"/>
                </a:xfrm>
                <a:prstGeom prst="ellipse">
                  <a:avLst/>
                </a:prstGeom>
                <a:solidFill>
                  <a:srgbClr val="00C00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27BAE5E4-1DFE-5E10-92CB-1C76B2791C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61702" y="2608543"/>
                  <a:ext cx="54002" cy="54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4340756-1754-5E5F-8AB9-82DE65600F8D}"/>
              </a:ext>
            </a:extLst>
          </p:cNvPr>
          <p:cNvGrpSpPr/>
          <p:nvPr/>
        </p:nvGrpSpPr>
        <p:grpSpPr>
          <a:xfrm>
            <a:off x="5631057" y="1213274"/>
            <a:ext cx="6027649" cy="3945569"/>
            <a:chOff x="6221836" y="1298999"/>
            <a:chExt cx="5465794" cy="4057394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6F640BB-88EC-6724-AEFB-8C809B1F01E2}"/>
                </a:ext>
              </a:extLst>
            </p:cNvPr>
            <p:cNvSpPr/>
            <p:nvPr/>
          </p:nvSpPr>
          <p:spPr bwMode="auto">
            <a:xfrm>
              <a:off x="6221836" y="1298999"/>
              <a:ext cx="5465794" cy="248269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Trends show decrease in rate of TEAEs over time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0E2B1CF-B6A8-0834-D58A-22C4991EBE3C}"/>
                </a:ext>
              </a:extLst>
            </p:cNvPr>
            <p:cNvGrpSpPr/>
            <p:nvPr/>
          </p:nvGrpSpPr>
          <p:grpSpPr>
            <a:xfrm>
              <a:off x="6237779" y="1704861"/>
              <a:ext cx="4717222" cy="3651532"/>
              <a:chOff x="725324" y="1847665"/>
              <a:chExt cx="4312490" cy="3369867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47717FC0-A063-2A9F-FB13-F404709BD3A1}"/>
                  </a:ext>
                </a:extLst>
              </p:cNvPr>
              <p:cNvGrpSpPr/>
              <p:nvPr/>
            </p:nvGrpSpPr>
            <p:grpSpPr>
              <a:xfrm>
                <a:off x="725324" y="1847665"/>
                <a:ext cx="4096969" cy="3369867"/>
                <a:chOff x="704404" y="1847665"/>
                <a:chExt cx="3276598" cy="3155597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3B80DBC9-25C7-DE02-6757-C20CB36D8059}"/>
                    </a:ext>
                  </a:extLst>
                </p:cNvPr>
                <p:cNvGrpSpPr/>
                <p:nvPr/>
              </p:nvGrpSpPr>
              <p:grpSpPr>
                <a:xfrm>
                  <a:off x="704404" y="1847665"/>
                  <a:ext cx="3276598" cy="3155597"/>
                  <a:chOff x="1773401" y="8570975"/>
                  <a:chExt cx="4383327" cy="3642052"/>
                </a:xfrm>
              </p:grpSpPr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8E9D43F0-89DE-421D-C81E-1C5A35D54937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378706" y="10105312"/>
                    <a:ext cx="2888209" cy="98820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Patients (%)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7" name="Group 336">
                    <a:extLst>
                      <a:ext uri="{FF2B5EF4-FFF2-40B4-BE49-F238E27FC236}">
                        <a16:creationId xmlns:a16="http://schemas.microsoft.com/office/drawing/2014/main" id="{56738879-3856-8382-9D49-F343133907AD}"/>
                      </a:ext>
                    </a:extLst>
                  </p:cNvPr>
                  <p:cNvGrpSpPr/>
                  <p:nvPr/>
                </p:nvGrpSpPr>
                <p:grpSpPr>
                  <a:xfrm>
                    <a:off x="1849352" y="8570975"/>
                    <a:ext cx="508139" cy="3161347"/>
                    <a:chOff x="418892" y="1267424"/>
                    <a:chExt cx="770115" cy="4232840"/>
                  </a:xfrm>
                </p:grpSpPr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739326A2-CEC2-DE13-D0E6-C711D9EE7A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189007" y="1356156"/>
                      <a:ext cx="0" cy="3972361"/>
                    </a:xfrm>
                    <a:custGeom>
                      <a:avLst/>
                      <a:gdLst>
                        <a:gd name="connsiteX0" fmla="*/ 0 w 0"/>
                        <a:gd name="connsiteY0" fmla="*/ 2133124 h 2124075"/>
                        <a:gd name="connsiteX1" fmla="*/ 0 w 0"/>
                        <a:gd name="connsiteY1" fmla="*/ 0 h 2124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2124075">
                          <a:moveTo>
                            <a:pt x="0" y="213312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D292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2" name="Rectangle 341">
                      <a:extLst>
                        <a:ext uri="{FF2B5EF4-FFF2-40B4-BE49-F238E27FC236}">
                          <a16:creationId xmlns:a16="http://schemas.microsoft.com/office/drawing/2014/main" id="{7F857DB8-9266-D327-7D04-420CBB6927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3" y="1267424"/>
                      <a:ext cx="546459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3" name="Rectangle 342">
                      <a:extLst>
                        <a:ext uri="{FF2B5EF4-FFF2-40B4-BE49-F238E27FC236}">
                          <a16:creationId xmlns:a16="http://schemas.microsoft.com/office/drawing/2014/main" id="{A21E7716-10E6-9F7A-2EB4-0BA54C9AC7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03696" y="2009093"/>
                      <a:ext cx="461656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9ED71FAC-BDC4-2D5D-ED3E-B3101562A5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2793" y="2815774"/>
                      <a:ext cx="352563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B489E183-1EE6-147D-5D9E-654287EAC9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3591193"/>
                      <a:ext cx="546462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255CAB36-CEBD-A571-06CC-76D7DE7F63E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4356788"/>
                      <a:ext cx="546462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94A198D1-3E8C-FF69-26AE-6D397CEDAC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5091604"/>
                      <a:ext cx="546462" cy="408660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8C6B5F7C-BB8F-8D7F-08AC-E325BFA385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03697" y="1645670"/>
                      <a:ext cx="461656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AE430459-EACC-69F0-1FEF-330E61AF54F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03697" y="2415931"/>
                      <a:ext cx="461656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54846111-71E4-0BA0-B60D-CFE0E05D701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2793" y="3210990"/>
                      <a:ext cx="352563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9DF1899E-3C1C-AF82-5556-8DCE786259F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3976284"/>
                      <a:ext cx="546462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E5AC0AB-20D4-C05A-39FD-EE145D87DAE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18892" y="4746288"/>
                      <a:ext cx="546462" cy="408661"/>
                    </a:xfrm>
                    <a:prstGeom prst="rect">
                      <a:avLst/>
                    </a:prstGeom>
                    <a:noFill/>
                    <a:ln w="28575" cap="sq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D8688616-EF80-1265-65EF-F34810279F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17649" y="11688668"/>
                    <a:ext cx="752028" cy="52435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Weeks ≤12</a:t>
                    </a:r>
                    <a:b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</a:b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QW dosing</a:t>
                    </a:r>
                    <a:b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</a:b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(N=157)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2BC7865A-B48F-814E-5950-2CDBDFE596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83539" y="11688669"/>
                    <a:ext cx="1349012" cy="52435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Weeks </a:t>
                    </a: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rPr>
                      <a:t>&gt;</a:t>
                    </a: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12 to </a:t>
                    </a: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rPr>
                      <a:t>≤36</a:t>
                    </a:r>
                    <a:b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</a:b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Q2W dosing</a:t>
                    </a:r>
                    <a:b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</a:b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(n=99)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FA93B3EA-AC70-8F78-498B-C4182F1FCB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39318" y="11688668"/>
                    <a:ext cx="917410" cy="524358"/>
                  </a:xfrm>
                  <a:prstGeom prst="rect">
                    <a:avLst/>
                  </a:prstGeom>
                  <a:noFill/>
                  <a:ln w="28575" cap="sq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Weeks </a:t>
                    </a: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rPr>
                      <a:t>&gt;36</a:t>
                    </a:r>
                    <a:b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</a:b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Q4W dosing</a:t>
                    </a:r>
                    <a:b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</a:b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(n=49)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D3B0912D-A923-6E54-0F57-F7C3FD1E5DFA}"/>
                    </a:ext>
                  </a:extLst>
                </p:cNvPr>
                <p:cNvGrpSpPr/>
                <p:nvPr/>
              </p:nvGrpSpPr>
              <p:grpSpPr>
                <a:xfrm>
                  <a:off x="1073129" y="1979888"/>
                  <a:ext cx="51571" cy="2251197"/>
                  <a:chOff x="8484743" y="1979888"/>
                  <a:chExt cx="22534" cy="2251197"/>
                </a:xfrm>
              </p:grpSpPr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49A88681-C469-7551-73C6-2C153AD0855E}"/>
                      </a:ext>
                    </a:extLst>
                  </p:cNvPr>
                  <p:cNvSpPr/>
                  <p:nvPr/>
                </p:nvSpPr>
                <p:spPr>
                  <a:xfrm>
                    <a:off x="8484743" y="2981836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E441D521-BA30-ADF6-19A6-A82C3A05AA6A}"/>
                      </a:ext>
                    </a:extLst>
                  </p:cNvPr>
                  <p:cNvSpPr/>
                  <p:nvPr/>
                </p:nvSpPr>
                <p:spPr>
                  <a:xfrm>
                    <a:off x="8484743" y="2476985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58DE8AB4-3A0D-3A63-A9B9-EAEDFE49410A}"/>
                      </a:ext>
                    </a:extLst>
                  </p:cNvPr>
                  <p:cNvSpPr/>
                  <p:nvPr/>
                </p:nvSpPr>
                <p:spPr>
                  <a:xfrm>
                    <a:off x="8484743" y="1979888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860B6747-DC83-27E9-BD27-F0098202F6BB}"/>
                      </a:ext>
                    </a:extLst>
                  </p:cNvPr>
                  <p:cNvSpPr/>
                  <p:nvPr/>
                </p:nvSpPr>
                <p:spPr>
                  <a:xfrm>
                    <a:off x="8484743" y="3483614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7EA22AB1-3871-027C-9B70-83B9CD9AF580}"/>
                      </a:ext>
                    </a:extLst>
                  </p:cNvPr>
                  <p:cNvSpPr/>
                  <p:nvPr/>
                </p:nvSpPr>
                <p:spPr>
                  <a:xfrm>
                    <a:off x="8484743" y="3979037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CF1E8174-B821-ACA1-B2D6-6165C86EBB7A}"/>
                      </a:ext>
                    </a:extLst>
                  </p:cNvPr>
                  <p:cNvSpPr/>
                  <p:nvPr/>
                </p:nvSpPr>
                <p:spPr>
                  <a:xfrm>
                    <a:off x="8484743" y="2241812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ACA771E-8E66-B339-A0AE-B8188D2A04E7}"/>
                      </a:ext>
                    </a:extLst>
                  </p:cNvPr>
                  <p:cNvSpPr/>
                  <p:nvPr/>
                </p:nvSpPr>
                <p:spPr>
                  <a:xfrm>
                    <a:off x="8484743" y="2740253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5B57DCB1-4006-E567-FB13-FEF6AFA409F1}"/>
                      </a:ext>
                    </a:extLst>
                  </p:cNvPr>
                  <p:cNvSpPr/>
                  <p:nvPr/>
                </p:nvSpPr>
                <p:spPr>
                  <a:xfrm>
                    <a:off x="8484743" y="3237582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62657122-E178-2C2F-B63A-43B8B7D1FED1}"/>
                      </a:ext>
                    </a:extLst>
                  </p:cNvPr>
                  <p:cNvSpPr/>
                  <p:nvPr/>
                </p:nvSpPr>
                <p:spPr>
                  <a:xfrm>
                    <a:off x="8484743" y="3732809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59F63AB9-87D2-D633-AF2B-35F420E6D226}"/>
                      </a:ext>
                    </a:extLst>
                  </p:cNvPr>
                  <p:cNvSpPr/>
                  <p:nvPr/>
                </p:nvSpPr>
                <p:spPr>
                  <a:xfrm>
                    <a:off x="8484743" y="4231085"/>
                    <a:ext cx="22534" cy="0"/>
                  </a:xfrm>
                  <a:custGeom>
                    <a:avLst/>
                    <a:gdLst>
                      <a:gd name="connsiteX0" fmla="*/ 35624 w 28575"/>
                      <a:gd name="connsiteY0" fmla="*/ 0 h 0"/>
                      <a:gd name="connsiteX1" fmla="*/ 0 w 2857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62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D2926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F1C23703-4992-AE96-E2BD-D8CC2251E012}"/>
                  </a:ext>
                </a:extLst>
              </p:cNvPr>
              <p:cNvSpPr/>
              <p:nvPr/>
            </p:nvSpPr>
            <p:spPr>
              <a:xfrm>
                <a:off x="1186368" y="4660168"/>
                <a:ext cx="3851446" cy="45719"/>
              </a:xfrm>
              <a:custGeom>
                <a:avLst/>
                <a:gdLst>
                  <a:gd name="connsiteX0" fmla="*/ 0 w 6315075"/>
                  <a:gd name="connsiteY0" fmla="*/ 0 h 0"/>
                  <a:gd name="connsiteX1" fmla="*/ 6322790 w 6315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5075">
                    <a:moveTo>
                      <a:pt x="0" y="0"/>
                    </a:moveTo>
                    <a:lnTo>
                      <a:pt x="6322790" y="0"/>
                    </a:lnTo>
                  </a:path>
                </a:pathLst>
              </a:custGeom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C54256F-E746-C340-7BC9-635426AD3609}"/>
                </a:ext>
              </a:extLst>
            </p:cNvPr>
            <p:cNvSpPr/>
            <p:nvPr/>
          </p:nvSpPr>
          <p:spPr bwMode="auto">
            <a:xfrm>
              <a:off x="7496630" y="1905000"/>
              <a:ext cx="2736850" cy="1009650"/>
            </a:xfrm>
            <a:custGeom>
              <a:avLst/>
              <a:gdLst>
                <a:gd name="connsiteX0" fmla="*/ 0 w 2736850"/>
                <a:gd name="connsiteY0" fmla="*/ 0 h 1009650"/>
                <a:gd name="connsiteX1" fmla="*/ 1384300 w 2736850"/>
                <a:gd name="connsiteY1" fmla="*/ 482600 h 1009650"/>
                <a:gd name="connsiteX2" fmla="*/ 2736850 w 2736850"/>
                <a:gd name="connsiteY2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6850" h="1009650">
                  <a:moveTo>
                    <a:pt x="0" y="0"/>
                  </a:moveTo>
                  <a:lnTo>
                    <a:pt x="1384300" y="482600"/>
                  </a:lnTo>
                  <a:lnTo>
                    <a:pt x="2736850" y="1009650"/>
                  </a:lnTo>
                </a:path>
              </a:pathLst>
            </a:custGeom>
            <a:noFill/>
            <a:ln w="25400">
              <a:solidFill>
                <a:srgbClr val="1AC9A8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C81DEE7-7C71-B08A-82FF-1EF42F06E648}"/>
                </a:ext>
              </a:extLst>
            </p:cNvPr>
            <p:cNvSpPr/>
            <p:nvPr/>
          </p:nvSpPr>
          <p:spPr bwMode="auto">
            <a:xfrm>
              <a:off x="7509330" y="3187700"/>
              <a:ext cx="2717800" cy="850900"/>
            </a:xfrm>
            <a:custGeom>
              <a:avLst/>
              <a:gdLst>
                <a:gd name="connsiteX0" fmla="*/ 0 w 2717800"/>
                <a:gd name="connsiteY0" fmla="*/ 0 h 850900"/>
                <a:gd name="connsiteX1" fmla="*/ 1358900 w 2717800"/>
                <a:gd name="connsiteY1" fmla="*/ 850900 h 850900"/>
                <a:gd name="connsiteX2" fmla="*/ 2717800 w 27178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7800" h="850900">
                  <a:moveTo>
                    <a:pt x="0" y="0"/>
                  </a:moveTo>
                  <a:lnTo>
                    <a:pt x="1358900" y="850900"/>
                  </a:lnTo>
                  <a:lnTo>
                    <a:pt x="2717800" y="850900"/>
                  </a:lnTo>
                </a:path>
              </a:pathLst>
            </a:custGeom>
            <a:noFill/>
            <a:ln w="25400">
              <a:solidFill>
                <a:srgbClr val="FFC4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2AF4F2E-639A-8BC2-6731-2D4A5AC0A6DE}"/>
                </a:ext>
              </a:extLst>
            </p:cNvPr>
            <p:cNvSpPr/>
            <p:nvPr/>
          </p:nvSpPr>
          <p:spPr bwMode="auto">
            <a:xfrm>
              <a:off x="7509330" y="4229100"/>
              <a:ext cx="2736850" cy="342900"/>
            </a:xfrm>
            <a:custGeom>
              <a:avLst/>
              <a:gdLst>
                <a:gd name="connsiteX0" fmla="*/ 0 w 2736850"/>
                <a:gd name="connsiteY0" fmla="*/ 0 h 342900"/>
                <a:gd name="connsiteX1" fmla="*/ 1371600 w 2736850"/>
                <a:gd name="connsiteY1" fmla="*/ 165100 h 342900"/>
                <a:gd name="connsiteX2" fmla="*/ 2736850 w 2736850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6850" h="342900">
                  <a:moveTo>
                    <a:pt x="0" y="0"/>
                  </a:moveTo>
                  <a:lnTo>
                    <a:pt x="1371600" y="165100"/>
                  </a:lnTo>
                  <a:lnTo>
                    <a:pt x="2736850" y="342900"/>
                  </a:lnTo>
                </a:path>
              </a:pathLst>
            </a:custGeom>
            <a:noFill/>
            <a:ln w="25400">
              <a:solidFill>
                <a:srgbClr val="7BD1EB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864BF02-83AE-BE28-6DE3-8144BCAAE299}"/>
                </a:ext>
              </a:extLst>
            </p:cNvPr>
            <p:cNvSpPr/>
            <p:nvPr/>
          </p:nvSpPr>
          <p:spPr bwMode="auto">
            <a:xfrm>
              <a:off x="7502980" y="4451350"/>
              <a:ext cx="2730500" cy="285750"/>
            </a:xfrm>
            <a:custGeom>
              <a:avLst/>
              <a:gdLst>
                <a:gd name="connsiteX0" fmla="*/ 0 w 2730500"/>
                <a:gd name="connsiteY0" fmla="*/ 0 h 285750"/>
                <a:gd name="connsiteX1" fmla="*/ 1301750 w 2730500"/>
                <a:gd name="connsiteY1" fmla="*/ 285750 h 285750"/>
                <a:gd name="connsiteX2" fmla="*/ 2730500 w 273050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0500" h="285750">
                  <a:moveTo>
                    <a:pt x="0" y="0"/>
                  </a:moveTo>
                  <a:lnTo>
                    <a:pt x="1301750" y="285750"/>
                  </a:lnTo>
                  <a:lnTo>
                    <a:pt x="2730500" y="285750"/>
                  </a:lnTo>
                </a:path>
              </a:pathLst>
            </a:custGeom>
            <a:noFill/>
            <a:ln w="25400">
              <a:solidFill>
                <a:srgbClr val="691A6B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D091A37-FF2F-8E5F-217F-061C961CFC2E}"/>
                </a:ext>
              </a:extLst>
            </p:cNvPr>
            <p:cNvSpPr/>
            <p:nvPr/>
          </p:nvSpPr>
          <p:spPr bwMode="auto">
            <a:xfrm>
              <a:off x="7516474" y="4538663"/>
              <a:ext cx="2709862" cy="204787"/>
            </a:xfrm>
            <a:custGeom>
              <a:avLst/>
              <a:gdLst>
                <a:gd name="connsiteX0" fmla="*/ 0 w 2709862"/>
                <a:gd name="connsiteY0" fmla="*/ 0 h 204787"/>
                <a:gd name="connsiteX1" fmla="*/ 1293019 w 2709862"/>
                <a:gd name="connsiteY1" fmla="*/ 204787 h 204787"/>
                <a:gd name="connsiteX2" fmla="*/ 2709862 w 2709862"/>
                <a:gd name="connsiteY2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9862" h="204787">
                  <a:moveTo>
                    <a:pt x="0" y="0"/>
                  </a:moveTo>
                  <a:lnTo>
                    <a:pt x="1293019" y="204787"/>
                  </a:lnTo>
                  <a:lnTo>
                    <a:pt x="2709862" y="204787"/>
                  </a:lnTo>
                </a:path>
              </a:pathLst>
            </a:custGeom>
            <a:noFill/>
            <a:ln w="25400">
              <a:solidFill>
                <a:srgbClr val="00C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8835DB8-4843-AD67-1DE3-9AA0A4FAC30D}"/>
                </a:ext>
              </a:extLst>
            </p:cNvPr>
            <p:cNvSpPr/>
            <p:nvPr/>
          </p:nvSpPr>
          <p:spPr bwMode="auto">
            <a:xfrm>
              <a:off x="7502186" y="4676774"/>
              <a:ext cx="2733675" cy="69057"/>
            </a:xfrm>
            <a:custGeom>
              <a:avLst/>
              <a:gdLst>
                <a:gd name="connsiteX0" fmla="*/ 0 w 2733675"/>
                <a:gd name="connsiteY0" fmla="*/ 0 h 69057"/>
                <a:gd name="connsiteX1" fmla="*/ 1295400 w 2733675"/>
                <a:gd name="connsiteY1" fmla="*/ 69057 h 69057"/>
                <a:gd name="connsiteX2" fmla="*/ 2733675 w 2733675"/>
                <a:gd name="connsiteY2" fmla="*/ 69057 h 6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675" h="69057">
                  <a:moveTo>
                    <a:pt x="0" y="0"/>
                  </a:moveTo>
                  <a:lnTo>
                    <a:pt x="1295400" y="69057"/>
                  </a:lnTo>
                  <a:lnTo>
                    <a:pt x="2733675" y="69057"/>
                  </a:lnTo>
                </a:path>
              </a:pathLst>
            </a:custGeom>
            <a:noFill/>
            <a:ln w="254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D0A52239-7A14-C8BD-8B99-0E7A3916CE1F}"/>
                </a:ext>
              </a:extLst>
            </p:cNvPr>
            <p:cNvGrpSpPr/>
            <p:nvPr/>
          </p:nvGrpSpPr>
          <p:grpSpPr>
            <a:xfrm>
              <a:off x="7454271" y="1844867"/>
              <a:ext cx="2799863" cy="1112088"/>
              <a:chOff x="7526841" y="1844867"/>
              <a:chExt cx="2799863" cy="1112088"/>
            </a:xfrm>
          </p:grpSpPr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37F0F4-149C-0912-3CA9-655ACFABE1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26841" y="1844867"/>
                <a:ext cx="90001" cy="90000"/>
              </a:xfrm>
              <a:prstGeom prst="ellipse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75FDF373-7502-5DFA-331F-C7E173E53F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0543" y="2339430"/>
                <a:ext cx="90001" cy="90000"/>
              </a:xfrm>
              <a:prstGeom prst="ellipse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E5A2BAC-736B-9459-177E-5B54EC4A13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36703" y="2866955"/>
                <a:ext cx="90001" cy="90000"/>
              </a:xfrm>
              <a:prstGeom prst="ellipse">
                <a:avLst/>
              </a:prstGeom>
              <a:solidFill>
                <a:srgbClr val="1AC9A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67C6DA4C-4ADD-CBAE-D200-9D0E4B5F0E22}"/>
                </a:ext>
              </a:extLst>
            </p:cNvPr>
            <p:cNvGrpSpPr/>
            <p:nvPr/>
          </p:nvGrpSpPr>
          <p:grpSpPr>
            <a:xfrm>
              <a:off x="7455071" y="3118767"/>
              <a:ext cx="2799863" cy="971220"/>
              <a:chOff x="7527641" y="3118767"/>
              <a:chExt cx="2799863" cy="971220"/>
            </a:xfrm>
          </p:grpSpPr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8BD083CF-01EC-AF00-56B5-BF67C58DC6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27641" y="3118767"/>
                <a:ext cx="90001" cy="9000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C5D3795C-53D4-C582-1896-A7BDAD6AA0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8973" y="3999987"/>
                <a:ext cx="90001" cy="9000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2768B9F-8463-89EB-5605-3B8A83FC99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37503" y="3990045"/>
                <a:ext cx="90001" cy="9000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9981DB4A-CA31-42EB-3B81-0C1728ADE207}"/>
                </a:ext>
              </a:extLst>
            </p:cNvPr>
            <p:cNvGrpSpPr/>
            <p:nvPr/>
          </p:nvGrpSpPr>
          <p:grpSpPr>
            <a:xfrm>
              <a:off x="7471421" y="4168092"/>
              <a:ext cx="2815016" cy="443138"/>
              <a:chOff x="7543991" y="4168092"/>
              <a:chExt cx="2815016" cy="443138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F164120A-9715-857E-A8A9-51E6808E14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43991" y="4168092"/>
                <a:ext cx="90001" cy="90000"/>
              </a:xfrm>
              <a:prstGeom prst="ellipse">
                <a:avLst/>
              </a:prstGeom>
              <a:solidFill>
                <a:srgbClr val="7BD1EB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CCE825F3-50EF-9544-98E3-8D0680D775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80691" y="4350234"/>
                <a:ext cx="90001" cy="90000"/>
              </a:xfrm>
              <a:prstGeom prst="ellipse">
                <a:avLst/>
              </a:prstGeom>
              <a:solidFill>
                <a:srgbClr val="7BD1EB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C3032599-31F0-64D4-4D31-8A62AC2808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69006" y="4521230"/>
                <a:ext cx="90001" cy="90000"/>
              </a:xfrm>
              <a:prstGeom prst="ellipse">
                <a:avLst/>
              </a:prstGeom>
              <a:solidFill>
                <a:srgbClr val="7BD1EB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10A50E0-8D81-A2D5-5713-CF629BAA47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1629" y="4389255"/>
              <a:ext cx="90001" cy="90000"/>
            </a:xfrm>
            <a:prstGeom prst="ellipse">
              <a:avLst/>
            </a:prstGeom>
            <a:solidFill>
              <a:srgbClr val="691A6B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10D783B-E2A1-DBFE-D92F-B2D511ACCF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3253" y="4496204"/>
              <a:ext cx="90001" cy="90000"/>
            </a:xfrm>
            <a:prstGeom prst="ellipse">
              <a:avLst/>
            </a:prstGeom>
            <a:solidFill>
              <a:srgbClr val="00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78C8CE1-36EE-1EFF-B5D4-2A9A50A8EA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3253" y="4634728"/>
              <a:ext cx="90001" cy="90000"/>
            </a:xfrm>
            <a:prstGeom prst="ellipse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98D29D24-B6F1-8DDF-9511-DDD1895267DC}"/>
                </a:ext>
              </a:extLst>
            </p:cNvPr>
            <p:cNvGrpSpPr/>
            <p:nvPr/>
          </p:nvGrpSpPr>
          <p:grpSpPr>
            <a:xfrm>
              <a:off x="8823976" y="4696573"/>
              <a:ext cx="92429" cy="90000"/>
              <a:chOff x="8896546" y="4696573"/>
              <a:chExt cx="92429" cy="90000"/>
            </a:xfrm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16D8C7F7-C5E2-3C35-BFC9-BB8E52D3D9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8974" y="4696573"/>
                <a:ext cx="90001" cy="90000"/>
              </a:xfrm>
              <a:prstGeom prst="ellipse">
                <a:avLst/>
              </a:prstGeom>
              <a:solidFill>
                <a:srgbClr val="00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3655B31F-8C7D-0CDD-0480-925FECA33C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8973" y="4696573"/>
                <a:ext cx="90001" cy="90000"/>
              </a:xfrm>
              <a:prstGeom prst="ellipse">
                <a:avLst/>
              </a:prstGeom>
              <a:solidFill>
                <a:srgbClr val="7BD1EB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BEDF87E0-0776-B0C0-770C-C1BA10CD74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6546" y="4696573"/>
                <a:ext cx="90001" cy="9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8D4836B-BC52-8430-C65A-B0D314367465}"/>
                </a:ext>
              </a:extLst>
            </p:cNvPr>
            <p:cNvGrpSpPr/>
            <p:nvPr/>
          </p:nvGrpSpPr>
          <p:grpSpPr>
            <a:xfrm>
              <a:off x="10180122" y="4696573"/>
              <a:ext cx="92429" cy="90000"/>
              <a:chOff x="8896546" y="4696573"/>
              <a:chExt cx="92429" cy="90000"/>
            </a:xfrm>
          </p:grpSpPr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3AB82E99-2076-9349-605C-BA23582C09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8974" y="4696573"/>
                <a:ext cx="90001" cy="90000"/>
              </a:xfrm>
              <a:prstGeom prst="ellipse">
                <a:avLst/>
              </a:prstGeom>
              <a:solidFill>
                <a:srgbClr val="00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E125F9BC-19D8-1AC0-4E87-B33B514B71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8973" y="4696573"/>
                <a:ext cx="90001" cy="90000"/>
              </a:xfrm>
              <a:prstGeom prst="ellipse">
                <a:avLst/>
              </a:prstGeom>
              <a:solidFill>
                <a:srgbClr val="7BD1EB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28A366A-660D-7AA8-EAB8-3133E95020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6546" y="4696573"/>
                <a:ext cx="90001" cy="9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7770C-9ACB-670A-A8A7-DE42C3A58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6713376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1.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Phillips T, 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et al. 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 2022; 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9443–9445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(Poster);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2. Phillips T,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 Blood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 2022; 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140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Suppl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1)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8022–8023 (Poster) 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3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A79D48-466C-CF41-4A43-FFCDF970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Deep responses and manageable safety with Glofit in R/R DLBCL</a:t>
            </a:r>
            <a:br>
              <a:rPr lang="en-GB" dirty="0"/>
            </a:br>
            <a:r>
              <a:rPr lang="en-GB" sz="1800" b="0" dirty="0"/>
              <a:t>Phase 2 part of a phase 1/2 study of heavily pretreated and highly refractory patients (N=155)</a:t>
            </a:r>
            <a:endParaRPr lang="en-GB" b="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33B4C53-721C-26A7-D007-DE8C2F24C381}"/>
              </a:ext>
            </a:extLst>
          </p:cNvPr>
          <p:cNvSpPr txBox="1">
            <a:spLocks/>
          </p:cNvSpPr>
          <p:nvPr/>
        </p:nvSpPr>
        <p:spPr bwMode="gray">
          <a:xfrm>
            <a:off x="1503159" y="1173886"/>
            <a:ext cx="37276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90000" bIns="4680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32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SzPct val="90000"/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48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6000" indent="-2160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432000" indent="-216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648000" indent="-216000" algn="l" rtl="0" eaLnBrk="1" fontAlgn="base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92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rates*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8D86BC1-54A7-7673-C43E-F841432CC948}"/>
              </a:ext>
            </a:extLst>
          </p:cNvPr>
          <p:cNvGraphicFramePr/>
          <p:nvPr/>
        </p:nvGraphicFramePr>
        <p:xfrm>
          <a:off x="576446" y="1782394"/>
          <a:ext cx="4961121" cy="401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DD1D1-CBF5-0E4A-8CB7-AB581F08D052}"/>
              </a:ext>
            </a:extLst>
          </p:cNvPr>
          <p:cNvGrpSpPr/>
          <p:nvPr/>
        </p:nvGrpSpPr>
        <p:grpSpPr>
          <a:xfrm>
            <a:off x="6807200" y="1257681"/>
            <a:ext cx="4537792" cy="4530441"/>
            <a:chOff x="7222408" y="1066611"/>
            <a:chExt cx="4148062" cy="4198110"/>
          </a:xfrm>
        </p:grpSpPr>
        <p:graphicFrame>
          <p:nvGraphicFramePr>
            <p:cNvPr id="19" name="Content Placeholder 4">
              <a:extLst>
                <a:ext uri="{FF2B5EF4-FFF2-40B4-BE49-F238E27FC236}">
                  <a16:creationId xmlns:a16="http://schemas.microsoft.com/office/drawing/2014/main" id="{6C2760EB-30FA-A47B-024D-DA5BCC8A8C6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22408" y="1066611"/>
            <a:ext cx="4148062" cy="1003239"/>
          </p:xfrm>
          <a:graphic>
            <a:graphicData uri="http://schemas.openxmlformats.org/drawingml/2006/table">
              <a:tbl>
                <a:tblPr firstRow="1">
                  <a:tableStyleId>{5FD0F851-EC5A-4D38-B0AD-8093EC10F338}</a:tableStyleId>
                </a:tblPr>
                <a:tblGrid>
                  <a:gridCol w="28359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01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0011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r"/>
                        <a:r>
                          <a:rPr lang="en-US" sz="1200" b="1" dirty="0">
                            <a:solidFill>
                              <a:schemeClr val="tx1"/>
                            </a:solidFill>
                            <a:latin typeface="+mn-lt"/>
                          </a:rPr>
                          <a:t>Characteristic</a:t>
                        </a:r>
                      </a:p>
                    </a:txBody>
                    <a:tcPr marL="90000" marR="90000" marT="36000" marB="36000" anchor="b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US" sz="12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Glofitamab</a:t>
                        </a:r>
                        <a:br>
                          <a:rPr lang="en-US" sz="12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lang="en-US" sz="12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(n=154)</a:t>
                        </a:r>
                        <a:r>
                          <a:rPr lang="en-US" sz="1200" b="1" kern="1200" baseline="300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‡</a:t>
                        </a:r>
                      </a:p>
                    </a:txBody>
                    <a:tcPr marL="90000" marR="90000" marT="36000" marB="36000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702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9872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baseline="0" dirty="0">
                            <a:solidFill>
                              <a:schemeClr val="tx1"/>
                            </a:solidFill>
                            <a:latin typeface="+mn-lt"/>
                          </a:rPr>
                          <a:t>Median age, years (range)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baseline="0" dirty="0">
                            <a:solidFill>
                              <a:schemeClr val="tx1"/>
                            </a:solidFill>
                          </a:rPr>
                          <a:t>Median prior LoT, n (range)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baseline="0" dirty="0">
                            <a:solidFill>
                              <a:schemeClr val="tx1"/>
                            </a:solidFill>
                          </a:rPr>
                          <a:t>Median follow-up, months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chemeClr val="tx1"/>
                            </a:solidFill>
                            <a:latin typeface="+mn-lt"/>
                          </a:rPr>
                          <a:t>66 (21–90)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 (2–7)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12.6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3039481558"/>
                    </a:ext>
                  </a:extLst>
                </a:tr>
              </a:tbl>
            </a:graphicData>
          </a:graphic>
        </p:graphicFrame>
        <p:graphicFrame>
          <p:nvGraphicFramePr>
            <p:cNvPr id="21" name="Content Placeholder 4">
              <a:extLst>
                <a:ext uri="{FF2B5EF4-FFF2-40B4-BE49-F238E27FC236}">
                  <a16:creationId xmlns:a16="http://schemas.microsoft.com/office/drawing/2014/main" id="{3F604058-69D9-82FE-CDB2-64C54048E55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22408" y="2078682"/>
            <a:ext cx="4148062" cy="3186039"/>
          </p:xfrm>
          <a:graphic>
            <a:graphicData uri="http://schemas.openxmlformats.org/drawingml/2006/table">
              <a:tbl>
                <a:tblPr firstRow="1"/>
                <a:tblGrid>
                  <a:gridCol w="283255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0523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90649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1" baseline="0" dirty="0">
                            <a:solidFill>
                              <a:schemeClr val="tx1"/>
                            </a:solidFill>
                            <a:latin typeface="+mn-lt"/>
                          </a:rPr>
                          <a:t>TRAEs of special interest*</a:t>
                        </a:r>
                      </a:p>
                    </a:txBody>
                    <a:tcPr marL="90000" marR="90000" marT="36000" marB="36000" anchor="b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2CDE6">
                          <a:lumMod val="40000"/>
                          <a:lumOff val="6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b="1" baseline="0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702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47063408"/>
                    </a:ext>
                  </a:extLst>
                </a:tr>
                <a:tr h="509123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Any grade CRS</a:t>
                        </a:r>
                      </a:p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Grade ≥2 CRS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66%</a:t>
                        </a:r>
                        <a:r>
                          <a:rPr lang="en-GB" sz="1200" b="1" kern="1200" baseline="300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§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18%</a:t>
                        </a:r>
                        <a:r>
                          <a:rPr lang="en-GB" sz="1200" b="1" kern="1200" baseline="300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§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557144070"/>
                    </a:ext>
                  </a:extLst>
                </a:tr>
                <a:tr h="509123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Any grade ICANS</a:t>
                        </a:r>
                      </a:p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Grade ≥3 ICANS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8%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0.6%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819363921"/>
                    </a:ext>
                  </a:extLst>
                </a:tr>
                <a:tr h="287335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TLS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1%</a:t>
                        </a:r>
                        <a:r>
                          <a:rPr lang="en-GB" sz="1200" b="0" baseline="30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║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536339603"/>
                    </a:ext>
                  </a:extLst>
                </a:tr>
                <a:tr h="287335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Other common events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DEBF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endPara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702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306567415"/>
                    </a:ext>
                  </a:extLst>
                </a:tr>
                <a:tr h="683090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Neutropenia</a:t>
                        </a:r>
                      </a:p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Anemia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Thrombocytopenia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38%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31%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25%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73306295"/>
                    </a:ext>
                  </a:extLst>
                </a:tr>
                <a:tr h="287335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 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DEBF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endPara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702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37083131"/>
                    </a:ext>
                  </a:extLst>
                </a:tr>
                <a:tr h="287335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</a:rPr>
                          <a:t>SAEs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47%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273810874"/>
                    </a:ext>
                  </a:extLst>
                </a:tr>
                <a:tr h="296927">
                  <a:tc>
                    <a:txBody>
                      <a:bodyPr/>
                      <a:lstStyle/>
                      <a:p>
                        <a:pPr algn="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</a:rPr>
                          <a:t>TRAE leading to Glofit discontinuation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3%</a:t>
                        </a:r>
                      </a:p>
                    </a:txBody>
                    <a:tcPr marL="90000" marR="90000" marT="36000" marB="3600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265538456"/>
                    </a:ext>
                  </a:extLst>
                </a:tr>
              </a:tbl>
            </a:graphicData>
          </a:graphic>
        </p:graphicFrame>
      </p:grp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B5BA75E0-74FF-972D-B2C7-8669A9A97824}"/>
              </a:ext>
            </a:extLst>
          </p:cNvPr>
          <p:cNvGraphicFramePr>
            <a:graphicFrameLocks/>
          </p:cNvGraphicFramePr>
          <p:nvPr/>
        </p:nvGraphicFramePr>
        <p:xfrm>
          <a:off x="3284376" y="1782394"/>
          <a:ext cx="3302776" cy="875520"/>
        </p:xfrm>
        <a:graphic>
          <a:graphicData uri="http://schemas.openxmlformats.org/drawingml/2006/table">
            <a:tbl>
              <a:tblPr firstRow="1"/>
              <a:tblGrid>
                <a:gridCol w="203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Endpoint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DE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Glofit</a:t>
                      </a: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Median PFS, mo (95% CI)*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OS, mo (95% CI)</a:t>
                      </a:r>
                      <a:r>
                        <a:rPr lang="en-US" sz="1200" b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12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DoR, mo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CD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4.9 (3.4–8.1)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11.5 (7.9–15.7)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CD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6AC000-99F7-0B3D-3BB5-3A36040B01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301110"/>
            <a:ext cx="5193729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 By IRC;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Assessed according to investigator;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‡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Safety population;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§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Per Lee,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criteria; 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/>
              </a:rPr>
              <a:t>║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/>
              </a:rPr>
              <a:t>Grade ≥3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Dickinson MJ,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N </a:t>
            </a: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Engl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J Med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387: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2220–2231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5363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64152-D565-CF24-5A8E-ADFBDF0C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Promising initial outcomes with Epco + GemOx in R/R DLBCL</a:t>
            </a:r>
            <a:br>
              <a:rPr lang="pt-BR" dirty="0"/>
            </a:br>
            <a:r>
              <a:rPr lang="pt-BR" sz="1800" b="0" dirty="0"/>
              <a:t>EPCORE NHL-2 arm 5: High-risk and highly refractory ASCT-ineligible patients (N=25)</a:t>
            </a:r>
            <a:endParaRPr lang="en-GB" b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A0841A-5294-7392-3B58-7A527422B97C}"/>
              </a:ext>
            </a:extLst>
          </p:cNvPr>
          <p:cNvGrpSpPr/>
          <p:nvPr/>
        </p:nvGrpSpPr>
        <p:grpSpPr>
          <a:xfrm>
            <a:off x="446088" y="1267425"/>
            <a:ext cx="5620816" cy="3473290"/>
            <a:chOff x="4428907" y="1658562"/>
            <a:chExt cx="4312612" cy="38342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FFEA81-2621-E11A-5CA0-BC2A76F5F608}"/>
                </a:ext>
              </a:extLst>
            </p:cNvPr>
            <p:cNvGrpSpPr/>
            <p:nvPr/>
          </p:nvGrpSpPr>
          <p:grpSpPr>
            <a:xfrm>
              <a:off x="4428907" y="1658562"/>
              <a:ext cx="4312612" cy="3834243"/>
              <a:chOff x="580582" y="1768080"/>
              <a:chExt cx="6164180" cy="3834243"/>
            </a:xfrm>
          </p:grpSpPr>
          <p:graphicFrame>
            <p:nvGraphicFramePr>
              <p:cNvPr id="10" name="Content Placeholder 4">
                <a:extLst>
                  <a:ext uri="{FF2B5EF4-FFF2-40B4-BE49-F238E27FC236}">
                    <a16:creationId xmlns:a16="http://schemas.microsoft.com/office/drawing/2014/main" id="{859C4C57-041D-33BF-A415-2831F50C443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72635" y="2360241"/>
              <a:ext cx="3872523" cy="32420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6F5CD-74AA-5655-F5EB-AFC1B18C811C}"/>
                  </a:ext>
                </a:extLst>
              </p:cNvPr>
              <p:cNvSpPr txBox="1"/>
              <p:nvPr/>
            </p:nvSpPr>
            <p:spPr>
              <a:xfrm rot="16200000">
                <a:off x="133308" y="3551520"/>
                <a:ext cx="209567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Response rate (%)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1883EF-1700-F682-BFD4-51C8EE20EE0A}"/>
                  </a:ext>
                </a:extLst>
              </p:cNvPr>
              <p:cNvSpPr txBox="1"/>
              <p:nvPr/>
            </p:nvSpPr>
            <p:spPr>
              <a:xfrm>
                <a:off x="580582" y="1768080"/>
                <a:ext cx="6164180" cy="373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Response rates*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C137B1-2B17-6AB3-0816-B1AEEE5B70DB}"/>
                  </a:ext>
                </a:extLst>
              </p:cNvPr>
              <p:cNvSpPr txBox="1"/>
              <p:nvPr/>
            </p:nvSpPr>
            <p:spPr>
              <a:xfrm>
                <a:off x="2752973" y="2357491"/>
                <a:ext cx="1788546" cy="373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ORR: 92% 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8C1A68-84EF-73D8-1155-EA31F9FF5B4F}"/>
                </a:ext>
              </a:extLst>
            </p:cNvPr>
            <p:cNvGrpSpPr/>
            <p:nvPr/>
          </p:nvGrpSpPr>
          <p:grpSpPr>
            <a:xfrm>
              <a:off x="7488771" y="2348000"/>
              <a:ext cx="636799" cy="419074"/>
              <a:chOff x="3488016" y="2316975"/>
              <a:chExt cx="636799" cy="41907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017917-FE13-5A1D-61BF-AFDB061C307C}"/>
                  </a:ext>
                </a:extLst>
              </p:cNvPr>
              <p:cNvSpPr/>
              <p:nvPr/>
            </p:nvSpPr>
            <p:spPr>
              <a:xfrm>
                <a:off x="3643346" y="2316975"/>
                <a:ext cx="471851" cy="215444"/>
              </a:xfrm>
              <a:prstGeom prst="rect">
                <a:avLst/>
              </a:prstGeom>
            </p:spPr>
            <p:txBody>
              <a:bodyPr wrap="none" lIns="72000" tIns="0" rIns="0" bIns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PMR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108954-64D3-76EA-73CE-5911CF3D4C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8016" y="2341014"/>
                <a:ext cx="155335" cy="167352"/>
              </a:xfrm>
              <a:prstGeom prst="rect">
                <a:avLst/>
              </a:prstGeom>
              <a:solidFill>
                <a:srgbClr val="D1F3E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3332DE-3B43-7D4D-E923-1AB87C2B5AC5}"/>
                  </a:ext>
                </a:extLst>
              </p:cNvPr>
              <p:cNvSpPr/>
              <p:nvPr/>
            </p:nvSpPr>
            <p:spPr>
              <a:xfrm>
                <a:off x="3643346" y="2520605"/>
                <a:ext cx="481469" cy="215444"/>
              </a:xfrm>
              <a:prstGeom prst="rect">
                <a:avLst/>
              </a:prstGeom>
            </p:spPr>
            <p:txBody>
              <a:bodyPr wrap="none" lIns="72000" tIns="0" rIns="0" bIns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9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CMR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7301AC-7B7D-9E00-6373-3CA15EC5B8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8016" y="2544644"/>
                <a:ext cx="155335" cy="167352"/>
              </a:xfrm>
              <a:prstGeom prst="rect">
                <a:avLst/>
              </a:prstGeom>
              <a:solidFill>
                <a:srgbClr val="1AC9A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4FD69C-7ED7-D282-4B6D-38FFAD28A813}"/>
              </a:ext>
            </a:extLst>
          </p:cNvPr>
          <p:cNvSpPr/>
          <p:nvPr/>
        </p:nvSpPr>
        <p:spPr bwMode="auto">
          <a:xfrm>
            <a:off x="446088" y="5012318"/>
            <a:ext cx="11314112" cy="802146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71D49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65% responders remained in response at data cutoff with longest DoR 6.9 months; 3 patients with prior CAR T remained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treatment and in response (2 CMR and 1 PMR). Safety was manageable with no unexpected findings observed with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Epco + GemOx in this patient population with high unmet need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930BC23-43E8-E7B2-5B48-4349FA66EA5E}"/>
              </a:ext>
            </a:extLst>
          </p:cNvPr>
          <p:cNvGraphicFramePr>
            <a:graphicFrameLocks/>
          </p:cNvGraphicFramePr>
          <p:nvPr/>
        </p:nvGraphicFramePr>
        <p:xfrm>
          <a:off x="6066904" y="1267425"/>
          <a:ext cx="5694884" cy="3284533"/>
        </p:xfrm>
        <a:graphic>
          <a:graphicData uri="http://schemas.openxmlformats.org/drawingml/2006/table">
            <a:tbl>
              <a:tblPr firstRow="1"/>
              <a:tblGrid>
                <a:gridCol w="355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3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Most common TEAEs</a:t>
                      </a: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DE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Epco + GemOx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(N=25)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C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3408"/>
                  </a:ext>
                </a:extLst>
              </a:tr>
              <a:tr h="895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CRS</a:t>
                      </a:r>
                      <a:r>
                        <a:rPr lang="en-GB" sz="1600" b="1" baseline="30000" dirty="0">
                          <a:effectLst/>
                          <a:latin typeface="+mn-lt"/>
                        </a:rPr>
                        <a:t>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effectLst/>
                          <a:latin typeface="+mn-lt"/>
                        </a:rPr>
                        <a:t>ICANS</a:t>
                      </a:r>
                      <a:r>
                        <a:rPr lang="en-GB" sz="1600" b="0" baseline="30000" dirty="0">
                          <a:effectLst/>
                          <a:latin typeface="+mn-lt"/>
                        </a:rPr>
                        <a:t>‡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effectLst/>
                          <a:latin typeface="+mn-lt"/>
                        </a:rPr>
                        <a:t>TLS</a:t>
                      </a:r>
                      <a:r>
                        <a:rPr lang="en-GB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GB" sz="1600" b="0" baseline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44070"/>
                  </a:ext>
                </a:extLst>
              </a:tr>
              <a:tr h="11744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Thrombocytopenia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Neutropenia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Anemia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Infections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280503"/>
                  </a:ext>
                </a:extLst>
              </a:tr>
              <a:tr h="615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Grade 5 AEs</a:t>
                      </a:r>
                      <a:r>
                        <a:rPr lang="en-GB" sz="1600" b="1" baseline="30000" dirty="0">
                          <a:effectLst/>
                          <a:latin typeface="+mn-lt"/>
                        </a:rPr>
                        <a:t>§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Fatal AEs</a:t>
                      </a:r>
                      <a:r>
                        <a:rPr lang="en-GB" sz="1600" b="0" baseline="30000" dirty="0">
                          <a:effectLst/>
                          <a:latin typeface="+mn-lt"/>
                        </a:rPr>
                        <a:t>║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GB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GB" sz="1600" b="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3845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BF4426-3A13-EE9B-C388-DEAD04C7E7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5885612"/>
            <a:ext cx="9238106" cy="6924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 Data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cutoff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 September 2022. 2 patients died within 60 days of first dose without assessment;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†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CRS events were all Grade 1/2, with most cases occurring in C1; all cases resolved;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‡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Grade 3;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§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Investigator could not rule out contribution of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Epco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in 2 pts: small bowel perforation in patient (aged 72 years) with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trDLBCL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and extensive GI involvement (had CMR);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acute hepatitis/multiorgan failure in patient (aged 68 years) with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trDLBCL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and liver involvement (had CMR);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║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Of 4 patients with fatal AEs unrelated to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epcoritamab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by investigator,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 (aged 87 years) had primary refractory disease and 2 (aged 74 years) had multiple comorbidities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Brody J,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et al. J Clin Oncol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2022;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40: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7527</a:t>
            </a:r>
          </a:p>
        </p:txBody>
      </p:sp>
    </p:spTree>
    <p:extLst>
      <p:ext uri="{BB962C8B-B14F-4D97-AF65-F5344CB8AC3E}">
        <p14:creationId xmlns:p14="http://schemas.microsoft.com/office/powerpoint/2010/main" val="547102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87557-9564-A506-2DDD-DEFD5A9A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Poor outcomes with CD19 immunomodulators post CAR T</a:t>
            </a:r>
            <a:br>
              <a:rPr lang="en-GB"/>
            </a:br>
            <a:r>
              <a:rPr lang="en-GB" sz="1800" b="0"/>
              <a:t>Limited activity and infrequent responses with </a:t>
            </a:r>
            <a:r>
              <a:rPr lang="en-GB" sz="1800" b="0" err="1"/>
              <a:t>Tafa</a:t>
            </a:r>
            <a:r>
              <a:rPr lang="en-GB" sz="1800" b="0"/>
              <a:t>-Len emphasize an unmet need in relapsed DLBCL</a:t>
            </a:r>
            <a:endParaRPr lang="en-GB" b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4BE345-CC07-B3A5-A67E-67D31397DEA0}"/>
              </a:ext>
            </a:extLst>
          </p:cNvPr>
          <p:cNvGrpSpPr/>
          <p:nvPr/>
        </p:nvGrpSpPr>
        <p:grpSpPr>
          <a:xfrm>
            <a:off x="388378" y="1192608"/>
            <a:ext cx="5714771" cy="4919349"/>
            <a:chOff x="827207" y="1480650"/>
            <a:chExt cx="5363886" cy="41725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29F1E8-1653-F50F-B4DD-E86C4F1AFA83}"/>
                </a:ext>
              </a:extLst>
            </p:cNvPr>
            <p:cNvGrpSpPr/>
            <p:nvPr/>
          </p:nvGrpSpPr>
          <p:grpSpPr>
            <a:xfrm>
              <a:off x="827207" y="1480650"/>
              <a:ext cx="5363886" cy="4172578"/>
              <a:chOff x="1145780" y="1429745"/>
              <a:chExt cx="5363886" cy="4172578"/>
            </a:xfrm>
          </p:grpSpPr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8002EA92-D2F5-7CAA-66B1-3963829D91E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72635" y="2085152"/>
              <a:ext cx="4666293" cy="35171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C1AC1-98DE-1C94-B9B2-4F3724BE860D}"/>
                  </a:ext>
                </a:extLst>
              </p:cNvPr>
              <p:cNvSpPr txBox="1"/>
              <p:nvPr/>
            </p:nvSpPr>
            <p:spPr>
              <a:xfrm rot="16200000">
                <a:off x="284072" y="3398967"/>
                <a:ext cx="208737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Response rate (%)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32E4F-570D-F06F-12E0-69921ED3D478}"/>
                  </a:ext>
                </a:extLst>
              </p:cNvPr>
              <p:cNvSpPr txBox="1"/>
              <p:nvPr/>
            </p:nvSpPr>
            <p:spPr>
              <a:xfrm>
                <a:off x="1145780" y="1429745"/>
                <a:ext cx="5363886" cy="61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Tafa</a:t>
                </a:r>
                <a:r>
                  <a: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-Len in patients with R/R DLBCL </a:t>
                </a:r>
                <a:br>
                  <a: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treated with prior CAR T (n=42)*</a:t>
                </a:r>
                <a:r>
                  <a:rPr kumimoji="0" lang="en-GB" sz="18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,1</a:t>
                </a: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7A20F7-68E4-4F26-D867-CE8A2DB9B42D}"/>
                  </a:ext>
                </a:extLst>
              </p:cNvPr>
              <p:cNvSpPr txBox="1"/>
              <p:nvPr/>
            </p:nvSpPr>
            <p:spPr>
              <a:xfrm>
                <a:off x="4407066" y="3626035"/>
                <a:ext cx="13747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ORR: 36% </a:t>
                </a: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544862-4427-D8C5-FAD6-5A3A483D6808}"/>
                </a:ext>
              </a:extLst>
            </p:cNvPr>
            <p:cNvSpPr txBox="1"/>
            <p:nvPr/>
          </p:nvSpPr>
          <p:spPr>
            <a:xfrm>
              <a:off x="2015771" y="4417095"/>
              <a:ext cx="13747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ORR: 7% 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B2FA70-1543-61CE-40E7-2C336C91A229}"/>
              </a:ext>
            </a:extLst>
          </p:cNvPr>
          <p:cNvCxnSpPr>
            <a:cxnSpLocks/>
          </p:cNvCxnSpPr>
          <p:nvPr/>
        </p:nvCxnSpPr>
        <p:spPr bwMode="auto">
          <a:xfrm>
            <a:off x="6046686" y="1427051"/>
            <a:ext cx="0" cy="4261572"/>
          </a:xfrm>
          <a:prstGeom prst="line">
            <a:avLst/>
          </a:prstGeom>
          <a:solidFill>
            <a:srgbClr val="071D49"/>
          </a:solidFill>
          <a:ln w="1270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E043E7-9524-354F-C7D7-911AD2E91FF2}"/>
              </a:ext>
            </a:extLst>
          </p:cNvPr>
          <p:cNvGrpSpPr/>
          <p:nvPr/>
        </p:nvGrpSpPr>
        <p:grpSpPr>
          <a:xfrm>
            <a:off x="6283317" y="1219907"/>
            <a:ext cx="5262846" cy="4763454"/>
            <a:chOff x="6283317" y="1219905"/>
            <a:chExt cx="5262846" cy="4323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3F3CF8-568C-3F63-1C22-26BA425C52E5}"/>
                </a:ext>
              </a:extLst>
            </p:cNvPr>
            <p:cNvSpPr txBox="1"/>
            <p:nvPr/>
          </p:nvSpPr>
          <p:spPr>
            <a:xfrm>
              <a:off x="6980344" y="1219905"/>
              <a:ext cx="45658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OS and PFS with </a:t>
              </a:r>
              <a:r>
                <a:rPr kumimoji="0" lang="en-GB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Tafa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-Len or </a:t>
              </a:r>
              <a:r>
                <a:rPr kumimoji="0" lang="en-GB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Lonca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 CAR T relapse (N=41)</a:t>
              </a:r>
              <a:r>
                <a:rPr kumimoji="0" lang="en-GB" sz="18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†,2</a:t>
              </a:r>
              <a:endPara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435367-05DE-CE78-E20E-418CB7A3974D}"/>
                </a:ext>
              </a:extLst>
            </p:cNvPr>
            <p:cNvSpPr txBox="1"/>
            <p:nvPr/>
          </p:nvSpPr>
          <p:spPr>
            <a:xfrm rot="16200000">
              <a:off x="5187827" y="3281736"/>
              <a:ext cx="25295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Survival (%)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AD947C-8C06-5F56-4145-0D8850BBE0B8}"/>
                </a:ext>
              </a:extLst>
            </p:cNvPr>
            <p:cNvSpPr txBox="1"/>
            <p:nvPr/>
          </p:nvSpPr>
          <p:spPr>
            <a:xfrm>
              <a:off x="7137289" y="5204419"/>
              <a:ext cx="42148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from initiation of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Tafa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or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Lonca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(weeks)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2B50D0-E51B-0FA3-8B0A-14ED2083FE25}"/>
                </a:ext>
              </a:extLst>
            </p:cNvPr>
            <p:cNvCxnSpPr>
              <a:cxnSpLocks/>
            </p:cNvCxnSpPr>
            <p:nvPr/>
          </p:nvCxnSpPr>
          <p:spPr>
            <a:xfrm>
              <a:off x="6961813" y="1993106"/>
              <a:ext cx="0" cy="2915812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ECDD43-A5BD-32EC-BE90-02A39DD3D97B}"/>
                </a:ext>
              </a:extLst>
            </p:cNvPr>
            <p:cNvCxnSpPr>
              <a:cxnSpLocks/>
            </p:cNvCxnSpPr>
            <p:nvPr/>
          </p:nvCxnSpPr>
          <p:spPr>
            <a:xfrm>
              <a:off x="6961813" y="4908918"/>
              <a:ext cx="4565818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90FD17C-14CF-C051-3AC4-9AB39E4E2FFE}"/>
                </a:ext>
              </a:extLst>
            </p:cNvPr>
            <p:cNvGrpSpPr/>
            <p:nvPr/>
          </p:nvGrpSpPr>
          <p:grpSpPr>
            <a:xfrm>
              <a:off x="6628180" y="4672433"/>
              <a:ext cx="324841" cy="215444"/>
              <a:chOff x="559216" y="1816631"/>
              <a:chExt cx="324841" cy="215444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8D5ACD7-1753-DF62-DD9C-8DA46BDF7D53}"/>
                  </a:ext>
                </a:extLst>
              </p:cNvPr>
              <p:cNvSpPr/>
              <p:nvPr/>
            </p:nvSpPr>
            <p:spPr bwMode="auto">
              <a:xfrm>
                <a:off x="559216" y="1816631"/>
                <a:ext cx="257941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2FFCE3E-1844-6066-EF0F-B0801CBA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097" y="1924352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81F57D-DA9D-EA81-9800-F2A1FAD5A345}"/>
                </a:ext>
              </a:extLst>
            </p:cNvPr>
            <p:cNvGrpSpPr/>
            <p:nvPr/>
          </p:nvGrpSpPr>
          <p:grpSpPr>
            <a:xfrm>
              <a:off x="7051300" y="4913680"/>
              <a:ext cx="237576" cy="283599"/>
              <a:chOff x="532153" y="4628745"/>
              <a:chExt cx="237576" cy="283599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0EB6844-3646-A6E5-BA4A-10ECEDC8C0DD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1511431-9D92-6FC1-F016-3C34270CB7D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121022-3DC3-4157-3068-67AD36E51360}"/>
                </a:ext>
              </a:extLst>
            </p:cNvPr>
            <p:cNvGrpSpPr/>
            <p:nvPr/>
          </p:nvGrpSpPr>
          <p:grpSpPr>
            <a:xfrm>
              <a:off x="6628180" y="4005683"/>
              <a:ext cx="324841" cy="215444"/>
              <a:chOff x="559216" y="1816631"/>
              <a:chExt cx="324841" cy="21544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6AA9200-CFED-C3EC-85A1-393F6584E8E8}"/>
                  </a:ext>
                </a:extLst>
              </p:cNvPr>
              <p:cNvSpPr/>
              <p:nvPr/>
            </p:nvSpPr>
            <p:spPr bwMode="auto">
              <a:xfrm>
                <a:off x="559216" y="1816631"/>
                <a:ext cx="257941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76C85EA-DB75-1597-967A-7282540D0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097" y="1924352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8AAD226-9B57-4482-199E-8D165418E8A7}"/>
                </a:ext>
              </a:extLst>
            </p:cNvPr>
            <p:cNvGrpSpPr/>
            <p:nvPr/>
          </p:nvGrpSpPr>
          <p:grpSpPr>
            <a:xfrm>
              <a:off x="6628180" y="3336552"/>
              <a:ext cx="324841" cy="215444"/>
              <a:chOff x="559216" y="1816631"/>
              <a:chExt cx="324841" cy="215444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E4E4434-2A1B-47A0-9773-6E0103AA7CA0}"/>
                  </a:ext>
                </a:extLst>
              </p:cNvPr>
              <p:cNvSpPr/>
              <p:nvPr/>
            </p:nvSpPr>
            <p:spPr bwMode="auto">
              <a:xfrm>
                <a:off x="559216" y="1816631"/>
                <a:ext cx="257941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E763403-50D1-09E7-024D-2BAC9EA08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097" y="1924352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4F660C-FC4E-9614-8829-BBD45276499E}"/>
                </a:ext>
              </a:extLst>
            </p:cNvPr>
            <p:cNvGrpSpPr/>
            <p:nvPr/>
          </p:nvGrpSpPr>
          <p:grpSpPr>
            <a:xfrm>
              <a:off x="6628180" y="2662658"/>
              <a:ext cx="324841" cy="215444"/>
              <a:chOff x="559216" y="1816631"/>
              <a:chExt cx="324841" cy="21544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940F614-CC01-3C37-7840-E16279D11030}"/>
                  </a:ext>
                </a:extLst>
              </p:cNvPr>
              <p:cNvSpPr/>
              <p:nvPr/>
            </p:nvSpPr>
            <p:spPr bwMode="auto">
              <a:xfrm>
                <a:off x="559216" y="1816631"/>
                <a:ext cx="257941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75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DBC8310-CE7B-3605-D9A1-A3E6308F9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097" y="1924352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94498DD-C8F6-60F9-A09D-904E090D353A}"/>
                </a:ext>
              </a:extLst>
            </p:cNvPr>
            <p:cNvGrpSpPr/>
            <p:nvPr/>
          </p:nvGrpSpPr>
          <p:grpSpPr>
            <a:xfrm>
              <a:off x="6580292" y="2003052"/>
              <a:ext cx="372729" cy="215444"/>
              <a:chOff x="511328" y="1816631"/>
              <a:chExt cx="372729" cy="215444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FA28140-16BD-9076-1360-3B6C48B9EDFF}"/>
                  </a:ext>
                </a:extLst>
              </p:cNvPr>
              <p:cNvSpPr/>
              <p:nvPr/>
            </p:nvSpPr>
            <p:spPr bwMode="auto">
              <a:xfrm>
                <a:off x="511328" y="1816631"/>
                <a:ext cx="305830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099870F-B82A-0B19-189F-642CD96C9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097" y="1924352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D0E241-40B7-577A-0C41-93AE19F47EEA}"/>
                </a:ext>
              </a:extLst>
            </p:cNvPr>
            <p:cNvGrpSpPr/>
            <p:nvPr/>
          </p:nvGrpSpPr>
          <p:grpSpPr>
            <a:xfrm>
              <a:off x="7568031" y="4913680"/>
              <a:ext cx="237576" cy="283599"/>
              <a:chOff x="532153" y="4628745"/>
              <a:chExt cx="237576" cy="283599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A880F4F-D252-3C2A-F6B8-5B6AF7F72FB5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7B5B98B-34AE-15F9-9E12-67AA11C405A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ADD3742-EE10-70E9-831B-10A802962D3A}"/>
                </a:ext>
              </a:extLst>
            </p:cNvPr>
            <p:cNvGrpSpPr/>
            <p:nvPr/>
          </p:nvGrpSpPr>
          <p:grpSpPr>
            <a:xfrm>
              <a:off x="8091906" y="4913680"/>
              <a:ext cx="237576" cy="283599"/>
              <a:chOff x="532153" y="4628745"/>
              <a:chExt cx="237576" cy="283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052A65E-1634-DFF4-01A6-FAA500F06B55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775383C-D9EE-6CAD-E051-50047B9BEC2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72F8F18-5279-F0C6-FD18-FDE0C261DBBC}"/>
                </a:ext>
              </a:extLst>
            </p:cNvPr>
            <p:cNvGrpSpPr/>
            <p:nvPr/>
          </p:nvGrpSpPr>
          <p:grpSpPr>
            <a:xfrm>
              <a:off x="8608637" y="4913680"/>
              <a:ext cx="237576" cy="283599"/>
              <a:chOff x="532153" y="4628745"/>
              <a:chExt cx="237576" cy="28359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9348C0F-9EA5-0DDF-32D2-8E4CEF9B0029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4E5618B-35B2-931E-79B3-B3B3A87791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B9B6B9B-C12C-1C7E-11C9-74E59FAE7E9C}"/>
                </a:ext>
              </a:extLst>
            </p:cNvPr>
            <p:cNvGrpSpPr/>
            <p:nvPr/>
          </p:nvGrpSpPr>
          <p:grpSpPr>
            <a:xfrm>
              <a:off x="9127749" y="4913680"/>
              <a:ext cx="237576" cy="283599"/>
              <a:chOff x="532153" y="4628745"/>
              <a:chExt cx="237576" cy="283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6AD38C-1A61-3646-B2AD-B66DE30760B4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16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DB865A0-ECED-4B35-CC28-244D71162F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154BDB1-4E5B-A1F0-D788-60AE8DF04DD1}"/>
                </a:ext>
              </a:extLst>
            </p:cNvPr>
            <p:cNvGrpSpPr/>
            <p:nvPr/>
          </p:nvGrpSpPr>
          <p:grpSpPr>
            <a:xfrm>
              <a:off x="9651624" y="4913680"/>
              <a:ext cx="237576" cy="283599"/>
              <a:chOff x="532153" y="4628745"/>
              <a:chExt cx="237576" cy="28359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FD5F9E7-01A1-CADF-F99E-1B1C4DBFF74D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BA8B875-EE5B-7EEF-AE52-CFFC3E556A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880E6C7-54E2-6746-EF10-15BF25C32EAB}"/>
                </a:ext>
              </a:extLst>
            </p:cNvPr>
            <p:cNvGrpSpPr/>
            <p:nvPr/>
          </p:nvGrpSpPr>
          <p:grpSpPr>
            <a:xfrm>
              <a:off x="10163592" y="4913680"/>
              <a:ext cx="237576" cy="283599"/>
              <a:chOff x="532153" y="4628745"/>
              <a:chExt cx="237576" cy="283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9ACD835-DDF3-77B9-449F-D5D127B0A969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24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4290C7D-164E-0459-6A4D-36365CE2F0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B9EB2F-74FF-3FF8-0E39-B1A63ED84F01}"/>
                </a:ext>
              </a:extLst>
            </p:cNvPr>
            <p:cNvGrpSpPr/>
            <p:nvPr/>
          </p:nvGrpSpPr>
          <p:grpSpPr>
            <a:xfrm>
              <a:off x="10680323" y="4913680"/>
              <a:ext cx="237576" cy="283599"/>
              <a:chOff x="532153" y="4628745"/>
              <a:chExt cx="237576" cy="28359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50AE1F-0B31-6BE3-5D30-6EBF6B4A0667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28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03687C5-676F-049B-D206-95A90C8AEE9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0531C77-C605-D8B0-826E-25ADCAFBDDF7}"/>
                </a:ext>
              </a:extLst>
            </p:cNvPr>
            <p:cNvGrpSpPr/>
            <p:nvPr/>
          </p:nvGrpSpPr>
          <p:grpSpPr>
            <a:xfrm>
              <a:off x="11204198" y="4913680"/>
              <a:ext cx="237576" cy="283599"/>
              <a:chOff x="532153" y="4628745"/>
              <a:chExt cx="237576" cy="28359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C4EE57-CC4C-E499-E27A-7C6147FC2CC7}"/>
                  </a:ext>
                </a:extLst>
              </p:cNvPr>
              <p:cNvSpPr/>
              <p:nvPr/>
            </p:nvSpPr>
            <p:spPr bwMode="auto">
              <a:xfrm>
                <a:off x="532153" y="4696900"/>
                <a:ext cx="237576" cy="215444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32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753AE0-E277-DA17-804E-45F6FFB4E1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461" y="4645225"/>
                <a:ext cx="32960" cy="0"/>
              </a:xfrm>
              <a:prstGeom prst="line">
                <a:avLst/>
              </a:prstGeom>
              <a:ln w="19050" cap="sq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</p:cxn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2C2B1A-27AA-6430-884D-4A065806D10B}"/>
                </a:ext>
              </a:extLst>
            </p:cNvPr>
            <p:cNvSpPr/>
            <p:nvPr/>
          </p:nvSpPr>
          <p:spPr>
            <a:xfrm>
              <a:off x="7284494" y="2175934"/>
              <a:ext cx="4234406" cy="1491435"/>
            </a:xfrm>
            <a:custGeom>
              <a:avLst/>
              <a:gdLst>
                <a:gd name="connsiteX0" fmla="*/ 0 w 3188684"/>
                <a:gd name="connsiteY0" fmla="*/ 0 h 1115377"/>
                <a:gd name="connsiteX1" fmla="*/ 16002 w 3188684"/>
                <a:gd name="connsiteY1" fmla="*/ 0 h 1115377"/>
                <a:gd name="connsiteX2" fmla="*/ 16002 w 3188684"/>
                <a:gd name="connsiteY2" fmla="*/ 45149 h 1115377"/>
                <a:gd name="connsiteX3" fmla="*/ 29051 w 3188684"/>
                <a:gd name="connsiteY3" fmla="*/ 45149 h 1115377"/>
                <a:gd name="connsiteX4" fmla="*/ 29051 w 3188684"/>
                <a:gd name="connsiteY4" fmla="*/ 96107 h 1115377"/>
                <a:gd name="connsiteX5" fmla="*/ 96107 w 3188684"/>
                <a:gd name="connsiteY5" fmla="*/ 96107 h 1115377"/>
                <a:gd name="connsiteX6" fmla="*/ 96107 w 3188684"/>
                <a:gd name="connsiteY6" fmla="*/ 141256 h 1115377"/>
                <a:gd name="connsiteX7" fmla="*/ 209645 w 3188684"/>
                <a:gd name="connsiteY7" fmla="*/ 141256 h 1115377"/>
                <a:gd name="connsiteX8" fmla="*/ 209645 w 3188684"/>
                <a:gd name="connsiteY8" fmla="*/ 189262 h 1115377"/>
                <a:gd name="connsiteX9" fmla="*/ 377095 w 3188684"/>
                <a:gd name="connsiteY9" fmla="*/ 189262 h 1115377"/>
                <a:gd name="connsiteX10" fmla="*/ 377095 w 3188684"/>
                <a:gd name="connsiteY10" fmla="*/ 294132 h 1115377"/>
                <a:gd name="connsiteX11" fmla="*/ 404717 w 3188684"/>
                <a:gd name="connsiteY11" fmla="*/ 294132 h 1115377"/>
                <a:gd name="connsiteX12" fmla="*/ 404717 w 3188684"/>
                <a:gd name="connsiteY12" fmla="*/ 342138 h 1115377"/>
                <a:gd name="connsiteX13" fmla="*/ 529971 w 3188684"/>
                <a:gd name="connsiteY13" fmla="*/ 342138 h 1115377"/>
                <a:gd name="connsiteX14" fmla="*/ 529971 w 3188684"/>
                <a:gd name="connsiteY14" fmla="*/ 391668 h 1115377"/>
                <a:gd name="connsiteX15" fmla="*/ 752761 w 3188684"/>
                <a:gd name="connsiteY15" fmla="*/ 391668 h 1115377"/>
                <a:gd name="connsiteX16" fmla="*/ 752761 w 3188684"/>
                <a:gd name="connsiteY16" fmla="*/ 441198 h 1115377"/>
                <a:gd name="connsiteX17" fmla="*/ 806672 w 3188684"/>
                <a:gd name="connsiteY17" fmla="*/ 441198 h 1115377"/>
                <a:gd name="connsiteX18" fmla="*/ 806672 w 3188684"/>
                <a:gd name="connsiteY18" fmla="*/ 493585 h 1115377"/>
                <a:gd name="connsiteX19" fmla="*/ 907066 w 3188684"/>
                <a:gd name="connsiteY19" fmla="*/ 493585 h 1115377"/>
                <a:gd name="connsiteX20" fmla="*/ 907066 w 3188684"/>
                <a:gd name="connsiteY20" fmla="*/ 543116 h 1115377"/>
                <a:gd name="connsiteX21" fmla="*/ 1058513 w 3188684"/>
                <a:gd name="connsiteY21" fmla="*/ 543116 h 1115377"/>
                <a:gd name="connsiteX22" fmla="*/ 1058513 w 3188684"/>
                <a:gd name="connsiteY22" fmla="*/ 599885 h 1115377"/>
                <a:gd name="connsiteX23" fmla="*/ 1126998 w 3188684"/>
                <a:gd name="connsiteY23" fmla="*/ 599885 h 1115377"/>
                <a:gd name="connsiteX24" fmla="*/ 1126998 w 3188684"/>
                <a:gd name="connsiteY24" fmla="*/ 646462 h 1115377"/>
                <a:gd name="connsiteX25" fmla="*/ 1292924 w 3188684"/>
                <a:gd name="connsiteY25" fmla="*/ 646462 h 1115377"/>
                <a:gd name="connsiteX26" fmla="*/ 1292924 w 3188684"/>
                <a:gd name="connsiteY26" fmla="*/ 691610 h 1115377"/>
                <a:gd name="connsiteX27" fmla="*/ 1389031 w 3188684"/>
                <a:gd name="connsiteY27" fmla="*/ 691610 h 1115377"/>
                <a:gd name="connsiteX28" fmla="*/ 1389031 w 3188684"/>
                <a:gd name="connsiteY28" fmla="*/ 751332 h 1115377"/>
                <a:gd name="connsiteX29" fmla="*/ 1461897 w 3188684"/>
                <a:gd name="connsiteY29" fmla="*/ 751332 h 1115377"/>
                <a:gd name="connsiteX30" fmla="*/ 1461897 w 3188684"/>
                <a:gd name="connsiteY30" fmla="*/ 797909 h 1115377"/>
                <a:gd name="connsiteX31" fmla="*/ 1474946 w 3188684"/>
                <a:gd name="connsiteY31" fmla="*/ 797909 h 1115377"/>
                <a:gd name="connsiteX32" fmla="*/ 1474946 w 3188684"/>
                <a:gd name="connsiteY32" fmla="*/ 850297 h 1115377"/>
                <a:gd name="connsiteX33" fmla="*/ 1683163 w 3188684"/>
                <a:gd name="connsiteY33" fmla="*/ 850297 h 1115377"/>
                <a:gd name="connsiteX34" fmla="*/ 1683163 w 3188684"/>
                <a:gd name="connsiteY34" fmla="*/ 907161 h 1115377"/>
                <a:gd name="connsiteX35" fmla="*/ 1728311 w 3188684"/>
                <a:gd name="connsiteY35" fmla="*/ 907161 h 1115377"/>
                <a:gd name="connsiteX36" fmla="*/ 1728311 w 3188684"/>
                <a:gd name="connsiteY36" fmla="*/ 965359 h 1115377"/>
                <a:gd name="connsiteX37" fmla="*/ 2031206 w 3188684"/>
                <a:gd name="connsiteY37" fmla="*/ 965359 h 1115377"/>
                <a:gd name="connsiteX38" fmla="*/ 2031206 w 3188684"/>
                <a:gd name="connsiteY38" fmla="*/ 1035272 h 1115377"/>
                <a:gd name="connsiteX39" fmla="*/ 2600516 w 3188684"/>
                <a:gd name="connsiteY39" fmla="*/ 1035272 h 1115377"/>
                <a:gd name="connsiteX40" fmla="*/ 2600516 w 3188684"/>
                <a:gd name="connsiteY40" fmla="*/ 1115378 h 1115377"/>
                <a:gd name="connsiteX41" fmla="*/ 3188684 w 3188684"/>
                <a:gd name="connsiteY41" fmla="*/ 1115378 h 111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88684" h="1115377">
                  <a:moveTo>
                    <a:pt x="0" y="0"/>
                  </a:moveTo>
                  <a:lnTo>
                    <a:pt x="16002" y="0"/>
                  </a:lnTo>
                  <a:lnTo>
                    <a:pt x="16002" y="45149"/>
                  </a:lnTo>
                  <a:lnTo>
                    <a:pt x="29051" y="45149"/>
                  </a:lnTo>
                  <a:lnTo>
                    <a:pt x="29051" y="96107"/>
                  </a:lnTo>
                  <a:lnTo>
                    <a:pt x="96107" y="96107"/>
                  </a:lnTo>
                  <a:lnTo>
                    <a:pt x="96107" y="141256"/>
                  </a:lnTo>
                  <a:lnTo>
                    <a:pt x="209645" y="141256"/>
                  </a:lnTo>
                  <a:lnTo>
                    <a:pt x="209645" y="189262"/>
                  </a:lnTo>
                  <a:lnTo>
                    <a:pt x="377095" y="189262"/>
                  </a:lnTo>
                  <a:lnTo>
                    <a:pt x="377095" y="294132"/>
                  </a:lnTo>
                  <a:lnTo>
                    <a:pt x="404717" y="294132"/>
                  </a:lnTo>
                  <a:lnTo>
                    <a:pt x="404717" y="342138"/>
                  </a:lnTo>
                  <a:lnTo>
                    <a:pt x="529971" y="342138"/>
                  </a:lnTo>
                  <a:lnTo>
                    <a:pt x="529971" y="391668"/>
                  </a:lnTo>
                  <a:lnTo>
                    <a:pt x="752761" y="391668"/>
                  </a:lnTo>
                  <a:lnTo>
                    <a:pt x="752761" y="441198"/>
                  </a:lnTo>
                  <a:lnTo>
                    <a:pt x="806672" y="441198"/>
                  </a:lnTo>
                  <a:lnTo>
                    <a:pt x="806672" y="493585"/>
                  </a:lnTo>
                  <a:lnTo>
                    <a:pt x="907066" y="493585"/>
                  </a:lnTo>
                  <a:lnTo>
                    <a:pt x="907066" y="543116"/>
                  </a:lnTo>
                  <a:lnTo>
                    <a:pt x="1058513" y="543116"/>
                  </a:lnTo>
                  <a:lnTo>
                    <a:pt x="1058513" y="599885"/>
                  </a:lnTo>
                  <a:lnTo>
                    <a:pt x="1126998" y="599885"/>
                  </a:lnTo>
                  <a:lnTo>
                    <a:pt x="1126998" y="646462"/>
                  </a:lnTo>
                  <a:lnTo>
                    <a:pt x="1292924" y="646462"/>
                  </a:lnTo>
                  <a:lnTo>
                    <a:pt x="1292924" y="691610"/>
                  </a:lnTo>
                  <a:lnTo>
                    <a:pt x="1389031" y="691610"/>
                  </a:lnTo>
                  <a:lnTo>
                    <a:pt x="1389031" y="751332"/>
                  </a:lnTo>
                  <a:lnTo>
                    <a:pt x="1461897" y="751332"/>
                  </a:lnTo>
                  <a:lnTo>
                    <a:pt x="1461897" y="797909"/>
                  </a:lnTo>
                  <a:lnTo>
                    <a:pt x="1474946" y="797909"/>
                  </a:lnTo>
                  <a:lnTo>
                    <a:pt x="1474946" y="850297"/>
                  </a:lnTo>
                  <a:lnTo>
                    <a:pt x="1683163" y="850297"/>
                  </a:lnTo>
                  <a:lnTo>
                    <a:pt x="1683163" y="907161"/>
                  </a:lnTo>
                  <a:lnTo>
                    <a:pt x="1728311" y="907161"/>
                  </a:lnTo>
                  <a:lnTo>
                    <a:pt x="1728311" y="965359"/>
                  </a:lnTo>
                  <a:lnTo>
                    <a:pt x="2031206" y="965359"/>
                  </a:lnTo>
                  <a:lnTo>
                    <a:pt x="2031206" y="1035272"/>
                  </a:lnTo>
                  <a:lnTo>
                    <a:pt x="2600516" y="1035272"/>
                  </a:lnTo>
                  <a:lnTo>
                    <a:pt x="2600516" y="1115378"/>
                  </a:lnTo>
                  <a:lnTo>
                    <a:pt x="3188684" y="1115378"/>
                  </a:lnTo>
                </a:path>
              </a:pathLst>
            </a:custGeom>
            <a:noFill/>
            <a:ln w="25400" cap="flat">
              <a:solidFill>
                <a:srgbClr val="F09AF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FB3B76-B42E-50C8-14E9-CD3CF03B4DEF}"/>
                </a:ext>
              </a:extLst>
            </p:cNvPr>
            <p:cNvSpPr/>
            <p:nvPr/>
          </p:nvSpPr>
          <p:spPr>
            <a:xfrm>
              <a:off x="7178119" y="2107794"/>
              <a:ext cx="4335089" cy="2229256"/>
            </a:xfrm>
            <a:custGeom>
              <a:avLst/>
              <a:gdLst>
                <a:gd name="connsiteX0" fmla="*/ 0 w 3264503"/>
                <a:gd name="connsiteY0" fmla="*/ 0 h 1667160"/>
                <a:gd name="connsiteX1" fmla="*/ 80105 w 3264503"/>
                <a:gd name="connsiteY1" fmla="*/ 0 h 1667160"/>
                <a:gd name="connsiteX2" fmla="*/ 80105 w 3264503"/>
                <a:gd name="connsiteY2" fmla="*/ 97536 h 1667160"/>
                <a:gd name="connsiteX3" fmla="*/ 90297 w 3264503"/>
                <a:gd name="connsiteY3" fmla="*/ 97536 h 1667160"/>
                <a:gd name="connsiteX4" fmla="*/ 90297 w 3264503"/>
                <a:gd name="connsiteY4" fmla="*/ 192215 h 1667160"/>
                <a:gd name="connsiteX5" fmla="*/ 106299 w 3264503"/>
                <a:gd name="connsiteY5" fmla="*/ 192215 h 1667160"/>
                <a:gd name="connsiteX6" fmla="*/ 106299 w 3264503"/>
                <a:gd name="connsiteY6" fmla="*/ 240221 h 1667160"/>
                <a:gd name="connsiteX7" fmla="*/ 179070 w 3264503"/>
                <a:gd name="connsiteY7" fmla="*/ 240221 h 1667160"/>
                <a:gd name="connsiteX8" fmla="*/ 179070 w 3264503"/>
                <a:gd name="connsiteY8" fmla="*/ 292703 h 1667160"/>
                <a:gd name="connsiteX9" fmla="*/ 262128 w 3264503"/>
                <a:gd name="connsiteY9" fmla="*/ 292703 h 1667160"/>
                <a:gd name="connsiteX10" fmla="*/ 262128 w 3264503"/>
                <a:gd name="connsiteY10" fmla="*/ 394621 h 1667160"/>
                <a:gd name="connsiteX11" fmla="*/ 288322 w 3264503"/>
                <a:gd name="connsiteY11" fmla="*/ 394621 h 1667160"/>
                <a:gd name="connsiteX12" fmla="*/ 288322 w 3264503"/>
                <a:gd name="connsiteY12" fmla="*/ 445580 h 1667160"/>
                <a:gd name="connsiteX13" fmla="*/ 364046 w 3264503"/>
                <a:gd name="connsiteY13" fmla="*/ 445580 h 1667160"/>
                <a:gd name="connsiteX14" fmla="*/ 364046 w 3264503"/>
                <a:gd name="connsiteY14" fmla="*/ 497967 h 1667160"/>
                <a:gd name="connsiteX15" fmla="*/ 387287 w 3264503"/>
                <a:gd name="connsiteY15" fmla="*/ 497967 h 1667160"/>
                <a:gd name="connsiteX16" fmla="*/ 387287 w 3264503"/>
                <a:gd name="connsiteY16" fmla="*/ 541687 h 1667160"/>
                <a:gd name="connsiteX17" fmla="*/ 454247 w 3264503"/>
                <a:gd name="connsiteY17" fmla="*/ 541687 h 1667160"/>
                <a:gd name="connsiteX18" fmla="*/ 454247 w 3264503"/>
                <a:gd name="connsiteY18" fmla="*/ 586835 h 1667160"/>
                <a:gd name="connsiteX19" fmla="*/ 473202 w 3264503"/>
                <a:gd name="connsiteY19" fmla="*/ 586835 h 1667160"/>
                <a:gd name="connsiteX20" fmla="*/ 473202 w 3264503"/>
                <a:gd name="connsiteY20" fmla="*/ 693039 h 1667160"/>
                <a:gd name="connsiteX21" fmla="*/ 486347 w 3264503"/>
                <a:gd name="connsiteY21" fmla="*/ 693039 h 1667160"/>
                <a:gd name="connsiteX22" fmla="*/ 486347 w 3264503"/>
                <a:gd name="connsiteY22" fmla="*/ 746951 h 1667160"/>
                <a:gd name="connsiteX23" fmla="*/ 499396 w 3264503"/>
                <a:gd name="connsiteY23" fmla="*/ 746951 h 1667160"/>
                <a:gd name="connsiteX24" fmla="*/ 499396 w 3264503"/>
                <a:gd name="connsiteY24" fmla="*/ 787718 h 1667160"/>
                <a:gd name="connsiteX25" fmla="*/ 553307 w 3264503"/>
                <a:gd name="connsiteY25" fmla="*/ 787718 h 1667160"/>
                <a:gd name="connsiteX26" fmla="*/ 553307 w 3264503"/>
                <a:gd name="connsiteY26" fmla="*/ 843058 h 1667160"/>
                <a:gd name="connsiteX27" fmla="*/ 567881 w 3264503"/>
                <a:gd name="connsiteY27" fmla="*/ 843058 h 1667160"/>
                <a:gd name="connsiteX28" fmla="*/ 567881 w 3264503"/>
                <a:gd name="connsiteY28" fmla="*/ 895445 h 1667160"/>
                <a:gd name="connsiteX29" fmla="*/ 585311 w 3264503"/>
                <a:gd name="connsiteY29" fmla="*/ 895445 h 1667160"/>
                <a:gd name="connsiteX30" fmla="*/ 585311 w 3264503"/>
                <a:gd name="connsiteY30" fmla="*/ 937736 h 1667160"/>
                <a:gd name="connsiteX31" fmla="*/ 585311 w 3264503"/>
                <a:gd name="connsiteY31" fmla="*/ 949357 h 1667160"/>
                <a:gd name="connsiteX32" fmla="*/ 710565 w 3264503"/>
                <a:gd name="connsiteY32" fmla="*/ 949357 h 1667160"/>
                <a:gd name="connsiteX33" fmla="*/ 710565 w 3264503"/>
                <a:gd name="connsiteY33" fmla="*/ 995934 h 1667160"/>
                <a:gd name="connsiteX34" fmla="*/ 777526 w 3264503"/>
                <a:gd name="connsiteY34" fmla="*/ 995934 h 1667160"/>
                <a:gd name="connsiteX35" fmla="*/ 777526 w 3264503"/>
                <a:gd name="connsiteY35" fmla="*/ 1044035 h 1667160"/>
                <a:gd name="connsiteX36" fmla="*/ 847439 w 3264503"/>
                <a:gd name="connsiteY36" fmla="*/ 1044035 h 1667160"/>
                <a:gd name="connsiteX37" fmla="*/ 847439 w 3264503"/>
                <a:gd name="connsiteY37" fmla="*/ 1144429 h 1667160"/>
                <a:gd name="connsiteX38" fmla="*/ 1097852 w 3264503"/>
                <a:gd name="connsiteY38" fmla="*/ 1144429 h 1667160"/>
                <a:gd name="connsiteX39" fmla="*/ 1097852 w 3264503"/>
                <a:gd name="connsiteY39" fmla="*/ 1195292 h 1667160"/>
                <a:gd name="connsiteX40" fmla="*/ 1113854 w 3264503"/>
                <a:gd name="connsiteY40" fmla="*/ 1195292 h 1667160"/>
                <a:gd name="connsiteX41" fmla="*/ 1113854 w 3264503"/>
                <a:gd name="connsiteY41" fmla="*/ 1244918 h 1667160"/>
                <a:gd name="connsiteX42" fmla="*/ 1167765 w 3264503"/>
                <a:gd name="connsiteY42" fmla="*/ 1244918 h 1667160"/>
                <a:gd name="connsiteX43" fmla="*/ 1167765 w 3264503"/>
                <a:gd name="connsiteY43" fmla="*/ 1294448 h 1667160"/>
                <a:gd name="connsiteX44" fmla="*/ 1221581 w 3264503"/>
                <a:gd name="connsiteY44" fmla="*/ 1294448 h 1667160"/>
                <a:gd name="connsiteX45" fmla="*/ 1221581 w 3264503"/>
                <a:gd name="connsiteY45" fmla="*/ 1343978 h 1667160"/>
                <a:gd name="connsiteX46" fmla="*/ 1259491 w 3264503"/>
                <a:gd name="connsiteY46" fmla="*/ 1343978 h 1667160"/>
                <a:gd name="connsiteX47" fmla="*/ 1259491 w 3264503"/>
                <a:gd name="connsiteY47" fmla="*/ 1400747 h 1667160"/>
                <a:gd name="connsiteX48" fmla="*/ 1373029 w 3264503"/>
                <a:gd name="connsiteY48" fmla="*/ 1400747 h 1667160"/>
                <a:gd name="connsiteX49" fmla="*/ 1373029 w 3264503"/>
                <a:gd name="connsiteY49" fmla="*/ 1447324 h 1667160"/>
                <a:gd name="connsiteX50" fmla="*/ 1461707 w 3264503"/>
                <a:gd name="connsiteY50" fmla="*/ 1447324 h 1667160"/>
                <a:gd name="connsiteX51" fmla="*/ 1461707 w 3264503"/>
                <a:gd name="connsiteY51" fmla="*/ 1499711 h 1667160"/>
                <a:gd name="connsiteX52" fmla="*/ 1919097 w 3264503"/>
                <a:gd name="connsiteY52" fmla="*/ 1499711 h 1667160"/>
                <a:gd name="connsiteX53" fmla="*/ 1919097 w 3264503"/>
                <a:gd name="connsiteY53" fmla="*/ 1550670 h 1667160"/>
                <a:gd name="connsiteX54" fmla="*/ 2028254 w 3264503"/>
                <a:gd name="connsiteY54" fmla="*/ 1550670 h 1667160"/>
                <a:gd name="connsiteX55" fmla="*/ 2028254 w 3264503"/>
                <a:gd name="connsiteY55" fmla="*/ 1604582 h 1667160"/>
                <a:gd name="connsiteX56" fmla="*/ 2192846 w 3264503"/>
                <a:gd name="connsiteY56" fmla="*/ 1604582 h 1667160"/>
                <a:gd name="connsiteX57" fmla="*/ 2192846 w 3264503"/>
                <a:gd name="connsiteY57" fmla="*/ 1667161 h 1667160"/>
                <a:gd name="connsiteX58" fmla="*/ 3264503 w 3264503"/>
                <a:gd name="connsiteY58" fmla="*/ 1667161 h 166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264503" h="1667160">
                  <a:moveTo>
                    <a:pt x="0" y="0"/>
                  </a:moveTo>
                  <a:lnTo>
                    <a:pt x="80105" y="0"/>
                  </a:lnTo>
                  <a:lnTo>
                    <a:pt x="80105" y="97536"/>
                  </a:lnTo>
                  <a:lnTo>
                    <a:pt x="90297" y="97536"/>
                  </a:lnTo>
                  <a:lnTo>
                    <a:pt x="90297" y="192215"/>
                  </a:lnTo>
                  <a:lnTo>
                    <a:pt x="106299" y="192215"/>
                  </a:lnTo>
                  <a:lnTo>
                    <a:pt x="106299" y="240221"/>
                  </a:lnTo>
                  <a:lnTo>
                    <a:pt x="179070" y="240221"/>
                  </a:lnTo>
                  <a:lnTo>
                    <a:pt x="179070" y="292703"/>
                  </a:lnTo>
                  <a:lnTo>
                    <a:pt x="262128" y="292703"/>
                  </a:lnTo>
                  <a:lnTo>
                    <a:pt x="262128" y="394621"/>
                  </a:lnTo>
                  <a:lnTo>
                    <a:pt x="288322" y="394621"/>
                  </a:lnTo>
                  <a:lnTo>
                    <a:pt x="288322" y="445580"/>
                  </a:lnTo>
                  <a:lnTo>
                    <a:pt x="364046" y="445580"/>
                  </a:lnTo>
                  <a:lnTo>
                    <a:pt x="364046" y="497967"/>
                  </a:lnTo>
                  <a:lnTo>
                    <a:pt x="387287" y="497967"/>
                  </a:lnTo>
                  <a:lnTo>
                    <a:pt x="387287" y="541687"/>
                  </a:lnTo>
                  <a:lnTo>
                    <a:pt x="454247" y="541687"/>
                  </a:lnTo>
                  <a:lnTo>
                    <a:pt x="454247" y="586835"/>
                  </a:lnTo>
                  <a:lnTo>
                    <a:pt x="473202" y="586835"/>
                  </a:lnTo>
                  <a:lnTo>
                    <a:pt x="473202" y="693039"/>
                  </a:lnTo>
                  <a:lnTo>
                    <a:pt x="486347" y="693039"/>
                  </a:lnTo>
                  <a:lnTo>
                    <a:pt x="486347" y="746951"/>
                  </a:lnTo>
                  <a:lnTo>
                    <a:pt x="499396" y="746951"/>
                  </a:lnTo>
                  <a:lnTo>
                    <a:pt x="499396" y="787718"/>
                  </a:lnTo>
                  <a:lnTo>
                    <a:pt x="553307" y="787718"/>
                  </a:lnTo>
                  <a:lnTo>
                    <a:pt x="553307" y="843058"/>
                  </a:lnTo>
                  <a:lnTo>
                    <a:pt x="567881" y="843058"/>
                  </a:lnTo>
                  <a:lnTo>
                    <a:pt x="567881" y="895445"/>
                  </a:lnTo>
                  <a:lnTo>
                    <a:pt x="585311" y="895445"/>
                  </a:lnTo>
                  <a:lnTo>
                    <a:pt x="585311" y="937736"/>
                  </a:lnTo>
                  <a:lnTo>
                    <a:pt x="585311" y="949357"/>
                  </a:lnTo>
                  <a:lnTo>
                    <a:pt x="710565" y="949357"/>
                  </a:lnTo>
                  <a:lnTo>
                    <a:pt x="710565" y="995934"/>
                  </a:lnTo>
                  <a:lnTo>
                    <a:pt x="777526" y="995934"/>
                  </a:lnTo>
                  <a:lnTo>
                    <a:pt x="777526" y="1044035"/>
                  </a:lnTo>
                  <a:lnTo>
                    <a:pt x="847439" y="1044035"/>
                  </a:lnTo>
                  <a:lnTo>
                    <a:pt x="847439" y="1144429"/>
                  </a:lnTo>
                  <a:lnTo>
                    <a:pt x="1097852" y="1144429"/>
                  </a:lnTo>
                  <a:lnTo>
                    <a:pt x="1097852" y="1195292"/>
                  </a:lnTo>
                  <a:lnTo>
                    <a:pt x="1113854" y="1195292"/>
                  </a:lnTo>
                  <a:lnTo>
                    <a:pt x="1113854" y="1244918"/>
                  </a:lnTo>
                  <a:lnTo>
                    <a:pt x="1167765" y="1244918"/>
                  </a:lnTo>
                  <a:lnTo>
                    <a:pt x="1167765" y="1294448"/>
                  </a:lnTo>
                  <a:lnTo>
                    <a:pt x="1221581" y="1294448"/>
                  </a:lnTo>
                  <a:lnTo>
                    <a:pt x="1221581" y="1343978"/>
                  </a:lnTo>
                  <a:lnTo>
                    <a:pt x="1259491" y="1343978"/>
                  </a:lnTo>
                  <a:lnTo>
                    <a:pt x="1259491" y="1400747"/>
                  </a:lnTo>
                  <a:lnTo>
                    <a:pt x="1373029" y="1400747"/>
                  </a:lnTo>
                  <a:lnTo>
                    <a:pt x="1373029" y="1447324"/>
                  </a:lnTo>
                  <a:lnTo>
                    <a:pt x="1461707" y="1447324"/>
                  </a:lnTo>
                  <a:lnTo>
                    <a:pt x="1461707" y="1499711"/>
                  </a:lnTo>
                  <a:lnTo>
                    <a:pt x="1919097" y="1499711"/>
                  </a:lnTo>
                  <a:lnTo>
                    <a:pt x="1919097" y="1550670"/>
                  </a:lnTo>
                  <a:lnTo>
                    <a:pt x="2028254" y="1550670"/>
                  </a:lnTo>
                  <a:lnTo>
                    <a:pt x="2028254" y="1604582"/>
                  </a:lnTo>
                  <a:lnTo>
                    <a:pt x="2192846" y="1604582"/>
                  </a:lnTo>
                  <a:lnTo>
                    <a:pt x="2192846" y="1667161"/>
                  </a:lnTo>
                  <a:lnTo>
                    <a:pt x="3264503" y="1667161"/>
                  </a:lnTo>
                </a:path>
              </a:pathLst>
            </a:custGeom>
            <a:noFill/>
            <a:ln w="25400" cap="flat">
              <a:solidFill>
                <a:srgbClr val="AD1AAC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968A084-2EA9-D000-756B-A399B415582A}"/>
                </a:ext>
              </a:extLst>
            </p:cNvPr>
            <p:cNvGrpSpPr/>
            <p:nvPr/>
          </p:nvGrpSpPr>
          <p:grpSpPr>
            <a:xfrm>
              <a:off x="8296343" y="2069217"/>
              <a:ext cx="3216865" cy="582444"/>
              <a:chOff x="8895548" y="2268877"/>
              <a:chExt cx="3216865" cy="58244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0DCD48A-B1F0-0EF4-CF11-DD2C9012E629}"/>
                  </a:ext>
                </a:extLst>
              </p:cNvPr>
              <p:cNvGrpSpPr/>
              <p:nvPr/>
            </p:nvGrpSpPr>
            <p:grpSpPr>
              <a:xfrm>
                <a:off x="8895548" y="2482591"/>
                <a:ext cx="519765" cy="368730"/>
                <a:chOff x="9141814" y="2482591"/>
                <a:chExt cx="519765" cy="36873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7E6900D-A153-36CE-886C-BC9A82BA02F4}"/>
                    </a:ext>
                  </a:extLst>
                </p:cNvPr>
                <p:cNvSpPr/>
                <p:nvPr/>
              </p:nvSpPr>
              <p:spPr bwMode="auto">
                <a:xfrm>
                  <a:off x="9361817" y="2482591"/>
                  <a:ext cx="222818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OS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ADBCAD3-F0E9-0826-0D31-DFC1E4DC5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1814" y="2574924"/>
                  <a:ext cx="164856" cy="0"/>
                </a:xfrm>
                <a:prstGeom prst="line">
                  <a:avLst/>
                </a:prstGeom>
                <a:ln w="19050">
                  <a:solidFill>
                    <a:srgbClr val="AD1A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D0C6FA8-D3C7-F56A-9157-C8E07D9A0508}"/>
                    </a:ext>
                  </a:extLst>
                </p:cNvPr>
                <p:cNvSpPr/>
                <p:nvPr/>
              </p:nvSpPr>
              <p:spPr bwMode="auto">
                <a:xfrm>
                  <a:off x="9361817" y="2666655"/>
                  <a:ext cx="299762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PFS</a:t>
                  </a: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7BE0FC8-6269-3DD9-E030-CAC9C40A3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1814" y="2758988"/>
                  <a:ext cx="164856" cy="0"/>
                </a:xfrm>
                <a:prstGeom prst="line">
                  <a:avLst/>
                </a:prstGeom>
                <a:ln w="19050">
                  <a:solidFill>
                    <a:srgbClr val="F09A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158CF06-66A8-0B99-C4DE-E656132D222B}"/>
                  </a:ext>
                </a:extLst>
              </p:cNvPr>
              <p:cNvGrpSpPr/>
              <p:nvPr/>
            </p:nvGrpSpPr>
            <p:grpSpPr>
              <a:xfrm>
                <a:off x="9499043" y="2268877"/>
                <a:ext cx="169918" cy="582444"/>
                <a:chOff x="9783926" y="2268877"/>
                <a:chExt cx="169918" cy="58244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800D45C-E832-2E96-12DB-E8293CD228C0}"/>
                    </a:ext>
                  </a:extLst>
                </p:cNvPr>
                <p:cNvSpPr/>
                <p:nvPr/>
              </p:nvSpPr>
              <p:spPr bwMode="auto">
                <a:xfrm>
                  <a:off x="9783926" y="2482591"/>
                  <a:ext cx="169918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41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1BDDEB5-64A4-5BF1-576A-7007C0755DDA}"/>
                    </a:ext>
                  </a:extLst>
                </p:cNvPr>
                <p:cNvSpPr/>
                <p:nvPr/>
              </p:nvSpPr>
              <p:spPr bwMode="auto">
                <a:xfrm>
                  <a:off x="9783926" y="2666655"/>
                  <a:ext cx="169918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41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B72FA9D-CACA-F3DA-F940-B14B7C210F8F}"/>
                    </a:ext>
                  </a:extLst>
                </p:cNvPr>
                <p:cNvSpPr/>
                <p:nvPr/>
              </p:nvSpPr>
              <p:spPr bwMode="auto">
                <a:xfrm>
                  <a:off x="9813582" y="2268877"/>
                  <a:ext cx="110607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B453C81-6844-A23D-158A-9EE9D1206478}"/>
                  </a:ext>
                </a:extLst>
              </p:cNvPr>
              <p:cNvGrpSpPr/>
              <p:nvPr/>
            </p:nvGrpSpPr>
            <p:grpSpPr>
              <a:xfrm>
                <a:off x="9737325" y="2268877"/>
                <a:ext cx="503344" cy="582444"/>
                <a:chOff x="9743653" y="2268877"/>
                <a:chExt cx="503344" cy="58244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287759A-61BC-708F-9718-C446050BA634}"/>
                    </a:ext>
                  </a:extLst>
                </p:cNvPr>
                <p:cNvSpPr/>
                <p:nvPr/>
              </p:nvSpPr>
              <p:spPr bwMode="auto">
                <a:xfrm>
                  <a:off x="9910366" y="2482591"/>
                  <a:ext cx="169918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26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659880-91F4-7896-6A7E-44F5E1AAFFBD}"/>
                    </a:ext>
                  </a:extLst>
                </p:cNvPr>
                <p:cNvSpPr/>
                <p:nvPr/>
              </p:nvSpPr>
              <p:spPr bwMode="auto">
                <a:xfrm>
                  <a:off x="9910366" y="2666655"/>
                  <a:ext cx="169918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36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C68831A-29FD-BA75-0DB1-6178A36E7369}"/>
                    </a:ext>
                  </a:extLst>
                </p:cNvPr>
                <p:cNvSpPr/>
                <p:nvPr/>
              </p:nvSpPr>
              <p:spPr bwMode="auto">
                <a:xfrm>
                  <a:off x="9743653" y="2268877"/>
                  <a:ext cx="503344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Events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5872EED-532C-94A8-8423-ED72BF280CDF}"/>
                  </a:ext>
                </a:extLst>
              </p:cNvPr>
              <p:cNvGrpSpPr/>
              <p:nvPr/>
            </p:nvGrpSpPr>
            <p:grpSpPr>
              <a:xfrm>
                <a:off x="10309034" y="2268877"/>
                <a:ext cx="1803379" cy="582444"/>
                <a:chOff x="10309034" y="2268877"/>
                <a:chExt cx="1803379" cy="58244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D7B292A-6106-60F1-E868-0E63D7C0D9C1}"/>
                    </a:ext>
                  </a:extLst>
                </p:cNvPr>
                <p:cNvSpPr/>
                <p:nvPr/>
              </p:nvSpPr>
              <p:spPr bwMode="auto">
                <a:xfrm>
                  <a:off x="10690542" y="2482591"/>
                  <a:ext cx="1040349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18.6 (14.1–NA)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FC5292C-50BF-2D19-CF40-5DB9AD282944}"/>
                    </a:ext>
                  </a:extLst>
                </p:cNvPr>
                <p:cNvSpPr/>
                <p:nvPr/>
              </p:nvSpPr>
              <p:spPr bwMode="auto">
                <a:xfrm>
                  <a:off x="10733021" y="2666655"/>
                  <a:ext cx="955390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8.0 (5.0–13.0)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2B0BD2-C453-5006-AC8D-8D92D7D86BB5}"/>
                    </a:ext>
                  </a:extLst>
                </p:cNvPr>
                <p:cNvSpPr/>
                <p:nvPr/>
              </p:nvSpPr>
              <p:spPr bwMode="auto">
                <a:xfrm>
                  <a:off x="10309034" y="2268877"/>
                  <a:ext cx="1803379" cy="184666"/>
                </a:xfrm>
                <a:prstGeom prst="rect">
                  <a:avLst/>
                </a:prstGeom>
                <a:noFill/>
                <a:ln w="28575" cap="sq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Median survival (95% CI)</a:t>
                  </a:r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094E75-12CF-390D-D42B-114AF8629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6098" y="6162611"/>
            <a:ext cx="7141379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28% of overall patient population. 19 patients treated with prior CAR T were biopsied; 15 of these had confirmed CD19 expression; </a:t>
            </a:r>
            <a:b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30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68% of patients received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Tafa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-Len and 32% received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Lonca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41% of patients were refractory to CAR T;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axi-cel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was the most utilized (63%)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Qualls D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et al.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787–789 (Oral); 2. Iqbal M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et al.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10396–10398 (Poster)</a:t>
            </a:r>
          </a:p>
        </p:txBody>
      </p:sp>
    </p:spTree>
    <p:extLst>
      <p:ext uri="{BB962C8B-B14F-4D97-AF65-F5344CB8AC3E}">
        <p14:creationId xmlns:p14="http://schemas.microsoft.com/office/powerpoint/2010/main" val="11949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8D7DC-886A-4E29-87A6-CB594707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Lymphoma: Where are we heading?</a:t>
            </a:r>
            <a:br>
              <a:rPr lang="en-GB"/>
            </a:br>
            <a:r>
              <a:rPr lang="en-GB" sz="1800" b="0"/>
              <a:t>Ongoing studies and anticipated approvals for CD20×CD3 bispecific antibodies</a:t>
            </a:r>
            <a:endParaRPr lang="en-GB" b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9AFEA7-69B6-3D69-E230-512CEAFE65F1}"/>
              </a:ext>
            </a:extLst>
          </p:cNvPr>
          <p:cNvGrpSpPr/>
          <p:nvPr/>
        </p:nvGrpSpPr>
        <p:grpSpPr>
          <a:xfrm>
            <a:off x="296721" y="1060233"/>
            <a:ext cx="11525167" cy="5501012"/>
            <a:chOff x="296721" y="1060233"/>
            <a:chExt cx="11525167" cy="5293482"/>
          </a:xfrm>
        </p:grpSpPr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5A8B78C9-5B54-48A0-A9AC-DDA74DAF7D4B}"/>
                </a:ext>
              </a:extLst>
            </p:cNvPr>
            <p:cNvSpPr txBox="1"/>
            <p:nvPr/>
          </p:nvSpPr>
          <p:spPr>
            <a:xfrm>
              <a:off x="3280326" y="4887429"/>
              <a:ext cx="88592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95BFCA32-ADDC-4988-9245-4AEFBB0C8CFD}"/>
                </a:ext>
              </a:extLst>
            </p:cNvPr>
            <p:cNvGrpSpPr/>
            <p:nvPr/>
          </p:nvGrpSpPr>
          <p:grpSpPr>
            <a:xfrm>
              <a:off x="4009188" y="4828888"/>
              <a:ext cx="323105" cy="174857"/>
              <a:chOff x="4538906" y="4426001"/>
              <a:chExt cx="323105" cy="174857"/>
            </a:xfrm>
          </p:grpSpPr>
          <p:sp>
            <p:nvSpPr>
              <p:cNvPr id="433" name="Octagon 101">
                <a:extLst>
                  <a:ext uri="{FF2B5EF4-FFF2-40B4-BE49-F238E27FC236}">
                    <a16:creationId xmlns:a16="http://schemas.microsoft.com/office/drawing/2014/main" id="{819DCC20-B980-4653-B017-91BFCCA3758A}"/>
                  </a:ext>
                </a:extLst>
              </p:cNvPr>
              <p:cNvSpPr/>
              <p:nvPr/>
            </p:nvSpPr>
            <p:spPr bwMode="auto">
              <a:xfrm rot="18095186">
                <a:off x="4638862" y="4371474"/>
                <a:ext cx="123193" cy="32310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93" h="323105">
                    <a:moveTo>
                      <a:pt x="315" y="6906"/>
                    </a:moveTo>
                    <a:lnTo>
                      <a:pt x="15633" y="0"/>
                    </a:lnTo>
                    <a:lnTo>
                      <a:pt x="107559" y="61612"/>
                    </a:lnTo>
                    <a:lnTo>
                      <a:pt x="120700" y="87073"/>
                    </a:lnTo>
                    <a:lnTo>
                      <a:pt x="123193" y="311678"/>
                    </a:lnTo>
                    <a:lnTo>
                      <a:pt x="105064" y="323105"/>
                    </a:lnTo>
                    <a:lnTo>
                      <a:pt x="17662" y="264306"/>
                    </a:lnTo>
                    <a:lnTo>
                      <a:pt x="0" y="236034"/>
                    </a:lnTo>
                    <a:lnTo>
                      <a:pt x="315" y="6906"/>
                    </a:lnTo>
                    <a:close/>
                  </a:path>
                </a:pathLst>
              </a:cu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B510FC49-99CC-40AA-82B8-EDA43FD259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2366" y="4467796"/>
                <a:ext cx="217900" cy="133062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19E1BE0-2075-4CB7-AAAA-0E7E498EF06E}"/>
                  </a:ext>
                </a:extLst>
              </p:cNvPr>
              <p:cNvSpPr/>
              <p:nvPr/>
            </p:nvSpPr>
            <p:spPr bwMode="auto">
              <a:xfrm rot="1567940">
                <a:off x="4547030" y="4426001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BE1F4FDE-B2BE-4513-8689-29E323A43E3B}"/>
                </a:ext>
              </a:extLst>
            </p:cNvPr>
            <p:cNvSpPr txBox="1"/>
            <p:nvPr/>
          </p:nvSpPr>
          <p:spPr>
            <a:xfrm>
              <a:off x="7557312" y="2417659"/>
              <a:ext cx="48595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FcyR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4800C87E-00D1-401D-84AA-356F11542163}"/>
                </a:ext>
              </a:extLst>
            </p:cNvPr>
            <p:cNvSpPr txBox="1"/>
            <p:nvPr/>
          </p:nvSpPr>
          <p:spPr>
            <a:xfrm>
              <a:off x="6263378" y="5513064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Dendritic cell</a:t>
              </a: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8C85C2EC-AC80-4834-ADC3-EBF118CEF4F5}"/>
                </a:ext>
              </a:extLst>
            </p:cNvPr>
            <p:cNvSpPr/>
            <p:nvPr/>
          </p:nvSpPr>
          <p:spPr bwMode="auto">
            <a:xfrm rot="219113">
              <a:off x="5142016" y="5486267"/>
              <a:ext cx="548207" cy="294340"/>
            </a:xfrm>
            <a:custGeom>
              <a:avLst/>
              <a:gdLst>
                <a:gd name="connsiteX0" fmla="*/ 137702 w 695610"/>
                <a:gd name="connsiteY0" fmla="*/ 62594 h 285492"/>
                <a:gd name="connsiteX1" fmla="*/ 442502 w 695610"/>
                <a:gd name="connsiteY1" fmla="*/ 8619 h 285492"/>
                <a:gd name="connsiteX2" fmla="*/ 607602 w 695610"/>
                <a:gd name="connsiteY2" fmla="*/ 2269 h 285492"/>
                <a:gd name="connsiteX3" fmla="*/ 677452 w 695610"/>
                <a:gd name="connsiteY3" fmla="*/ 30844 h 285492"/>
                <a:gd name="connsiteX4" fmla="*/ 690152 w 695610"/>
                <a:gd name="connsiteY4" fmla="*/ 103869 h 285492"/>
                <a:gd name="connsiteX5" fmla="*/ 601252 w 695610"/>
                <a:gd name="connsiteY5" fmla="*/ 189594 h 285492"/>
                <a:gd name="connsiteX6" fmla="*/ 375827 w 695610"/>
                <a:gd name="connsiteY6" fmla="*/ 272144 h 285492"/>
                <a:gd name="connsiteX7" fmla="*/ 159927 w 695610"/>
                <a:gd name="connsiteY7" fmla="*/ 281669 h 285492"/>
                <a:gd name="connsiteX8" fmla="*/ 23402 w 695610"/>
                <a:gd name="connsiteY8" fmla="*/ 234044 h 285492"/>
                <a:gd name="connsiteX9" fmla="*/ 4352 w 695610"/>
                <a:gd name="connsiteY9" fmla="*/ 161019 h 285492"/>
                <a:gd name="connsiteX10" fmla="*/ 71027 w 695610"/>
                <a:gd name="connsiteY10" fmla="*/ 91169 h 285492"/>
                <a:gd name="connsiteX11" fmla="*/ 137702 w 695610"/>
                <a:gd name="connsiteY11" fmla="*/ 62594 h 285492"/>
                <a:gd name="connsiteX0" fmla="*/ 71027 w 695610"/>
                <a:gd name="connsiteY0" fmla="*/ 92683 h 287006"/>
                <a:gd name="connsiteX1" fmla="*/ 442502 w 695610"/>
                <a:gd name="connsiteY1" fmla="*/ 10133 h 287006"/>
                <a:gd name="connsiteX2" fmla="*/ 607602 w 695610"/>
                <a:gd name="connsiteY2" fmla="*/ 3783 h 287006"/>
                <a:gd name="connsiteX3" fmla="*/ 677452 w 695610"/>
                <a:gd name="connsiteY3" fmla="*/ 32358 h 287006"/>
                <a:gd name="connsiteX4" fmla="*/ 690152 w 695610"/>
                <a:gd name="connsiteY4" fmla="*/ 105383 h 287006"/>
                <a:gd name="connsiteX5" fmla="*/ 601252 w 695610"/>
                <a:gd name="connsiteY5" fmla="*/ 191108 h 287006"/>
                <a:gd name="connsiteX6" fmla="*/ 375827 w 695610"/>
                <a:gd name="connsiteY6" fmla="*/ 273658 h 287006"/>
                <a:gd name="connsiteX7" fmla="*/ 159927 w 695610"/>
                <a:gd name="connsiteY7" fmla="*/ 283183 h 287006"/>
                <a:gd name="connsiteX8" fmla="*/ 23402 w 695610"/>
                <a:gd name="connsiteY8" fmla="*/ 235558 h 287006"/>
                <a:gd name="connsiteX9" fmla="*/ 4352 w 695610"/>
                <a:gd name="connsiteY9" fmla="*/ 162533 h 287006"/>
                <a:gd name="connsiteX10" fmla="*/ 71027 w 695610"/>
                <a:gd name="connsiteY10" fmla="*/ 92683 h 287006"/>
                <a:gd name="connsiteX0" fmla="*/ 99602 w 695610"/>
                <a:gd name="connsiteY0" fmla="*/ 72574 h 285947"/>
                <a:gd name="connsiteX1" fmla="*/ 442502 w 695610"/>
                <a:gd name="connsiteY1" fmla="*/ 9074 h 285947"/>
                <a:gd name="connsiteX2" fmla="*/ 607602 w 695610"/>
                <a:gd name="connsiteY2" fmla="*/ 2724 h 285947"/>
                <a:gd name="connsiteX3" fmla="*/ 677452 w 695610"/>
                <a:gd name="connsiteY3" fmla="*/ 31299 h 285947"/>
                <a:gd name="connsiteX4" fmla="*/ 690152 w 695610"/>
                <a:gd name="connsiteY4" fmla="*/ 104324 h 285947"/>
                <a:gd name="connsiteX5" fmla="*/ 601252 w 695610"/>
                <a:gd name="connsiteY5" fmla="*/ 190049 h 285947"/>
                <a:gd name="connsiteX6" fmla="*/ 375827 w 695610"/>
                <a:gd name="connsiteY6" fmla="*/ 272599 h 285947"/>
                <a:gd name="connsiteX7" fmla="*/ 159927 w 695610"/>
                <a:gd name="connsiteY7" fmla="*/ 282124 h 285947"/>
                <a:gd name="connsiteX8" fmla="*/ 23402 w 695610"/>
                <a:gd name="connsiteY8" fmla="*/ 234499 h 285947"/>
                <a:gd name="connsiteX9" fmla="*/ 4352 w 695610"/>
                <a:gd name="connsiteY9" fmla="*/ 161474 h 285947"/>
                <a:gd name="connsiteX10" fmla="*/ 99602 w 695610"/>
                <a:gd name="connsiteY10" fmla="*/ 72574 h 285947"/>
                <a:gd name="connsiteX0" fmla="*/ 118652 w 695610"/>
                <a:gd name="connsiteY0" fmla="*/ 65915 h 285638"/>
                <a:gd name="connsiteX1" fmla="*/ 442502 w 695610"/>
                <a:gd name="connsiteY1" fmla="*/ 8765 h 285638"/>
                <a:gd name="connsiteX2" fmla="*/ 607602 w 695610"/>
                <a:gd name="connsiteY2" fmla="*/ 2415 h 285638"/>
                <a:gd name="connsiteX3" fmla="*/ 677452 w 695610"/>
                <a:gd name="connsiteY3" fmla="*/ 30990 h 285638"/>
                <a:gd name="connsiteX4" fmla="*/ 690152 w 695610"/>
                <a:gd name="connsiteY4" fmla="*/ 104015 h 285638"/>
                <a:gd name="connsiteX5" fmla="*/ 601252 w 695610"/>
                <a:gd name="connsiteY5" fmla="*/ 189740 h 285638"/>
                <a:gd name="connsiteX6" fmla="*/ 375827 w 695610"/>
                <a:gd name="connsiteY6" fmla="*/ 272290 h 285638"/>
                <a:gd name="connsiteX7" fmla="*/ 159927 w 695610"/>
                <a:gd name="connsiteY7" fmla="*/ 281815 h 285638"/>
                <a:gd name="connsiteX8" fmla="*/ 23402 w 695610"/>
                <a:gd name="connsiteY8" fmla="*/ 234190 h 285638"/>
                <a:gd name="connsiteX9" fmla="*/ 4352 w 695610"/>
                <a:gd name="connsiteY9" fmla="*/ 161165 h 285638"/>
                <a:gd name="connsiteX10" fmla="*/ 118652 w 695610"/>
                <a:gd name="connsiteY10" fmla="*/ 65915 h 2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5610" h="285638">
                  <a:moveTo>
                    <a:pt x="118652" y="65915"/>
                  </a:moveTo>
                  <a:cubicBezTo>
                    <a:pt x="191677" y="40515"/>
                    <a:pt x="361010" y="19348"/>
                    <a:pt x="442502" y="8765"/>
                  </a:cubicBezTo>
                  <a:cubicBezTo>
                    <a:pt x="523994" y="-1818"/>
                    <a:pt x="568444" y="-1289"/>
                    <a:pt x="607602" y="2415"/>
                  </a:cubicBezTo>
                  <a:cubicBezTo>
                    <a:pt x="646760" y="6119"/>
                    <a:pt x="663694" y="14057"/>
                    <a:pt x="677452" y="30990"/>
                  </a:cubicBezTo>
                  <a:cubicBezTo>
                    <a:pt x="691210" y="47923"/>
                    <a:pt x="702852" y="77557"/>
                    <a:pt x="690152" y="104015"/>
                  </a:cubicBezTo>
                  <a:cubicBezTo>
                    <a:pt x="677452" y="130473"/>
                    <a:pt x="653639" y="161694"/>
                    <a:pt x="601252" y="189740"/>
                  </a:cubicBezTo>
                  <a:cubicBezTo>
                    <a:pt x="548865" y="217786"/>
                    <a:pt x="449381" y="256944"/>
                    <a:pt x="375827" y="272290"/>
                  </a:cubicBezTo>
                  <a:cubicBezTo>
                    <a:pt x="302273" y="287636"/>
                    <a:pt x="218664" y="288165"/>
                    <a:pt x="159927" y="281815"/>
                  </a:cubicBezTo>
                  <a:cubicBezTo>
                    <a:pt x="101190" y="275465"/>
                    <a:pt x="49331" y="254298"/>
                    <a:pt x="23402" y="234190"/>
                  </a:cubicBezTo>
                  <a:cubicBezTo>
                    <a:pt x="-2527" y="214082"/>
                    <a:pt x="-3586" y="184978"/>
                    <a:pt x="4352" y="161165"/>
                  </a:cubicBezTo>
                  <a:cubicBezTo>
                    <a:pt x="12289" y="137353"/>
                    <a:pt x="45627" y="91315"/>
                    <a:pt x="118652" y="65915"/>
                  </a:cubicBezTo>
                  <a:close/>
                </a:path>
              </a:pathLst>
            </a:cu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653914-CD08-426D-8CCF-5E9A7CEF98B9}"/>
                </a:ext>
              </a:extLst>
            </p:cNvPr>
            <p:cNvSpPr/>
            <p:nvPr/>
          </p:nvSpPr>
          <p:spPr bwMode="auto">
            <a:xfrm>
              <a:off x="4166250" y="4801190"/>
              <a:ext cx="2196699" cy="1454740"/>
            </a:xfrm>
            <a:custGeom>
              <a:avLst/>
              <a:gdLst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83560 w 2961575"/>
                <a:gd name="connsiteY38" fmla="*/ 192205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58955 h 1244335"/>
                <a:gd name="connsiteX108" fmla="*/ 173710 w 2961575"/>
                <a:gd name="connsiteY108" fmla="*/ 817680 h 1244335"/>
                <a:gd name="connsiteX109" fmla="*/ 234035 w 2961575"/>
                <a:gd name="connsiteY109" fmla="*/ 801805 h 1244335"/>
                <a:gd name="connsiteX110" fmla="*/ 500735 w 2961575"/>
                <a:gd name="connsiteY110" fmla="*/ 801805 h 1244335"/>
                <a:gd name="connsiteX111" fmla="*/ 751560 w 2961575"/>
                <a:gd name="connsiteY111" fmla="*/ 760530 h 1244335"/>
                <a:gd name="connsiteX112" fmla="*/ 862685 w 2961575"/>
                <a:gd name="connsiteY112" fmla="*/ 712905 h 1244335"/>
                <a:gd name="connsiteX113" fmla="*/ 843635 w 2961575"/>
                <a:gd name="connsiteY113" fmla="*/ 681155 h 1244335"/>
                <a:gd name="connsiteX114" fmla="*/ 910310 w 2961575"/>
                <a:gd name="connsiteY114" fmla="*/ 652580 h 1244335"/>
                <a:gd name="connsiteX115" fmla="*/ 929360 w 2961575"/>
                <a:gd name="connsiteY115" fmla="*/ 6303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58955 h 1244335"/>
                <a:gd name="connsiteX108" fmla="*/ 173710 w 2961575"/>
                <a:gd name="connsiteY108" fmla="*/ 817680 h 1244335"/>
                <a:gd name="connsiteX109" fmla="*/ 234035 w 2961575"/>
                <a:gd name="connsiteY109" fmla="*/ 801805 h 1244335"/>
                <a:gd name="connsiteX110" fmla="*/ 500735 w 2961575"/>
                <a:gd name="connsiteY110" fmla="*/ 801805 h 1244335"/>
                <a:gd name="connsiteX111" fmla="*/ 751560 w 2961575"/>
                <a:gd name="connsiteY111" fmla="*/ 760530 h 1244335"/>
                <a:gd name="connsiteX112" fmla="*/ 862685 w 2961575"/>
                <a:gd name="connsiteY112" fmla="*/ 712905 h 1244335"/>
                <a:gd name="connsiteX113" fmla="*/ 843635 w 2961575"/>
                <a:gd name="connsiteY113" fmla="*/ 681155 h 1244335"/>
                <a:gd name="connsiteX114" fmla="*/ 910310 w 2961575"/>
                <a:gd name="connsiteY114" fmla="*/ 652580 h 1244335"/>
                <a:gd name="connsiteX115" fmla="*/ 929360 w 2961575"/>
                <a:gd name="connsiteY115" fmla="*/ 6303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58955 h 1244335"/>
                <a:gd name="connsiteX108" fmla="*/ 173710 w 2961575"/>
                <a:gd name="connsiteY108" fmla="*/ 817680 h 1244335"/>
                <a:gd name="connsiteX109" fmla="*/ 234035 w 2961575"/>
                <a:gd name="connsiteY109" fmla="*/ 801805 h 1244335"/>
                <a:gd name="connsiteX110" fmla="*/ 500735 w 2961575"/>
                <a:gd name="connsiteY110" fmla="*/ 801805 h 1244335"/>
                <a:gd name="connsiteX111" fmla="*/ 751560 w 2961575"/>
                <a:gd name="connsiteY111" fmla="*/ 760530 h 1244335"/>
                <a:gd name="connsiteX112" fmla="*/ 862685 w 2961575"/>
                <a:gd name="connsiteY112" fmla="*/ 712905 h 1244335"/>
                <a:gd name="connsiteX113" fmla="*/ 843635 w 2961575"/>
                <a:gd name="connsiteY113" fmla="*/ 681155 h 1244335"/>
                <a:gd name="connsiteX114" fmla="*/ 910310 w 2961575"/>
                <a:gd name="connsiteY114" fmla="*/ 652580 h 1244335"/>
                <a:gd name="connsiteX115" fmla="*/ 929360 w 2961575"/>
                <a:gd name="connsiteY115" fmla="*/ 630355 h 1244335"/>
                <a:gd name="connsiteX116" fmla="*/ 923010 w 2961575"/>
                <a:gd name="connsiteY116" fmla="*/ 592255 h 1244335"/>
                <a:gd name="connsiteX117" fmla="*/ 900785 w 2961575"/>
                <a:gd name="connsiteY117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73710 w 2961575"/>
                <a:gd name="connsiteY107" fmla="*/ 817680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43635 w 2961575"/>
                <a:gd name="connsiteY112" fmla="*/ 681155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923010 w 2961575"/>
                <a:gd name="connsiteY115" fmla="*/ 5922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43635 w 2961575"/>
                <a:gd name="connsiteY112" fmla="*/ 681155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923010 w 2961575"/>
                <a:gd name="connsiteY115" fmla="*/ 5922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43635 w 2961575"/>
                <a:gd name="connsiteY112" fmla="*/ 681155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820617 w 2961575"/>
                <a:gd name="connsiteY115" fmla="*/ 57320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57922 w 2961575"/>
                <a:gd name="connsiteY112" fmla="*/ 678774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820617 w 2961575"/>
                <a:gd name="connsiteY115" fmla="*/ 57320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30885 w 2961575"/>
                <a:gd name="connsiteY11" fmla="*/ 316824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57922 w 2961575"/>
                <a:gd name="connsiteY112" fmla="*/ 678774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820617 w 2961575"/>
                <a:gd name="connsiteY115" fmla="*/ 573205 h 1244335"/>
                <a:gd name="connsiteX116" fmla="*/ 900785 w 2961575"/>
                <a:gd name="connsiteY116" fmla="*/ 557330 h 124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961575" h="1244335">
                  <a:moveTo>
                    <a:pt x="900785" y="557330"/>
                  </a:moveTo>
                  <a:cubicBezTo>
                    <a:pt x="900388" y="551509"/>
                    <a:pt x="861097" y="545688"/>
                    <a:pt x="818235" y="538280"/>
                  </a:cubicBezTo>
                  <a:cubicBezTo>
                    <a:pt x="775373" y="530872"/>
                    <a:pt x="712402" y="528226"/>
                    <a:pt x="643610" y="512880"/>
                  </a:cubicBezTo>
                  <a:cubicBezTo>
                    <a:pt x="574818" y="497534"/>
                    <a:pt x="483801" y="475309"/>
                    <a:pt x="405485" y="446205"/>
                  </a:cubicBezTo>
                  <a:cubicBezTo>
                    <a:pt x="327169" y="417101"/>
                    <a:pt x="228214" y="365242"/>
                    <a:pt x="173710" y="338255"/>
                  </a:cubicBezTo>
                  <a:cubicBezTo>
                    <a:pt x="119206" y="311267"/>
                    <a:pt x="106506" y="308622"/>
                    <a:pt x="78460" y="284280"/>
                  </a:cubicBezTo>
                  <a:cubicBezTo>
                    <a:pt x="50414" y="259938"/>
                    <a:pt x="15489" y="220251"/>
                    <a:pt x="5435" y="192205"/>
                  </a:cubicBezTo>
                  <a:cubicBezTo>
                    <a:pt x="-4619" y="164159"/>
                    <a:pt x="-915" y="132409"/>
                    <a:pt x="18135" y="116005"/>
                  </a:cubicBezTo>
                  <a:cubicBezTo>
                    <a:pt x="37185" y="99601"/>
                    <a:pt x="71581" y="86372"/>
                    <a:pt x="119735" y="93780"/>
                  </a:cubicBezTo>
                  <a:cubicBezTo>
                    <a:pt x="167889" y="101188"/>
                    <a:pt x="264727" y="138230"/>
                    <a:pt x="307060" y="160455"/>
                  </a:cubicBezTo>
                  <a:cubicBezTo>
                    <a:pt x="349393" y="182680"/>
                    <a:pt x="353098" y="201069"/>
                    <a:pt x="373735" y="227130"/>
                  </a:cubicBezTo>
                  <a:cubicBezTo>
                    <a:pt x="394372" y="253191"/>
                    <a:pt x="391727" y="290366"/>
                    <a:pt x="430885" y="316824"/>
                  </a:cubicBezTo>
                  <a:cubicBezTo>
                    <a:pt x="470043" y="343282"/>
                    <a:pt x="530368" y="361142"/>
                    <a:pt x="608685" y="385880"/>
                  </a:cubicBezTo>
                  <a:cubicBezTo>
                    <a:pt x="687002" y="410618"/>
                    <a:pt x="835698" y="455730"/>
                    <a:pt x="900785" y="465255"/>
                  </a:cubicBezTo>
                  <a:cubicBezTo>
                    <a:pt x="965872" y="474780"/>
                    <a:pt x="979631" y="464726"/>
                    <a:pt x="999210" y="443030"/>
                  </a:cubicBezTo>
                  <a:cubicBezTo>
                    <a:pt x="1018789" y="421334"/>
                    <a:pt x="1002914" y="358892"/>
                    <a:pt x="1018260" y="335080"/>
                  </a:cubicBezTo>
                  <a:cubicBezTo>
                    <a:pt x="1033606" y="311268"/>
                    <a:pt x="1061652" y="301742"/>
                    <a:pt x="1091285" y="300155"/>
                  </a:cubicBezTo>
                  <a:cubicBezTo>
                    <a:pt x="1120918" y="298568"/>
                    <a:pt x="1164839" y="319734"/>
                    <a:pt x="1196060" y="325555"/>
                  </a:cubicBezTo>
                  <a:cubicBezTo>
                    <a:pt x="1227281" y="331376"/>
                    <a:pt x="1251622" y="343547"/>
                    <a:pt x="1278610" y="335080"/>
                  </a:cubicBezTo>
                  <a:cubicBezTo>
                    <a:pt x="1305598" y="326613"/>
                    <a:pt x="1338935" y="289572"/>
                    <a:pt x="1357985" y="274755"/>
                  </a:cubicBezTo>
                  <a:cubicBezTo>
                    <a:pt x="1377035" y="259938"/>
                    <a:pt x="1376506" y="246180"/>
                    <a:pt x="1392910" y="246180"/>
                  </a:cubicBezTo>
                  <a:cubicBezTo>
                    <a:pt x="1409314" y="246180"/>
                    <a:pt x="1442123" y="268934"/>
                    <a:pt x="1456410" y="274755"/>
                  </a:cubicBezTo>
                  <a:cubicBezTo>
                    <a:pt x="1470697" y="280576"/>
                    <a:pt x="1469639" y="285867"/>
                    <a:pt x="1478635" y="281105"/>
                  </a:cubicBezTo>
                  <a:cubicBezTo>
                    <a:pt x="1487631" y="276343"/>
                    <a:pt x="1495568" y="281105"/>
                    <a:pt x="1510385" y="246180"/>
                  </a:cubicBezTo>
                  <a:cubicBezTo>
                    <a:pt x="1525202" y="211255"/>
                    <a:pt x="1547956" y="112301"/>
                    <a:pt x="1567535" y="71555"/>
                  </a:cubicBezTo>
                  <a:cubicBezTo>
                    <a:pt x="1587114" y="30809"/>
                    <a:pt x="1601931" y="8584"/>
                    <a:pt x="1627860" y="1705"/>
                  </a:cubicBezTo>
                  <a:cubicBezTo>
                    <a:pt x="1653789" y="-5174"/>
                    <a:pt x="1705118" y="9642"/>
                    <a:pt x="1723110" y="30280"/>
                  </a:cubicBezTo>
                  <a:cubicBezTo>
                    <a:pt x="1741102" y="50917"/>
                    <a:pt x="1732635" y="95897"/>
                    <a:pt x="1735810" y="125530"/>
                  </a:cubicBezTo>
                  <a:cubicBezTo>
                    <a:pt x="1738985" y="155163"/>
                    <a:pt x="1735810" y="186384"/>
                    <a:pt x="1742160" y="208080"/>
                  </a:cubicBezTo>
                  <a:cubicBezTo>
                    <a:pt x="1748510" y="229776"/>
                    <a:pt x="1757506" y="248297"/>
                    <a:pt x="1773910" y="255705"/>
                  </a:cubicBezTo>
                  <a:cubicBezTo>
                    <a:pt x="1790314" y="263113"/>
                    <a:pt x="1840585" y="252530"/>
                    <a:pt x="1840585" y="252530"/>
                  </a:cubicBezTo>
                  <a:cubicBezTo>
                    <a:pt x="1862281" y="251472"/>
                    <a:pt x="1890327" y="246709"/>
                    <a:pt x="1904085" y="249355"/>
                  </a:cubicBezTo>
                  <a:cubicBezTo>
                    <a:pt x="1917843" y="252001"/>
                    <a:pt x="1924723" y="262055"/>
                    <a:pt x="1923135" y="268405"/>
                  </a:cubicBezTo>
                  <a:cubicBezTo>
                    <a:pt x="1921548" y="274755"/>
                    <a:pt x="1888739" y="282163"/>
                    <a:pt x="1894560" y="287455"/>
                  </a:cubicBezTo>
                  <a:cubicBezTo>
                    <a:pt x="1900381" y="292747"/>
                    <a:pt x="1916785" y="303859"/>
                    <a:pt x="1958060" y="300155"/>
                  </a:cubicBezTo>
                  <a:cubicBezTo>
                    <a:pt x="1999335" y="296451"/>
                    <a:pt x="2059660" y="286926"/>
                    <a:pt x="2142210" y="265230"/>
                  </a:cubicBezTo>
                  <a:cubicBezTo>
                    <a:pt x="2224760" y="243534"/>
                    <a:pt x="2365518" y="191676"/>
                    <a:pt x="2453360" y="169980"/>
                  </a:cubicBezTo>
                  <a:cubicBezTo>
                    <a:pt x="2541202" y="148284"/>
                    <a:pt x="2618460" y="133997"/>
                    <a:pt x="2669260" y="135055"/>
                  </a:cubicBezTo>
                  <a:cubicBezTo>
                    <a:pt x="2720060" y="136113"/>
                    <a:pt x="2744931" y="157280"/>
                    <a:pt x="2758160" y="176330"/>
                  </a:cubicBezTo>
                  <a:cubicBezTo>
                    <a:pt x="2771389" y="195380"/>
                    <a:pt x="2762922" y="229247"/>
                    <a:pt x="2748635" y="249355"/>
                  </a:cubicBezTo>
                  <a:cubicBezTo>
                    <a:pt x="2734348" y="269463"/>
                    <a:pt x="2720589" y="285867"/>
                    <a:pt x="2672435" y="296980"/>
                  </a:cubicBezTo>
                  <a:cubicBezTo>
                    <a:pt x="2624281" y="308092"/>
                    <a:pt x="2459710" y="316030"/>
                    <a:pt x="2459710" y="316030"/>
                  </a:cubicBezTo>
                  <a:cubicBezTo>
                    <a:pt x="2402560" y="321322"/>
                    <a:pt x="2356522" y="323968"/>
                    <a:pt x="2329535" y="328730"/>
                  </a:cubicBezTo>
                  <a:cubicBezTo>
                    <a:pt x="2302548" y="333492"/>
                    <a:pt x="2302547" y="338255"/>
                    <a:pt x="2297785" y="344605"/>
                  </a:cubicBezTo>
                  <a:cubicBezTo>
                    <a:pt x="2293023" y="350955"/>
                    <a:pt x="2290906" y="358363"/>
                    <a:pt x="2300960" y="366830"/>
                  </a:cubicBezTo>
                  <a:cubicBezTo>
                    <a:pt x="2311014" y="375297"/>
                    <a:pt x="2320010" y="393817"/>
                    <a:pt x="2358110" y="395405"/>
                  </a:cubicBezTo>
                  <a:cubicBezTo>
                    <a:pt x="2396210" y="396993"/>
                    <a:pt x="2480348" y="378472"/>
                    <a:pt x="2529560" y="376355"/>
                  </a:cubicBezTo>
                  <a:cubicBezTo>
                    <a:pt x="2578772" y="374238"/>
                    <a:pt x="2628514" y="373180"/>
                    <a:pt x="2653385" y="382705"/>
                  </a:cubicBezTo>
                  <a:cubicBezTo>
                    <a:pt x="2678256" y="392230"/>
                    <a:pt x="2687252" y="415513"/>
                    <a:pt x="2678785" y="433505"/>
                  </a:cubicBezTo>
                  <a:cubicBezTo>
                    <a:pt x="2670318" y="451497"/>
                    <a:pt x="2636452" y="473722"/>
                    <a:pt x="2602585" y="490655"/>
                  </a:cubicBezTo>
                  <a:cubicBezTo>
                    <a:pt x="2568718" y="507588"/>
                    <a:pt x="2506806" y="525051"/>
                    <a:pt x="2475585" y="535105"/>
                  </a:cubicBezTo>
                  <a:cubicBezTo>
                    <a:pt x="2444364" y="545159"/>
                    <a:pt x="2428489" y="546218"/>
                    <a:pt x="2415260" y="550980"/>
                  </a:cubicBezTo>
                  <a:cubicBezTo>
                    <a:pt x="2402031" y="555742"/>
                    <a:pt x="2398327" y="558388"/>
                    <a:pt x="2396210" y="563680"/>
                  </a:cubicBezTo>
                  <a:cubicBezTo>
                    <a:pt x="2394093" y="568972"/>
                    <a:pt x="2379277" y="576380"/>
                    <a:pt x="2402560" y="582730"/>
                  </a:cubicBezTo>
                  <a:cubicBezTo>
                    <a:pt x="2425843" y="589080"/>
                    <a:pt x="2492518" y="602309"/>
                    <a:pt x="2535910" y="601780"/>
                  </a:cubicBezTo>
                  <a:cubicBezTo>
                    <a:pt x="2579302" y="601251"/>
                    <a:pt x="2632218" y="581672"/>
                    <a:pt x="2662910" y="579555"/>
                  </a:cubicBezTo>
                  <a:cubicBezTo>
                    <a:pt x="2693602" y="577438"/>
                    <a:pt x="2713181" y="579555"/>
                    <a:pt x="2720060" y="589080"/>
                  </a:cubicBezTo>
                  <a:cubicBezTo>
                    <a:pt x="2726939" y="598605"/>
                    <a:pt x="2723764" y="621359"/>
                    <a:pt x="2704185" y="636705"/>
                  </a:cubicBezTo>
                  <a:cubicBezTo>
                    <a:pt x="2684606" y="652051"/>
                    <a:pt x="2641743" y="674805"/>
                    <a:pt x="2602585" y="681155"/>
                  </a:cubicBezTo>
                  <a:cubicBezTo>
                    <a:pt x="2563427" y="687505"/>
                    <a:pt x="2504689" y="680626"/>
                    <a:pt x="2469235" y="674805"/>
                  </a:cubicBezTo>
                  <a:cubicBezTo>
                    <a:pt x="2433781" y="668984"/>
                    <a:pt x="2411556" y="652051"/>
                    <a:pt x="2389860" y="646230"/>
                  </a:cubicBezTo>
                  <a:cubicBezTo>
                    <a:pt x="2368164" y="640409"/>
                    <a:pt x="2351231" y="636705"/>
                    <a:pt x="2339060" y="639880"/>
                  </a:cubicBezTo>
                  <a:cubicBezTo>
                    <a:pt x="2326889" y="643055"/>
                    <a:pt x="2310485" y="654697"/>
                    <a:pt x="2316835" y="665280"/>
                  </a:cubicBezTo>
                  <a:cubicBezTo>
                    <a:pt x="2323185" y="675863"/>
                    <a:pt x="2330593" y="681684"/>
                    <a:pt x="2377160" y="703380"/>
                  </a:cubicBezTo>
                  <a:cubicBezTo>
                    <a:pt x="2423727" y="725076"/>
                    <a:pt x="2515802" y="758413"/>
                    <a:pt x="2596235" y="795455"/>
                  </a:cubicBezTo>
                  <a:cubicBezTo>
                    <a:pt x="2676668" y="832497"/>
                    <a:pt x="2798906" y="881709"/>
                    <a:pt x="2859760" y="925630"/>
                  </a:cubicBezTo>
                  <a:cubicBezTo>
                    <a:pt x="2920614" y="969551"/>
                    <a:pt x="2965064" y="1024584"/>
                    <a:pt x="2961360" y="1058980"/>
                  </a:cubicBezTo>
                  <a:cubicBezTo>
                    <a:pt x="2957656" y="1093376"/>
                    <a:pt x="2877752" y="1120893"/>
                    <a:pt x="2837535" y="1132005"/>
                  </a:cubicBezTo>
                  <a:cubicBezTo>
                    <a:pt x="2797318" y="1143118"/>
                    <a:pt x="2760806" y="1136238"/>
                    <a:pt x="2720060" y="1125655"/>
                  </a:cubicBezTo>
                  <a:cubicBezTo>
                    <a:pt x="2679314" y="1115072"/>
                    <a:pt x="2620577" y="1096022"/>
                    <a:pt x="2593060" y="1068505"/>
                  </a:cubicBezTo>
                  <a:cubicBezTo>
                    <a:pt x="2565543" y="1040988"/>
                    <a:pt x="2568718" y="987543"/>
                    <a:pt x="2554960" y="960555"/>
                  </a:cubicBezTo>
                  <a:cubicBezTo>
                    <a:pt x="2541202" y="933568"/>
                    <a:pt x="2532206" y="926688"/>
                    <a:pt x="2510510" y="906580"/>
                  </a:cubicBezTo>
                  <a:cubicBezTo>
                    <a:pt x="2488814" y="886472"/>
                    <a:pt x="2461297" y="862130"/>
                    <a:pt x="2424785" y="839905"/>
                  </a:cubicBezTo>
                  <a:cubicBezTo>
                    <a:pt x="2388273" y="817680"/>
                    <a:pt x="2332710" y="790693"/>
                    <a:pt x="2291435" y="773230"/>
                  </a:cubicBezTo>
                  <a:cubicBezTo>
                    <a:pt x="2250160" y="755768"/>
                    <a:pt x="2206239" y="742538"/>
                    <a:pt x="2177135" y="735130"/>
                  </a:cubicBezTo>
                  <a:cubicBezTo>
                    <a:pt x="2148031" y="727722"/>
                    <a:pt x="2129510" y="725605"/>
                    <a:pt x="2116810" y="728780"/>
                  </a:cubicBezTo>
                  <a:cubicBezTo>
                    <a:pt x="2104110" y="731955"/>
                    <a:pt x="2102522" y="743068"/>
                    <a:pt x="2100935" y="754180"/>
                  </a:cubicBezTo>
                  <a:cubicBezTo>
                    <a:pt x="2099348" y="765292"/>
                    <a:pt x="2108872" y="781168"/>
                    <a:pt x="2107285" y="795455"/>
                  </a:cubicBezTo>
                  <a:cubicBezTo>
                    <a:pt x="2105698" y="809742"/>
                    <a:pt x="2100935" y="831438"/>
                    <a:pt x="2091410" y="839905"/>
                  </a:cubicBezTo>
                  <a:cubicBezTo>
                    <a:pt x="2081885" y="848372"/>
                    <a:pt x="2064422" y="847313"/>
                    <a:pt x="2050135" y="846255"/>
                  </a:cubicBezTo>
                  <a:cubicBezTo>
                    <a:pt x="2035848" y="845197"/>
                    <a:pt x="2021560" y="834613"/>
                    <a:pt x="2005685" y="833555"/>
                  </a:cubicBezTo>
                  <a:cubicBezTo>
                    <a:pt x="1989810" y="832497"/>
                    <a:pt x="1968643" y="834613"/>
                    <a:pt x="1954885" y="839905"/>
                  </a:cubicBezTo>
                  <a:cubicBezTo>
                    <a:pt x="1941127" y="845197"/>
                    <a:pt x="1937422" y="857897"/>
                    <a:pt x="1923135" y="865305"/>
                  </a:cubicBezTo>
                  <a:cubicBezTo>
                    <a:pt x="1908848" y="872713"/>
                    <a:pt x="1886622" y="885942"/>
                    <a:pt x="1869160" y="884355"/>
                  </a:cubicBezTo>
                  <a:cubicBezTo>
                    <a:pt x="1851698" y="882768"/>
                    <a:pt x="1833177" y="858426"/>
                    <a:pt x="1818360" y="855780"/>
                  </a:cubicBezTo>
                  <a:cubicBezTo>
                    <a:pt x="1803543" y="853134"/>
                    <a:pt x="1788198" y="856838"/>
                    <a:pt x="1780260" y="868480"/>
                  </a:cubicBezTo>
                  <a:cubicBezTo>
                    <a:pt x="1772323" y="880122"/>
                    <a:pt x="1762798" y="898114"/>
                    <a:pt x="1770735" y="925630"/>
                  </a:cubicBezTo>
                  <a:cubicBezTo>
                    <a:pt x="1778672" y="953146"/>
                    <a:pt x="1810423" y="995480"/>
                    <a:pt x="1827885" y="1033580"/>
                  </a:cubicBezTo>
                  <a:cubicBezTo>
                    <a:pt x="1845347" y="1071680"/>
                    <a:pt x="1881860" y="1120893"/>
                    <a:pt x="1875510" y="1154230"/>
                  </a:cubicBezTo>
                  <a:cubicBezTo>
                    <a:pt x="1869160" y="1187568"/>
                    <a:pt x="1817831" y="1220376"/>
                    <a:pt x="1789785" y="1233605"/>
                  </a:cubicBezTo>
                  <a:cubicBezTo>
                    <a:pt x="1761739" y="1246834"/>
                    <a:pt x="1737927" y="1248951"/>
                    <a:pt x="1707235" y="1233605"/>
                  </a:cubicBezTo>
                  <a:cubicBezTo>
                    <a:pt x="1676543" y="1218259"/>
                    <a:pt x="1634739" y="1189684"/>
                    <a:pt x="1605635" y="1141530"/>
                  </a:cubicBezTo>
                  <a:cubicBezTo>
                    <a:pt x="1576531" y="1093376"/>
                    <a:pt x="1556423" y="987543"/>
                    <a:pt x="1532610" y="944680"/>
                  </a:cubicBezTo>
                  <a:cubicBezTo>
                    <a:pt x="1508798" y="901818"/>
                    <a:pt x="1484456" y="887001"/>
                    <a:pt x="1462760" y="884355"/>
                  </a:cubicBezTo>
                  <a:cubicBezTo>
                    <a:pt x="1441064" y="881709"/>
                    <a:pt x="1418839" y="922455"/>
                    <a:pt x="1402435" y="928805"/>
                  </a:cubicBezTo>
                  <a:cubicBezTo>
                    <a:pt x="1386031" y="935155"/>
                    <a:pt x="1380210" y="926688"/>
                    <a:pt x="1364335" y="922455"/>
                  </a:cubicBezTo>
                  <a:cubicBezTo>
                    <a:pt x="1348460" y="918222"/>
                    <a:pt x="1326764" y="905522"/>
                    <a:pt x="1307185" y="903405"/>
                  </a:cubicBezTo>
                  <a:cubicBezTo>
                    <a:pt x="1287606" y="901288"/>
                    <a:pt x="1272260" y="901818"/>
                    <a:pt x="1246860" y="909755"/>
                  </a:cubicBezTo>
                  <a:cubicBezTo>
                    <a:pt x="1221460" y="917692"/>
                    <a:pt x="1178068" y="943622"/>
                    <a:pt x="1154785" y="951030"/>
                  </a:cubicBezTo>
                  <a:cubicBezTo>
                    <a:pt x="1131502" y="958438"/>
                    <a:pt x="1116685" y="960026"/>
                    <a:pt x="1107160" y="954205"/>
                  </a:cubicBezTo>
                  <a:cubicBezTo>
                    <a:pt x="1097635" y="948384"/>
                    <a:pt x="1098693" y="931451"/>
                    <a:pt x="1097635" y="916105"/>
                  </a:cubicBezTo>
                  <a:cubicBezTo>
                    <a:pt x="1096577" y="900759"/>
                    <a:pt x="1109277" y="879063"/>
                    <a:pt x="1100810" y="862130"/>
                  </a:cubicBezTo>
                  <a:cubicBezTo>
                    <a:pt x="1092343" y="845197"/>
                    <a:pt x="1071706" y="824030"/>
                    <a:pt x="1046835" y="814505"/>
                  </a:cubicBezTo>
                  <a:cubicBezTo>
                    <a:pt x="1021964" y="804980"/>
                    <a:pt x="1021964" y="798101"/>
                    <a:pt x="951585" y="804980"/>
                  </a:cubicBezTo>
                  <a:cubicBezTo>
                    <a:pt x="881206" y="811859"/>
                    <a:pt x="715047" y="843080"/>
                    <a:pt x="624560" y="855780"/>
                  </a:cubicBezTo>
                  <a:cubicBezTo>
                    <a:pt x="534073" y="868480"/>
                    <a:pt x="476393" y="876947"/>
                    <a:pt x="408660" y="881180"/>
                  </a:cubicBezTo>
                  <a:cubicBezTo>
                    <a:pt x="340927" y="885413"/>
                    <a:pt x="255731" y="891234"/>
                    <a:pt x="218160" y="881180"/>
                  </a:cubicBezTo>
                  <a:cubicBezTo>
                    <a:pt x="180589" y="871126"/>
                    <a:pt x="180589" y="834084"/>
                    <a:pt x="183235" y="820855"/>
                  </a:cubicBezTo>
                  <a:cubicBezTo>
                    <a:pt x="185881" y="807626"/>
                    <a:pt x="181118" y="804980"/>
                    <a:pt x="234035" y="801805"/>
                  </a:cubicBezTo>
                  <a:cubicBezTo>
                    <a:pt x="286952" y="798630"/>
                    <a:pt x="414481" y="808684"/>
                    <a:pt x="500735" y="801805"/>
                  </a:cubicBezTo>
                  <a:cubicBezTo>
                    <a:pt x="586989" y="794926"/>
                    <a:pt x="691235" y="775347"/>
                    <a:pt x="751560" y="760530"/>
                  </a:cubicBezTo>
                  <a:cubicBezTo>
                    <a:pt x="811885" y="745713"/>
                    <a:pt x="844958" y="726531"/>
                    <a:pt x="862685" y="712905"/>
                  </a:cubicBezTo>
                  <a:cubicBezTo>
                    <a:pt x="880412" y="699279"/>
                    <a:pt x="849985" y="688828"/>
                    <a:pt x="857922" y="678774"/>
                  </a:cubicBezTo>
                  <a:cubicBezTo>
                    <a:pt x="865859" y="668720"/>
                    <a:pt x="896022" y="661047"/>
                    <a:pt x="910310" y="652580"/>
                  </a:cubicBezTo>
                  <a:cubicBezTo>
                    <a:pt x="924598" y="644113"/>
                    <a:pt x="944309" y="643584"/>
                    <a:pt x="929360" y="630355"/>
                  </a:cubicBezTo>
                  <a:cubicBezTo>
                    <a:pt x="914411" y="617126"/>
                    <a:pt x="825379" y="585376"/>
                    <a:pt x="820617" y="573205"/>
                  </a:cubicBezTo>
                  <a:cubicBezTo>
                    <a:pt x="815855" y="561034"/>
                    <a:pt x="901182" y="563151"/>
                    <a:pt x="900785" y="557330"/>
                  </a:cubicBezTo>
                  <a:close/>
                </a:path>
              </a:pathLst>
            </a:custGeom>
            <a:solidFill>
              <a:srgbClr val="7F7F7F">
                <a:lumMod val="60000"/>
                <a:lumOff val="40000"/>
              </a:srgbClr>
            </a:solidFill>
            <a:ln w="6350" cap="sq" cmpd="sng" algn="ctr">
              <a:solidFill>
                <a:srgbClr val="7F7F7F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5018553A-4A14-4596-B0E8-6D38FA2BE9F0}"/>
                </a:ext>
              </a:extLst>
            </p:cNvPr>
            <p:cNvGrpSpPr/>
            <p:nvPr/>
          </p:nvGrpSpPr>
          <p:grpSpPr>
            <a:xfrm rot="4624648">
              <a:off x="6572282" y="3154472"/>
              <a:ext cx="72000" cy="474573"/>
              <a:chOff x="6272976" y="2508522"/>
              <a:chExt cx="72000" cy="345321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1F49C4B0-7D93-4C61-B076-B7CD106E54F4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Diamond 479">
                <a:extLst>
                  <a:ext uri="{FF2B5EF4-FFF2-40B4-BE49-F238E27FC236}">
                    <a16:creationId xmlns:a16="http://schemas.microsoft.com/office/drawing/2014/main" id="{EA322B10-E948-4688-8ADE-86204AF36AEF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1" name="Diamond 480">
                <a:extLst>
                  <a:ext uri="{FF2B5EF4-FFF2-40B4-BE49-F238E27FC236}">
                    <a16:creationId xmlns:a16="http://schemas.microsoft.com/office/drawing/2014/main" id="{73BDC575-E824-4ED4-B2E1-522DB62B9753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7B4DC4C9-E8BB-4FB3-AF99-B5BF5AD7A345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28D3A581-5843-49D3-8459-1D6B866F6BFE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35779ADB-F9C7-4081-A4E7-B2F1186FE084}"/>
                </a:ext>
              </a:extLst>
            </p:cNvPr>
            <p:cNvSpPr txBox="1"/>
            <p:nvPr/>
          </p:nvSpPr>
          <p:spPr>
            <a:xfrm>
              <a:off x="7880135" y="313298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01E7442B-D353-4EEA-B4A9-92F880539061}"/>
                </a:ext>
              </a:extLst>
            </p:cNvPr>
            <p:cNvSpPr txBox="1"/>
            <p:nvPr/>
          </p:nvSpPr>
          <p:spPr>
            <a:xfrm>
              <a:off x="6822642" y="2885729"/>
              <a:ext cx="47257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F219A4F1-E310-4ED0-BFD8-194F5FA48CBB}"/>
                </a:ext>
              </a:extLst>
            </p:cNvPr>
            <p:cNvSpPr txBox="1"/>
            <p:nvPr/>
          </p:nvSpPr>
          <p:spPr>
            <a:xfrm>
              <a:off x="6440490" y="2544540"/>
              <a:ext cx="469544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pic>
          <p:nvPicPr>
            <p:cNvPr id="491" name="Picture 49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FA81D71-1186-4BDD-8C2F-2F96CA667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108652">
              <a:off x="6553584" y="2736755"/>
              <a:ext cx="252840" cy="286140"/>
            </a:xfrm>
            <a:prstGeom prst="rect">
              <a:avLst/>
            </a:prstGeom>
          </p:spPr>
        </p:pic>
        <p:pic>
          <p:nvPicPr>
            <p:cNvPr id="492" name="Picture 49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8E780F8-C3ED-4CE4-8977-79C33206D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7424719">
              <a:off x="6934480" y="3150213"/>
              <a:ext cx="252840" cy="286140"/>
            </a:xfrm>
            <a:prstGeom prst="rect">
              <a:avLst/>
            </a:prstGeom>
          </p:spPr>
        </p:pic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AC849268-B5B9-4B54-A924-7688B3A2E833}"/>
                </a:ext>
              </a:extLst>
            </p:cNvPr>
            <p:cNvGrpSpPr/>
            <p:nvPr/>
          </p:nvGrpSpPr>
          <p:grpSpPr>
            <a:xfrm rot="3489117">
              <a:off x="6353091" y="2979071"/>
              <a:ext cx="72000" cy="372981"/>
              <a:chOff x="6272976" y="2508522"/>
              <a:chExt cx="72000" cy="345321"/>
            </a:xfrm>
          </p:grpSpPr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8A14EB18-FCD3-442B-9F11-5E717C1B55B1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5" name="Diamond 494">
                <a:extLst>
                  <a:ext uri="{FF2B5EF4-FFF2-40B4-BE49-F238E27FC236}">
                    <a16:creationId xmlns:a16="http://schemas.microsoft.com/office/drawing/2014/main" id="{3DBA3861-8F94-4E04-9D55-49A8D1917860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6" name="Diamond 495">
                <a:extLst>
                  <a:ext uri="{FF2B5EF4-FFF2-40B4-BE49-F238E27FC236}">
                    <a16:creationId xmlns:a16="http://schemas.microsoft.com/office/drawing/2014/main" id="{89C95235-24D7-42F9-A375-CF03B0F05DBB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F2C26E87-448A-4C76-8A60-4F96DAB5250F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61372C24-DF7D-474E-94F7-AF1E3CEF1562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AFDF6A80-C8AC-460E-8ECA-B50568CC1CB0}"/>
                </a:ext>
              </a:extLst>
            </p:cNvPr>
            <p:cNvSpPr/>
            <p:nvPr/>
          </p:nvSpPr>
          <p:spPr bwMode="auto">
            <a:xfrm>
              <a:off x="7326362" y="3080578"/>
              <a:ext cx="560999" cy="308075"/>
            </a:xfrm>
            <a:custGeom>
              <a:avLst/>
              <a:gdLst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940023 w 5819722"/>
                <a:gd name="connsiteY64" fmla="*/ 488941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892398 w 5819722"/>
                <a:gd name="connsiteY64" fmla="*/ 479416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0453 h 3187370"/>
                <a:gd name="connsiteX1" fmla="*/ 5521423 w 5819722"/>
                <a:gd name="connsiteY1" fmla="*/ 1573328 h 3187370"/>
                <a:gd name="connsiteX2" fmla="*/ 5788123 w 5819722"/>
                <a:gd name="connsiteY2" fmla="*/ 1611428 h 3187370"/>
                <a:gd name="connsiteX3" fmla="*/ 5816698 w 5819722"/>
                <a:gd name="connsiteY3" fmla="*/ 1763828 h 3187370"/>
                <a:gd name="connsiteX4" fmla="*/ 5807173 w 5819722"/>
                <a:gd name="connsiteY4" fmla="*/ 1935278 h 3187370"/>
                <a:gd name="connsiteX5" fmla="*/ 5759548 w 5819722"/>
                <a:gd name="connsiteY5" fmla="*/ 2001953 h 3187370"/>
                <a:gd name="connsiteX6" fmla="*/ 5521423 w 5819722"/>
                <a:gd name="connsiteY6" fmla="*/ 2001953 h 3187370"/>
                <a:gd name="connsiteX7" fmla="*/ 3692623 w 5819722"/>
                <a:gd name="connsiteY7" fmla="*/ 1887653 h 3187370"/>
                <a:gd name="connsiteX8" fmla="*/ 3464023 w 5819722"/>
                <a:gd name="connsiteY8" fmla="*/ 1868603 h 3187370"/>
                <a:gd name="connsiteX9" fmla="*/ 3283048 w 5819722"/>
                <a:gd name="connsiteY9" fmla="*/ 1925753 h 3187370"/>
                <a:gd name="connsiteX10" fmla="*/ 3140173 w 5819722"/>
                <a:gd name="connsiteY10" fmla="*/ 2021003 h 3187370"/>
                <a:gd name="connsiteX11" fmla="*/ 3063973 w 5819722"/>
                <a:gd name="connsiteY11" fmla="*/ 2211503 h 3187370"/>
                <a:gd name="connsiteX12" fmla="*/ 3054448 w 5819722"/>
                <a:gd name="connsiteY12" fmla="*/ 2449628 h 3187370"/>
                <a:gd name="connsiteX13" fmla="*/ 3035398 w 5819722"/>
                <a:gd name="connsiteY13" fmla="*/ 2621078 h 3187370"/>
                <a:gd name="connsiteX14" fmla="*/ 2873473 w 5819722"/>
                <a:gd name="connsiteY14" fmla="*/ 2706803 h 3187370"/>
                <a:gd name="connsiteX15" fmla="*/ 2616298 w 5819722"/>
                <a:gd name="connsiteY15" fmla="*/ 2678228 h 3187370"/>
                <a:gd name="connsiteX16" fmla="*/ 2463898 w 5819722"/>
                <a:gd name="connsiteY16" fmla="*/ 2602028 h 3187370"/>
                <a:gd name="connsiteX17" fmla="*/ 2454373 w 5819722"/>
                <a:gd name="connsiteY17" fmla="*/ 2459153 h 3187370"/>
                <a:gd name="connsiteX18" fmla="*/ 2597248 w 5819722"/>
                <a:gd name="connsiteY18" fmla="*/ 2297228 h 3187370"/>
                <a:gd name="connsiteX19" fmla="*/ 2721073 w 5819722"/>
                <a:gd name="connsiteY19" fmla="*/ 2182928 h 3187370"/>
                <a:gd name="connsiteX20" fmla="*/ 2749648 w 5819722"/>
                <a:gd name="connsiteY20" fmla="*/ 2068628 h 3187370"/>
                <a:gd name="connsiteX21" fmla="*/ 2616298 w 5819722"/>
                <a:gd name="connsiteY21" fmla="*/ 2040053 h 3187370"/>
                <a:gd name="connsiteX22" fmla="*/ 1863823 w 5819722"/>
                <a:gd name="connsiteY22" fmla="*/ 2678228 h 3187370"/>
                <a:gd name="connsiteX23" fmla="*/ 1711423 w 5819722"/>
                <a:gd name="connsiteY23" fmla="*/ 2811578 h 3187370"/>
                <a:gd name="connsiteX24" fmla="*/ 1578073 w 5819722"/>
                <a:gd name="connsiteY24" fmla="*/ 3078278 h 3187370"/>
                <a:gd name="connsiteX25" fmla="*/ 1254223 w 5819722"/>
                <a:gd name="connsiteY25" fmla="*/ 3183053 h 3187370"/>
                <a:gd name="connsiteX26" fmla="*/ 1016098 w 5819722"/>
                <a:gd name="connsiteY26" fmla="*/ 3144953 h 3187370"/>
                <a:gd name="connsiteX27" fmla="*/ 939898 w 5819722"/>
                <a:gd name="connsiteY27" fmla="*/ 2944928 h 3187370"/>
                <a:gd name="connsiteX28" fmla="*/ 1063723 w 5819722"/>
                <a:gd name="connsiteY28" fmla="*/ 2744903 h 3187370"/>
                <a:gd name="connsiteX29" fmla="*/ 1378048 w 5819722"/>
                <a:gd name="connsiteY29" fmla="*/ 2678228 h 3187370"/>
                <a:gd name="connsiteX30" fmla="*/ 1682848 w 5819722"/>
                <a:gd name="connsiteY30" fmla="*/ 2497253 h 3187370"/>
                <a:gd name="connsiteX31" fmla="*/ 2006698 w 5819722"/>
                <a:gd name="connsiteY31" fmla="*/ 2259128 h 3187370"/>
                <a:gd name="connsiteX32" fmla="*/ 2178148 w 5819722"/>
                <a:gd name="connsiteY32" fmla="*/ 2116253 h 3187370"/>
                <a:gd name="connsiteX33" fmla="*/ 2197198 w 5819722"/>
                <a:gd name="connsiteY33" fmla="*/ 2030528 h 3187370"/>
                <a:gd name="connsiteX34" fmla="*/ 2111473 w 5819722"/>
                <a:gd name="connsiteY34" fmla="*/ 1992428 h 3187370"/>
                <a:gd name="connsiteX35" fmla="*/ 1739998 w 5819722"/>
                <a:gd name="connsiteY35" fmla="*/ 2049578 h 3187370"/>
                <a:gd name="connsiteX36" fmla="*/ 1216123 w 5819722"/>
                <a:gd name="connsiteY36" fmla="*/ 2116253 h 3187370"/>
                <a:gd name="connsiteX37" fmla="*/ 739873 w 5819722"/>
                <a:gd name="connsiteY37" fmla="*/ 2240078 h 3187370"/>
                <a:gd name="connsiteX38" fmla="*/ 454123 w 5819722"/>
                <a:gd name="connsiteY38" fmla="*/ 2392478 h 3187370"/>
                <a:gd name="connsiteX39" fmla="*/ 101698 w 5819722"/>
                <a:gd name="connsiteY39" fmla="*/ 2344853 h 3187370"/>
                <a:gd name="connsiteX40" fmla="*/ 6448 w 5819722"/>
                <a:gd name="connsiteY40" fmla="*/ 2087678 h 3187370"/>
                <a:gd name="connsiteX41" fmla="*/ 244573 w 5819722"/>
                <a:gd name="connsiteY41" fmla="*/ 1878128 h 3187370"/>
                <a:gd name="connsiteX42" fmla="*/ 730348 w 5819722"/>
                <a:gd name="connsiteY42" fmla="*/ 1897178 h 3187370"/>
                <a:gd name="connsiteX43" fmla="*/ 1197073 w 5819722"/>
                <a:gd name="connsiteY43" fmla="*/ 1868603 h 3187370"/>
                <a:gd name="connsiteX44" fmla="*/ 1778098 w 5819722"/>
                <a:gd name="connsiteY44" fmla="*/ 1801928 h 3187370"/>
                <a:gd name="connsiteX45" fmla="*/ 2292448 w 5819722"/>
                <a:gd name="connsiteY45" fmla="*/ 1725728 h 3187370"/>
                <a:gd name="connsiteX46" fmla="*/ 2530573 w 5819722"/>
                <a:gd name="connsiteY46" fmla="*/ 1592378 h 3187370"/>
                <a:gd name="connsiteX47" fmla="*/ 2540098 w 5819722"/>
                <a:gd name="connsiteY47" fmla="*/ 1516178 h 3187370"/>
                <a:gd name="connsiteX48" fmla="*/ 2235298 w 5819722"/>
                <a:gd name="connsiteY48" fmla="*/ 1344728 h 3187370"/>
                <a:gd name="connsiteX49" fmla="*/ 1339948 w 5819722"/>
                <a:gd name="connsiteY49" fmla="*/ 1116128 h 3187370"/>
                <a:gd name="connsiteX50" fmla="*/ 911323 w 5819722"/>
                <a:gd name="connsiteY50" fmla="*/ 1020878 h 3187370"/>
                <a:gd name="connsiteX51" fmla="*/ 539848 w 5819722"/>
                <a:gd name="connsiteY51" fmla="*/ 1001828 h 3187370"/>
                <a:gd name="connsiteX52" fmla="*/ 254098 w 5819722"/>
                <a:gd name="connsiteY52" fmla="*/ 849428 h 3187370"/>
                <a:gd name="connsiteX53" fmla="*/ 330298 w 5819722"/>
                <a:gd name="connsiteY53" fmla="*/ 582728 h 3187370"/>
                <a:gd name="connsiteX54" fmla="*/ 730348 w 5819722"/>
                <a:gd name="connsiteY54" fmla="*/ 506528 h 3187370"/>
                <a:gd name="connsiteX55" fmla="*/ 1073248 w 5819722"/>
                <a:gd name="connsiteY55" fmla="*/ 620828 h 3187370"/>
                <a:gd name="connsiteX56" fmla="*/ 1216123 w 5819722"/>
                <a:gd name="connsiteY56" fmla="*/ 811328 h 3187370"/>
                <a:gd name="connsiteX57" fmla="*/ 1654273 w 5819722"/>
                <a:gd name="connsiteY57" fmla="*/ 963728 h 3187370"/>
                <a:gd name="connsiteX58" fmla="*/ 2149573 w 5819722"/>
                <a:gd name="connsiteY58" fmla="*/ 1116128 h 3187370"/>
                <a:gd name="connsiteX59" fmla="*/ 2292448 w 5819722"/>
                <a:gd name="connsiteY59" fmla="*/ 1154228 h 3187370"/>
                <a:gd name="connsiteX60" fmla="*/ 2349598 w 5819722"/>
                <a:gd name="connsiteY60" fmla="*/ 1068503 h 3187370"/>
                <a:gd name="connsiteX61" fmla="*/ 2254348 w 5819722"/>
                <a:gd name="connsiteY61" fmla="*/ 944678 h 3187370"/>
                <a:gd name="connsiteX62" fmla="*/ 2111473 w 5819722"/>
                <a:gd name="connsiteY62" fmla="*/ 763703 h 3187370"/>
                <a:gd name="connsiteX63" fmla="*/ 2006698 w 5819722"/>
                <a:gd name="connsiteY63" fmla="*/ 601778 h 3187370"/>
                <a:gd name="connsiteX64" fmla="*/ 1892398 w 5819722"/>
                <a:gd name="connsiteY64" fmla="*/ 477953 h 3187370"/>
                <a:gd name="connsiteX65" fmla="*/ 1701898 w 5819722"/>
                <a:gd name="connsiteY65" fmla="*/ 430328 h 3187370"/>
                <a:gd name="connsiteX66" fmla="*/ 1568548 w 5819722"/>
                <a:gd name="connsiteY66" fmla="*/ 258878 h 3187370"/>
                <a:gd name="connsiteX67" fmla="*/ 1720948 w 5819722"/>
                <a:gd name="connsiteY67" fmla="*/ 39803 h 3187370"/>
                <a:gd name="connsiteX68" fmla="*/ 2130523 w 5819722"/>
                <a:gd name="connsiteY68" fmla="*/ 30278 h 3187370"/>
                <a:gd name="connsiteX69" fmla="*/ 2235298 w 5819722"/>
                <a:gd name="connsiteY69" fmla="*/ 354128 h 3187370"/>
                <a:gd name="connsiteX70" fmla="*/ 2340073 w 5819722"/>
                <a:gd name="connsiteY70" fmla="*/ 639878 h 3187370"/>
                <a:gd name="connsiteX71" fmla="*/ 2568673 w 5819722"/>
                <a:gd name="connsiteY71" fmla="*/ 906578 h 3187370"/>
                <a:gd name="connsiteX72" fmla="*/ 2835373 w 5819722"/>
                <a:gd name="connsiteY72" fmla="*/ 1163753 h 3187370"/>
                <a:gd name="connsiteX73" fmla="*/ 3016348 w 5819722"/>
                <a:gd name="connsiteY73" fmla="*/ 1297103 h 3187370"/>
                <a:gd name="connsiteX74" fmla="*/ 3073498 w 5819722"/>
                <a:gd name="connsiteY74" fmla="*/ 1192328 h 3187370"/>
                <a:gd name="connsiteX75" fmla="*/ 2959198 w 5819722"/>
                <a:gd name="connsiteY75" fmla="*/ 906578 h 3187370"/>
                <a:gd name="connsiteX76" fmla="*/ 2835373 w 5819722"/>
                <a:gd name="connsiteY76" fmla="*/ 725603 h 3187370"/>
                <a:gd name="connsiteX77" fmla="*/ 3111598 w 5819722"/>
                <a:gd name="connsiteY77" fmla="*/ 525578 h 3187370"/>
                <a:gd name="connsiteX78" fmla="*/ 3425923 w 5819722"/>
                <a:gd name="connsiteY78" fmla="*/ 639878 h 3187370"/>
                <a:gd name="connsiteX79" fmla="*/ 3425923 w 5819722"/>
                <a:gd name="connsiteY79" fmla="*/ 839903 h 3187370"/>
                <a:gd name="connsiteX80" fmla="*/ 3321148 w 5819722"/>
                <a:gd name="connsiteY80" fmla="*/ 954203 h 3187370"/>
                <a:gd name="connsiteX81" fmla="*/ 3330673 w 5819722"/>
                <a:gd name="connsiteY81" fmla="*/ 1287578 h 3187370"/>
                <a:gd name="connsiteX82" fmla="*/ 3444973 w 5819722"/>
                <a:gd name="connsiteY82" fmla="*/ 1430453 h 3187370"/>
                <a:gd name="connsiteX83" fmla="*/ 3692623 w 5819722"/>
                <a:gd name="connsiteY83" fmla="*/ 1430453 h 3187370"/>
                <a:gd name="connsiteX0" fmla="*/ 3692623 w 5819722"/>
                <a:gd name="connsiteY0" fmla="*/ 1452071 h 3208988"/>
                <a:gd name="connsiteX1" fmla="*/ 5521423 w 5819722"/>
                <a:gd name="connsiteY1" fmla="*/ 1594946 h 3208988"/>
                <a:gd name="connsiteX2" fmla="*/ 5788123 w 5819722"/>
                <a:gd name="connsiteY2" fmla="*/ 1633046 h 3208988"/>
                <a:gd name="connsiteX3" fmla="*/ 5816698 w 5819722"/>
                <a:gd name="connsiteY3" fmla="*/ 1785446 h 3208988"/>
                <a:gd name="connsiteX4" fmla="*/ 5807173 w 5819722"/>
                <a:gd name="connsiteY4" fmla="*/ 1956896 h 3208988"/>
                <a:gd name="connsiteX5" fmla="*/ 5759548 w 5819722"/>
                <a:gd name="connsiteY5" fmla="*/ 2023571 h 3208988"/>
                <a:gd name="connsiteX6" fmla="*/ 5521423 w 5819722"/>
                <a:gd name="connsiteY6" fmla="*/ 2023571 h 3208988"/>
                <a:gd name="connsiteX7" fmla="*/ 3692623 w 5819722"/>
                <a:gd name="connsiteY7" fmla="*/ 1909271 h 3208988"/>
                <a:gd name="connsiteX8" fmla="*/ 3464023 w 5819722"/>
                <a:gd name="connsiteY8" fmla="*/ 1890221 h 3208988"/>
                <a:gd name="connsiteX9" fmla="*/ 3283048 w 5819722"/>
                <a:gd name="connsiteY9" fmla="*/ 1947371 h 3208988"/>
                <a:gd name="connsiteX10" fmla="*/ 3140173 w 5819722"/>
                <a:gd name="connsiteY10" fmla="*/ 2042621 h 3208988"/>
                <a:gd name="connsiteX11" fmla="*/ 3063973 w 5819722"/>
                <a:gd name="connsiteY11" fmla="*/ 2233121 h 3208988"/>
                <a:gd name="connsiteX12" fmla="*/ 3054448 w 5819722"/>
                <a:gd name="connsiteY12" fmla="*/ 2471246 h 3208988"/>
                <a:gd name="connsiteX13" fmla="*/ 3035398 w 5819722"/>
                <a:gd name="connsiteY13" fmla="*/ 2642696 h 3208988"/>
                <a:gd name="connsiteX14" fmla="*/ 2873473 w 5819722"/>
                <a:gd name="connsiteY14" fmla="*/ 2728421 h 3208988"/>
                <a:gd name="connsiteX15" fmla="*/ 2616298 w 5819722"/>
                <a:gd name="connsiteY15" fmla="*/ 2699846 h 3208988"/>
                <a:gd name="connsiteX16" fmla="*/ 2463898 w 5819722"/>
                <a:gd name="connsiteY16" fmla="*/ 2623646 h 3208988"/>
                <a:gd name="connsiteX17" fmla="*/ 2454373 w 5819722"/>
                <a:gd name="connsiteY17" fmla="*/ 2480771 h 3208988"/>
                <a:gd name="connsiteX18" fmla="*/ 2597248 w 5819722"/>
                <a:gd name="connsiteY18" fmla="*/ 2318846 h 3208988"/>
                <a:gd name="connsiteX19" fmla="*/ 2721073 w 5819722"/>
                <a:gd name="connsiteY19" fmla="*/ 2204546 h 3208988"/>
                <a:gd name="connsiteX20" fmla="*/ 2749648 w 5819722"/>
                <a:gd name="connsiteY20" fmla="*/ 2090246 h 3208988"/>
                <a:gd name="connsiteX21" fmla="*/ 2616298 w 5819722"/>
                <a:gd name="connsiteY21" fmla="*/ 2061671 h 3208988"/>
                <a:gd name="connsiteX22" fmla="*/ 1863823 w 5819722"/>
                <a:gd name="connsiteY22" fmla="*/ 2699846 h 3208988"/>
                <a:gd name="connsiteX23" fmla="*/ 1711423 w 5819722"/>
                <a:gd name="connsiteY23" fmla="*/ 2833196 h 3208988"/>
                <a:gd name="connsiteX24" fmla="*/ 1578073 w 5819722"/>
                <a:gd name="connsiteY24" fmla="*/ 3099896 h 3208988"/>
                <a:gd name="connsiteX25" fmla="*/ 1254223 w 5819722"/>
                <a:gd name="connsiteY25" fmla="*/ 3204671 h 3208988"/>
                <a:gd name="connsiteX26" fmla="*/ 1016098 w 5819722"/>
                <a:gd name="connsiteY26" fmla="*/ 3166571 h 3208988"/>
                <a:gd name="connsiteX27" fmla="*/ 939898 w 5819722"/>
                <a:gd name="connsiteY27" fmla="*/ 2966546 h 3208988"/>
                <a:gd name="connsiteX28" fmla="*/ 1063723 w 5819722"/>
                <a:gd name="connsiteY28" fmla="*/ 2766521 h 3208988"/>
                <a:gd name="connsiteX29" fmla="*/ 1378048 w 5819722"/>
                <a:gd name="connsiteY29" fmla="*/ 2699846 h 3208988"/>
                <a:gd name="connsiteX30" fmla="*/ 1682848 w 5819722"/>
                <a:gd name="connsiteY30" fmla="*/ 2518871 h 3208988"/>
                <a:gd name="connsiteX31" fmla="*/ 2006698 w 5819722"/>
                <a:gd name="connsiteY31" fmla="*/ 2280746 h 3208988"/>
                <a:gd name="connsiteX32" fmla="*/ 2178148 w 5819722"/>
                <a:gd name="connsiteY32" fmla="*/ 2137871 h 3208988"/>
                <a:gd name="connsiteX33" fmla="*/ 2197198 w 5819722"/>
                <a:gd name="connsiteY33" fmla="*/ 2052146 h 3208988"/>
                <a:gd name="connsiteX34" fmla="*/ 2111473 w 5819722"/>
                <a:gd name="connsiteY34" fmla="*/ 2014046 h 3208988"/>
                <a:gd name="connsiteX35" fmla="*/ 1739998 w 5819722"/>
                <a:gd name="connsiteY35" fmla="*/ 2071196 h 3208988"/>
                <a:gd name="connsiteX36" fmla="*/ 1216123 w 5819722"/>
                <a:gd name="connsiteY36" fmla="*/ 2137871 h 3208988"/>
                <a:gd name="connsiteX37" fmla="*/ 739873 w 5819722"/>
                <a:gd name="connsiteY37" fmla="*/ 2261696 h 3208988"/>
                <a:gd name="connsiteX38" fmla="*/ 454123 w 5819722"/>
                <a:gd name="connsiteY38" fmla="*/ 2414096 h 3208988"/>
                <a:gd name="connsiteX39" fmla="*/ 101698 w 5819722"/>
                <a:gd name="connsiteY39" fmla="*/ 2366471 h 3208988"/>
                <a:gd name="connsiteX40" fmla="*/ 6448 w 5819722"/>
                <a:gd name="connsiteY40" fmla="*/ 2109296 h 3208988"/>
                <a:gd name="connsiteX41" fmla="*/ 244573 w 5819722"/>
                <a:gd name="connsiteY41" fmla="*/ 1899746 h 3208988"/>
                <a:gd name="connsiteX42" fmla="*/ 730348 w 5819722"/>
                <a:gd name="connsiteY42" fmla="*/ 1918796 h 3208988"/>
                <a:gd name="connsiteX43" fmla="*/ 1197073 w 5819722"/>
                <a:gd name="connsiteY43" fmla="*/ 1890221 h 3208988"/>
                <a:gd name="connsiteX44" fmla="*/ 1778098 w 5819722"/>
                <a:gd name="connsiteY44" fmla="*/ 1823546 h 3208988"/>
                <a:gd name="connsiteX45" fmla="*/ 2292448 w 5819722"/>
                <a:gd name="connsiteY45" fmla="*/ 1747346 h 3208988"/>
                <a:gd name="connsiteX46" fmla="*/ 2530573 w 5819722"/>
                <a:gd name="connsiteY46" fmla="*/ 1613996 h 3208988"/>
                <a:gd name="connsiteX47" fmla="*/ 2540098 w 5819722"/>
                <a:gd name="connsiteY47" fmla="*/ 1537796 h 3208988"/>
                <a:gd name="connsiteX48" fmla="*/ 2235298 w 5819722"/>
                <a:gd name="connsiteY48" fmla="*/ 1366346 h 3208988"/>
                <a:gd name="connsiteX49" fmla="*/ 1339948 w 5819722"/>
                <a:gd name="connsiteY49" fmla="*/ 1137746 h 3208988"/>
                <a:gd name="connsiteX50" fmla="*/ 911323 w 5819722"/>
                <a:gd name="connsiteY50" fmla="*/ 1042496 h 3208988"/>
                <a:gd name="connsiteX51" fmla="*/ 539848 w 5819722"/>
                <a:gd name="connsiteY51" fmla="*/ 1023446 h 3208988"/>
                <a:gd name="connsiteX52" fmla="*/ 254098 w 5819722"/>
                <a:gd name="connsiteY52" fmla="*/ 871046 h 3208988"/>
                <a:gd name="connsiteX53" fmla="*/ 330298 w 5819722"/>
                <a:gd name="connsiteY53" fmla="*/ 604346 h 3208988"/>
                <a:gd name="connsiteX54" fmla="*/ 730348 w 5819722"/>
                <a:gd name="connsiteY54" fmla="*/ 528146 h 3208988"/>
                <a:gd name="connsiteX55" fmla="*/ 1073248 w 5819722"/>
                <a:gd name="connsiteY55" fmla="*/ 642446 h 3208988"/>
                <a:gd name="connsiteX56" fmla="*/ 1216123 w 5819722"/>
                <a:gd name="connsiteY56" fmla="*/ 832946 h 3208988"/>
                <a:gd name="connsiteX57" fmla="*/ 1654273 w 5819722"/>
                <a:gd name="connsiteY57" fmla="*/ 985346 h 3208988"/>
                <a:gd name="connsiteX58" fmla="*/ 2149573 w 5819722"/>
                <a:gd name="connsiteY58" fmla="*/ 1137746 h 3208988"/>
                <a:gd name="connsiteX59" fmla="*/ 2292448 w 5819722"/>
                <a:gd name="connsiteY59" fmla="*/ 1175846 h 3208988"/>
                <a:gd name="connsiteX60" fmla="*/ 2349598 w 5819722"/>
                <a:gd name="connsiteY60" fmla="*/ 1090121 h 3208988"/>
                <a:gd name="connsiteX61" fmla="*/ 2254348 w 5819722"/>
                <a:gd name="connsiteY61" fmla="*/ 966296 h 3208988"/>
                <a:gd name="connsiteX62" fmla="*/ 2111473 w 5819722"/>
                <a:gd name="connsiteY62" fmla="*/ 785321 h 3208988"/>
                <a:gd name="connsiteX63" fmla="*/ 2006698 w 5819722"/>
                <a:gd name="connsiteY63" fmla="*/ 623396 h 3208988"/>
                <a:gd name="connsiteX64" fmla="*/ 1892398 w 5819722"/>
                <a:gd name="connsiteY64" fmla="*/ 499571 h 3208988"/>
                <a:gd name="connsiteX65" fmla="*/ 1701898 w 5819722"/>
                <a:gd name="connsiteY65" fmla="*/ 451946 h 3208988"/>
                <a:gd name="connsiteX66" fmla="*/ 1568548 w 5819722"/>
                <a:gd name="connsiteY66" fmla="*/ 280496 h 3208988"/>
                <a:gd name="connsiteX67" fmla="*/ 1739998 w 5819722"/>
                <a:gd name="connsiteY67" fmla="*/ 23321 h 3208988"/>
                <a:gd name="connsiteX68" fmla="*/ 2130523 w 5819722"/>
                <a:gd name="connsiteY68" fmla="*/ 51896 h 3208988"/>
                <a:gd name="connsiteX69" fmla="*/ 2235298 w 5819722"/>
                <a:gd name="connsiteY69" fmla="*/ 375746 h 3208988"/>
                <a:gd name="connsiteX70" fmla="*/ 2340073 w 5819722"/>
                <a:gd name="connsiteY70" fmla="*/ 661496 h 3208988"/>
                <a:gd name="connsiteX71" fmla="*/ 2568673 w 5819722"/>
                <a:gd name="connsiteY71" fmla="*/ 928196 h 3208988"/>
                <a:gd name="connsiteX72" fmla="*/ 2835373 w 5819722"/>
                <a:gd name="connsiteY72" fmla="*/ 1185371 h 3208988"/>
                <a:gd name="connsiteX73" fmla="*/ 3016348 w 5819722"/>
                <a:gd name="connsiteY73" fmla="*/ 1318721 h 3208988"/>
                <a:gd name="connsiteX74" fmla="*/ 3073498 w 5819722"/>
                <a:gd name="connsiteY74" fmla="*/ 1213946 h 3208988"/>
                <a:gd name="connsiteX75" fmla="*/ 2959198 w 5819722"/>
                <a:gd name="connsiteY75" fmla="*/ 928196 h 3208988"/>
                <a:gd name="connsiteX76" fmla="*/ 2835373 w 5819722"/>
                <a:gd name="connsiteY76" fmla="*/ 747221 h 3208988"/>
                <a:gd name="connsiteX77" fmla="*/ 3111598 w 5819722"/>
                <a:gd name="connsiteY77" fmla="*/ 547196 h 3208988"/>
                <a:gd name="connsiteX78" fmla="*/ 3425923 w 5819722"/>
                <a:gd name="connsiteY78" fmla="*/ 661496 h 3208988"/>
                <a:gd name="connsiteX79" fmla="*/ 3425923 w 5819722"/>
                <a:gd name="connsiteY79" fmla="*/ 861521 h 3208988"/>
                <a:gd name="connsiteX80" fmla="*/ 3321148 w 5819722"/>
                <a:gd name="connsiteY80" fmla="*/ 975821 h 3208988"/>
                <a:gd name="connsiteX81" fmla="*/ 3330673 w 5819722"/>
                <a:gd name="connsiteY81" fmla="*/ 1309196 h 3208988"/>
                <a:gd name="connsiteX82" fmla="*/ 3444973 w 5819722"/>
                <a:gd name="connsiteY82" fmla="*/ 1452071 h 3208988"/>
                <a:gd name="connsiteX83" fmla="*/ 3692623 w 5819722"/>
                <a:gd name="connsiteY83" fmla="*/ 1452071 h 3208988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35298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06723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178148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716435 w 5819722"/>
                <a:gd name="connsiteY0" fmla="*/ 1448539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716435 w 5819722"/>
                <a:gd name="connsiteY84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3740248 w 5819722"/>
                <a:gd name="connsiteY8" fmla="*/ 1896214 h 3195931"/>
                <a:gd name="connsiteX9" fmla="*/ 3464023 w 5819722"/>
                <a:gd name="connsiteY9" fmla="*/ 1877164 h 3195931"/>
                <a:gd name="connsiteX10" fmla="*/ 3283048 w 5819722"/>
                <a:gd name="connsiteY10" fmla="*/ 1934314 h 3195931"/>
                <a:gd name="connsiteX11" fmla="*/ 3140173 w 5819722"/>
                <a:gd name="connsiteY11" fmla="*/ 2029564 h 3195931"/>
                <a:gd name="connsiteX12" fmla="*/ 3063973 w 5819722"/>
                <a:gd name="connsiteY12" fmla="*/ 2220064 h 3195931"/>
                <a:gd name="connsiteX13" fmla="*/ 3054448 w 5819722"/>
                <a:gd name="connsiteY13" fmla="*/ 2458189 h 3195931"/>
                <a:gd name="connsiteX14" fmla="*/ 3035398 w 5819722"/>
                <a:gd name="connsiteY14" fmla="*/ 2629639 h 3195931"/>
                <a:gd name="connsiteX15" fmla="*/ 2873473 w 5819722"/>
                <a:gd name="connsiteY15" fmla="*/ 2715364 h 3195931"/>
                <a:gd name="connsiteX16" fmla="*/ 2616298 w 5819722"/>
                <a:gd name="connsiteY16" fmla="*/ 2686789 h 3195931"/>
                <a:gd name="connsiteX17" fmla="*/ 2463898 w 5819722"/>
                <a:gd name="connsiteY17" fmla="*/ 2610589 h 3195931"/>
                <a:gd name="connsiteX18" fmla="*/ 2454373 w 5819722"/>
                <a:gd name="connsiteY18" fmla="*/ 2467714 h 3195931"/>
                <a:gd name="connsiteX19" fmla="*/ 2597248 w 5819722"/>
                <a:gd name="connsiteY19" fmla="*/ 2305789 h 3195931"/>
                <a:gd name="connsiteX20" fmla="*/ 2721073 w 5819722"/>
                <a:gd name="connsiteY20" fmla="*/ 2191489 h 3195931"/>
                <a:gd name="connsiteX21" fmla="*/ 2749648 w 5819722"/>
                <a:gd name="connsiteY21" fmla="*/ 2077189 h 3195931"/>
                <a:gd name="connsiteX22" fmla="*/ 2616298 w 5819722"/>
                <a:gd name="connsiteY22" fmla="*/ 2048614 h 3195931"/>
                <a:gd name="connsiteX23" fmla="*/ 1863823 w 5819722"/>
                <a:gd name="connsiteY23" fmla="*/ 2686789 h 3195931"/>
                <a:gd name="connsiteX24" fmla="*/ 1711423 w 5819722"/>
                <a:gd name="connsiteY24" fmla="*/ 2820139 h 3195931"/>
                <a:gd name="connsiteX25" fmla="*/ 1578073 w 5819722"/>
                <a:gd name="connsiteY25" fmla="*/ 3086839 h 3195931"/>
                <a:gd name="connsiteX26" fmla="*/ 1254223 w 5819722"/>
                <a:gd name="connsiteY26" fmla="*/ 3191614 h 3195931"/>
                <a:gd name="connsiteX27" fmla="*/ 1016098 w 5819722"/>
                <a:gd name="connsiteY27" fmla="*/ 3153514 h 3195931"/>
                <a:gd name="connsiteX28" fmla="*/ 939898 w 5819722"/>
                <a:gd name="connsiteY28" fmla="*/ 2953489 h 3195931"/>
                <a:gd name="connsiteX29" fmla="*/ 1063723 w 5819722"/>
                <a:gd name="connsiteY29" fmla="*/ 2753464 h 3195931"/>
                <a:gd name="connsiteX30" fmla="*/ 1378048 w 5819722"/>
                <a:gd name="connsiteY30" fmla="*/ 2686789 h 3195931"/>
                <a:gd name="connsiteX31" fmla="*/ 1682848 w 5819722"/>
                <a:gd name="connsiteY31" fmla="*/ 2505814 h 3195931"/>
                <a:gd name="connsiteX32" fmla="*/ 2006698 w 5819722"/>
                <a:gd name="connsiteY32" fmla="*/ 2267689 h 3195931"/>
                <a:gd name="connsiteX33" fmla="*/ 2178148 w 5819722"/>
                <a:gd name="connsiteY33" fmla="*/ 2124814 h 3195931"/>
                <a:gd name="connsiteX34" fmla="*/ 2197198 w 5819722"/>
                <a:gd name="connsiteY34" fmla="*/ 2039089 h 3195931"/>
                <a:gd name="connsiteX35" fmla="*/ 2111473 w 5819722"/>
                <a:gd name="connsiteY35" fmla="*/ 2000989 h 3195931"/>
                <a:gd name="connsiteX36" fmla="*/ 1739998 w 5819722"/>
                <a:gd name="connsiteY36" fmla="*/ 2058139 h 3195931"/>
                <a:gd name="connsiteX37" fmla="*/ 1216123 w 5819722"/>
                <a:gd name="connsiteY37" fmla="*/ 2124814 h 3195931"/>
                <a:gd name="connsiteX38" fmla="*/ 739873 w 5819722"/>
                <a:gd name="connsiteY38" fmla="*/ 2248639 h 3195931"/>
                <a:gd name="connsiteX39" fmla="*/ 454123 w 5819722"/>
                <a:gd name="connsiteY39" fmla="*/ 2401039 h 3195931"/>
                <a:gd name="connsiteX40" fmla="*/ 101698 w 5819722"/>
                <a:gd name="connsiteY40" fmla="*/ 2353414 h 3195931"/>
                <a:gd name="connsiteX41" fmla="*/ 6448 w 5819722"/>
                <a:gd name="connsiteY41" fmla="*/ 2096239 h 3195931"/>
                <a:gd name="connsiteX42" fmla="*/ 244573 w 5819722"/>
                <a:gd name="connsiteY42" fmla="*/ 1886689 h 3195931"/>
                <a:gd name="connsiteX43" fmla="*/ 730348 w 5819722"/>
                <a:gd name="connsiteY43" fmla="*/ 1905739 h 3195931"/>
                <a:gd name="connsiteX44" fmla="*/ 1197073 w 5819722"/>
                <a:gd name="connsiteY44" fmla="*/ 1877164 h 3195931"/>
                <a:gd name="connsiteX45" fmla="*/ 1778098 w 5819722"/>
                <a:gd name="connsiteY45" fmla="*/ 1810489 h 3195931"/>
                <a:gd name="connsiteX46" fmla="*/ 2292448 w 5819722"/>
                <a:gd name="connsiteY46" fmla="*/ 1734289 h 3195931"/>
                <a:gd name="connsiteX47" fmla="*/ 2530573 w 5819722"/>
                <a:gd name="connsiteY47" fmla="*/ 1600939 h 3195931"/>
                <a:gd name="connsiteX48" fmla="*/ 2540098 w 5819722"/>
                <a:gd name="connsiteY48" fmla="*/ 1524739 h 3195931"/>
                <a:gd name="connsiteX49" fmla="*/ 2235298 w 5819722"/>
                <a:gd name="connsiteY49" fmla="*/ 1353289 h 3195931"/>
                <a:gd name="connsiteX50" fmla="*/ 1339948 w 5819722"/>
                <a:gd name="connsiteY50" fmla="*/ 1124689 h 3195931"/>
                <a:gd name="connsiteX51" fmla="*/ 911323 w 5819722"/>
                <a:gd name="connsiteY51" fmla="*/ 1029439 h 3195931"/>
                <a:gd name="connsiteX52" fmla="*/ 539848 w 5819722"/>
                <a:gd name="connsiteY52" fmla="*/ 1010389 h 3195931"/>
                <a:gd name="connsiteX53" fmla="*/ 254098 w 5819722"/>
                <a:gd name="connsiteY53" fmla="*/ 857989 h 3195931"/>
                <a:gd name="connsiteX54" fmla="*/ 330298 w 5819722"/>
                <a:gd name="connsiteY54" fmla="*/ 591289 h 3195931"/>
                <a:gd name="connsiteX55" fmla="*/ 730348 w 5819722"/>
                <a:gd name="connsiteY55" fmla="*/ 515089 h 3195931"/>
                <a:gd name="connsiteX56" fmla="*/ 1073248 w 5819722"/>
                <a:gd name="connsiteY56" fmla="*/ 629389 h 3195931"/>
                <a:gd name="connsiteX57" fmla="*/ 1216123 w 5819722"/>
                <a:gd name="connsiteY57" fmla="*/ 819889 h 3195931"/>
                <a:gd name="connsiteX58" fmla="*/ 1654273 w 5819722"/>
                <a:gd name="connsiteY58" fmla="*/ 972289 h 3195931"/>
                <a:gd name="connsiteX59" fmla="*/ 2149573 w 5819722"/>
                <a:gd name="connsiteY59" fmla="*/ 1124689 h 3195931"/>
                <a:gd name="connsiteX60" fmla="*/ 2292448 w 5819722"/>
                <a:gd name="connsiteY60" fmla="*/ 1162789 h 3195931"/>
                <a:gd name="connsiteX61" fmla="*/ 2349598 w 5819722"/>
                <a:gd name="connsiteY61" fmla="*/ 1077064 h 3195931"/>
                <a:gd name="connsiteX62" fmla="*/ 2254348 w 5819722"/>
                <a:gd name="connsiteY62" fmla="*/ 953239 h 3195931"/>
                <a:gd name="connsiteX63" fmla="*/ 2111473 w 5819722"/>
                <a:gd name="connsiteY63" fmla="*/ 772264 h 3195931"/>
                <a:gd name="connsiteX64" fmla="*/ 2006698 w 5819722"/>
                <a:gd name="connsiteY64" fmla="*/ 610339 h 3195931"/>
                <a:gd name="connsiteX65" fmla="*/ 1892398 w 5819722"/>
                <a:gd name="connsiteY65" fmla="*/ 486514 h 3195931"/>
                <a:gd name="connsiteX66" fmla="*/ 1701898 w 5819722"/>
                <a:gd name="connsiteY66" fmla="*/ 438889 h 3195931"/>
                <a:gd name="connsiteX67" fmla="*/ 1568548 w 5819722"/>
                <a:gd name="connsiteY67" fmla="*/ 267439 h 3195931"/>
                <a:gd name="connsiteX68" fmla="*/ 1739998 w 5819722"/>
                <a:gd name="connsiteY68" fmla="*/ 10264 h 3195931"/>
                <a:gd name="connsiteX69" fmla="*/ 2111473 w 5819722"/>
                <a:gd name="connsiteY69" fmla="*/ 67414 h 3195931"/>
                <a:gd name="connsiteX70" fmla="*/ 2206723 w 5819722"/>
                <a:gd name="connsiteY70" fmla="*/ 219813 h 3195931"/>
                <a:gd name="connsiteX71" fmla="*/ 2206723 w 5819722"/>
                <a:gd name="connsiteY71" fmla="*/ 362689 h 3195931"/>
                <a:gd name="connsiteX72" fmla="*/ 2340073 w 5819722"/>
                <a:gd name="connsiteY72" fmla="*/ 648439 h 3195931"/>
                <a:gd name="connsiteX73" fmla="*/ 2568673 w 5819722"/>
                <a:gd name="connsiteY73" fmla="*/ 915139 h 3195931"/>
                <a:gd name="connsiteX74" fmla="*/ 2835373 w 5819722"/>
                <a:gd name="connsiteY74" fmla="*/ 1172314 h 3195931"/>
                <a:gd name="connsiteX75" fmla="*/ 3016348 w 5819722"/>
                <a:gd name="connsiteY75" fmla="*/ 1305664 h 3195931"/>
                <a:gd name="connsiteX76" fmla="*/ 3073498 w 5819722"/>
                <a:gd name="connsiteY76" fmla="*/ 1200889 h 3195931"/>
                <a:gd name="connsiteX77" fmla="*/ 2978248 w 5819722"/>
                <a:gd name="connsiteY77" fmla="*/ 905614 h 3195931"/>
                <a:gd name="connsiteX78" fmla="*/ 2882998 w 5819722"/>
                <a:gd name="connsiteY78" fmla="*/ 734164 h 3195931"/>
                <a:gd name="connsiteX79" fmla="*/ 3130648 w 5819722"/>
                <a:gd name="connsiteY79" fmla="*/ 553189 h 3195931"/>
                <a:gd name="connsiteX80" fmla="*/ 3425923 w 5819722"/>
                <a:gd name="connsiteY80" fmla="*/ 648439 h 3195931"/>
                <a:gd name="connsiteX81" fmla="*/ 3425923 w 5819722"/>
                <a:gd name="connsiteY81" fmla="*/ 848464 h 3195931"/>
                <a:gd name="connsiteX82" fmla="*/ 3321148 w 5819722"/>
                <a:gd name="connsiteY82" fmla="*/ 962764 h 3195931"/>
                <a:gd name="connsiteX83" fmla="*/ 3330673 w 5819722"/>
                <a:gd name="connsiteY83" fmla="*/ 1296139 h 3195931"/>
                <a:gd name="connsiteX84" fmla="*/ 3454498 w 5819722"/>
                <a:gd name="connsiteY84" fmla="*/ 1419964 h 3195931"/>
                <a:gd name="connsiteX85" fmla="*/ 3716435 w 5819722"/>
                <a:gd name="connsiteY85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819722" h="3195931">
                  <a:moveTo>
                    <a:pt x="3716435" y="1448539"/>
                  </a:moveTo>
                  <a:lnTo>
                    <a:pt x="4511773" y="1500925"/>
                  </a:lnTo>
                  <a:lnTo>
                    <a:pt x="5521423" y="1581889"/>
                  </a:lnTo>
                  <a:cubicBezTo>
                    <a:pt x="5870673" y="1612052"/>
                    <a:pt x="5738911" y="1588239"/>
                    <a:pt x="5788123" y="1619989"/>
                  </a:cubicBezTo>
                  <a:cubicBezTo>
                    <a:pt x="5837336" y="1651739"/>
                    <a:pt x="5813523" y="1718414"/>
                    <a:pt x="5816698" y="1772389"/>
                  </a:cubicBezTo>
                  <a:cubicBezTo>
                    <a:pt x="5819873" y="1826364"/>
                    <a:pt x="5816698" y="1904152"/>
                    <a:pt x="5807173" y="1943839"/>
                  </a:cubicBezTo>
                  <a:cubicBezTo>
                    <a:pt x="5797648" y="1983527"/>
                    <a:pt x="5807173" y="1999402"/>
                    <a:pt x="5759548" y="2010514"/>
                  </a:cubicBezTo>
                  <a:cubicBezTo>
                    <a:pt x="5711923" y="2021626"/>
                    <a:pt x="5726210" y="2022420"/>
                    <a:pt x="5521423" y="2010514"/>
                  </a:cubicBezTo>
                  <a:lnTo>
                    <a:pt x="4530823" y="1939076"/>
                  </a:lnTo>
                  <a:lnTo>
                    <a:pt x="3740248" y="1896214"/>
                  </a:lnTo>
                  <a:cubicBezTo>
                    <a:pt x="3397348" y="1873989"/>
                    <a:pt x="3540223" y="1870814"/>
                    <a:pt x="3464023" y="1877164"/>
                  </a:cubicBezTo>
                  <a:cubicBezTo>
                    <a:pt x="3387823" y="1883514"/>
                    <a:pt x="3337023" y="1908914"/>
                    <a:pt x="3283048" y="1934314"/>
                  </a:cubicBezTo>
                  <a:cubicBezTo>
                    <a:pt x="3229073" y="1959714"/>
                    <a:pt x="3176685" y="1981939"/>
                    <a:pt x="3140173" y="2029564"/>
                  </a:cubicBezTo>
                  <a:cubicBezTo>
                    <a:pt x="3103660" y="2077189"/>
                    <a:pt x="3078260" y="2148627"/>
                    <a:pt x="3063973" y="2220064"/>
                  </a:cubicBezTo>
                  <a:cubicBezTo>
                    <a:pt x="3049685" y="2291502"/>
                    <a:pt x="3059210" y="2389927"/>
                    <a:pt x="3054448" y="2458189"/>
                  </a:cubicBezTo>
                  <a:cubicBezTo>
                    <a:pt x="3049686" y="2526451"/>
                    <a:pt x="3065560" y="2586777"/>
                    <a:pt x="3035398" y="2629639"/>
                  </a:cubicBezTo>
                  <a:cubicBezTo>
                    <a:pt x="3005236" y="2672501"/>
                    <a:pt x="2943323" y="2705839"/>
                    <a:pt x="2873473" y="2715364"/>
                  </a:cubicBezTo>
                  <a:cubicBezTo>
                    <a:pt x="2803623" y="2724889"/>
                    <a:pt x="2684561" y="2704252"/>
                    <a:pt x="2616298" y="2686789"/>
                  </a:cubicBezTo>
                  <a:cubicBezTo>
                    <a:pt x="2548035" y="2669326"/>
                    <a:pt x="2490886" y="2647102"/>
                    <a:pt x="2463898" y="2610589"/>
                  </a:cubicBezTo>
                  <a:cubicBezTo>
                    <a:pt x="2436910" y="2574076"/>
                    <a:pt x="2432148" y="2518514"/>
                    <a:pt x="2454373" y="2467714"/>
                  </a:cubicBezTo>
                  <a:cubicBezTo>
                    <a:pt x="2476598" y="2416914"/>
                    <a:pt x="2552798" y="2351826"/>
                    <a:pt x="2597248" y="2305789"/>
                  </a:cubicBezTo>
                  <a:cubicBezTo>
                    <a:pt x="2641698" y="2259752"/>
                    <a:pt x="2695673" y="2229589"/>
                    <a:pt x="2721073" y="2191489"/>
                  </a:cubicBezTo>
                  <a:cubicBezTo>
                    <a:pt x="2746473" y="2153389"/>
                    <a:pt x="2767110" y="2101001"/>
                    <a:pt x="2749648" y="2077189"/>
                  </a:cubicBezTo>
                  <a:cubicBezTo>
                    <a:pt x="2732186" y="2053377"/>
                    <a:pt x="2763935" y="1947014"/>
                    <a:pt x="2616298" y="2048614"/>
                  </a:cubicBezTo>
                  <a:cubicBezTo>
                    <a:pt x="2468661" y="2150214"/>
                    <a:pt x="2014635" y="2558202"/>
                    <a:pt x="1863823" y="2686789"/>
                  </a:cubicBezTo>
                  <a:cubicBezTo>
                    <a:pt x="1713011" y="2815376"/>
                    <a:pt x="1759048" y="2753464"/>
                    <a:pt x="1711423" y="2820139"/>
                  </a:cubicBezTo>
                  <a:cubicBezTo>
                    <a:pt x="1663798" y="2886814"/>
                    <a:pt x="1654273" y="3024926"/>
                    <a:pt x="1578073" y="3086839"/>
                  </a:cubicBezTo>
                  <a:cubicBezTo>
                    <a:pt x="1501873" y="3148752"/>
                    <a:pt x="1347885" y="3180502"/>
                    <a:pt x="1254223" y="3191614"/>
                  </a:cubicBezTo>
                  <a:cubicBezTo>
                    <a:pt x="1160561" y="3202726"/>
                    <a:pt x="1068485" y="3193202"/>
                    <a:pt x="1016098" y="3153514"/>
                  </a:cubicBezTo>
                  <a:cubicBezTo>
                    <a:pt x="963710" y="3113827"/>
                    <a:pt x="931961" y="3020164"/>
                    <a:pt x="939898" y="2953489"/>
                  </a:cubicBezTo>
                  <a:cubicBezTo>
                    <a:pt x="947835" y="2886814"/>
                    <a:pt x="990698" y="2797914"/>
                    <a:pt x="1063723" y="2753464"/>
                  </a:cubicBezTo>
                  <a:cubicBezTo>
                    <a:pt x="1136748" y="2709014"/>
                    <a:pt x="1274861" y="2728064"/>
                    <a:pt x="1378048" y="2686789"/>
                  </a:cubicBezTo>
                  <a:cubicBezTo>
                    <a:pt x="1481235" y="2645514"/>
                    <a:pt x="1578073" y="2575664"/>
                    <a:pt x="1682848" y="2505814"/>
                  </a:cubicBezTo>
                  <a:cubicBezTo>
                    <a:pt x="1787623" y="2435964"/>
                    <a:pt x="1924148" y="2331189"/>
                    <a:pt x="2006698" y="2267689"/>
                  </a:cubicBezTo>
                  <a:cubicBezTo>
                    <a:pt x="2089248" y="2204189"/>
                    <a:pt x="2146398" y="2162914"/>
                    <a:pt x="2178148" y="2124814"/>
                  </a:cubicBezTo>
                  <a:cubicBezTo>
                    <a:pt x="2209898" y="2086714"/>
                    <a:pt x="2208310" y="2059726"/>
                    <a:pt x="2197198" y="2039089"/>
                  </a:cubicBezTo>
                  <a:cubicBezTo>
                    <a:pt x="2186086" y="2018452"/>
                    <a:pt x="2187673" y="1997814"/>
                    <a:pt x="2111473" y="2000989"/>
                  </a:cubicBezTo>
                  <a:cubicBezTo>
                    <a:pt x="2035273" y="2004164"/>
                    <a:pt x="1889223" y="2037502"/>
                    <a:pt x="1739998" y="2058139"/>
                  </a:cubicBezTo>
                  <a:cubicBezTo>
                    <a:pt x="1590773" y="2078776"/>
                    <a:pt x="1382810" y="2093064"/>
                    <a:pt x="1216123" y="2124814"/>
                  </a:cubicBezTo>
                  <a:cubicBezTo>
                    <a:pt x="1049436" y="2156564"/>
                    <a:pt x="866873" y="2202602"/>
                    <a:pt x="739873" y="2248639"/>
                  </a:cubicBezTo>
                  <a:cubicBezTo>
                    <a:pt x="612873" y="2294677"/>
                    <a:pt x="560485" y="2383577"/>
                    <a:pt x="454123" y="2401039"/>
                  </a:cubicBezTo>
                  <a:cubicBezTo>
                    <a:pt x="347761" y="2418501"/>
                    <a:pt x="176310" y="2404214"/>
                    <a:pt x="101698" y="2353414"/>
                  </a:cubicBezTo>
                  <a:cubicBezTo>
                    <a:pt x="27086" y="2302614"/>
                    <a:pt x="-17365" y="2174027"/>
                    <a:pt x="6448" y="2096239"/>
                  </a:cubicBezTo>
                  <a:cubicBezTo>
                    <a:pt x="30261" y="2018451"/>
                    <a:pt x="123923" y="1918439"/>
                    <a:pt x="244573" y="1886689"/>
                  </a:cubicBezTo>
                  <a:cubicBezTo>
                    <a:pt x="365223" y="1854939"/>
                    <a:pt x="571598" y="1907326"/>
                    <a:pt x="730348" y="1905739"/>
                  </a:cubicBezTo>
                  <a:cubicBezTo>
                    <a:pt x="889098" y="1904152"/>
                    <a:pt x="1022448" y="1893039"/>
                    <a:pt x="1197073" y="1877164"/>
                  </a:cubicBezTo>
                  <a:cubicBezTo>
                    <a:pt x="1371698" y="1861289"/>
                    <a:pt x="1595535" y="1834302"/>
                    <a:pt x="1778098" y="1810489"/>
                  </a:cubicBezTo>
                  <a:cubicBezTo>
                    <a:pt x="1960660" y="1786677"/>
                    <a:pt x="2167036" y="1769214"/>
                    <a:pt x="2292448" y="1734289"/>
                  </a:cubicBezTo>
                  <a:cubicBezTo>
                    <a:pt x="2417860" y="1699364"/>
                    <a:pt x="2489298" y="1635864"/>
                    <a:pt x="2530573" y="1600939"/>
                  </a:cubicBezTo>
                  <a:cubicBezTo>
                    <a:pt x="2571848" y="1566014"/>
                    <a:pt x="2589310" y="1566014"/>
                    <a:pt x="2540098" y="1524739"/>
                  </a:cubicBezTo>
                  <a:cubicBezTo>
                    <a:pt x="2490886" y="1483464"/>
                    <a:pt x="2435323" y="1419964"/>
                    <a:pt x="2235298" y="1353289"/>
                  </a:cubicBezTo>
                  <a:cubicBezTo>
                    <a:pt x="2035273" y="1286614"/>
                    <a:pt x="1560610" y="1178664"/>
                    <a:pt x="1339948" y="1124689"/>
                  </a:cubicBezTo>
                  <a:cubicBezTo>
                    <a:pt x="1119286" y="1070714"/>
                    <a:pt x="1044673" y="1048489"/>
                    <a:pt x="911323" y="1029439"/>
                  </a:cubicBezTo>
                  <a:cubicBezTo>
                    <a:pt x="777973" y="1010389"/>
                    <a:pt x="649385" y="1038964"/>
                    <a:pt x="539848" y="1010389"/>
                  </a:cubicBezTo>
                  <a:cubicBezTo>
                    <a:pt x="430311" y="981814"/>
                    <a:pt x="289023" y="927839"/>
                    <a:pt x="254098" y="857989"/>
                  </a:cubicBezTo>
                  <a:cubicBezTo>
                    <a:pt x="219173" y="788139"/>
                    <a:pt x="250923" y="648439"/>
                    <a:pt x="330298" y="591289"/>
                  </a:cubicBezTo>
                  <a:cubicBezTo>
                    <a:pt x="409673" y="534139"/>
                    <a:pt x="606523" y="508739"/>
                    <a:pt x="730348" y="515089"/>
                  </a:cubicBezTo>
                  <a:cubicBezTo>
                    <a:pt x="854173" y="521439"/>
                    <a:pt x="992286" y="578589"/>
                    <a:pt x="1073248" y="629389"/>
                  </a:cubicBezTo>
                  <a:cubicBezTo>
                    <a:pt x="1154210" y="680189"/>
                    <a:pt x="1119286" y="762739"/>
                    <a:pt x="1216123" y="819889"/>
                  </a:cubicBezTo>
                  <a:cubicBezTo>
                    <a:pt x="1312960" y="877039"/>
                    <a:pt x="1498698" y="921489"/>
                    <a:pt x="1654273" y="972289"/>
                  </a:cubicBezTo>
                  <a:cubicBezTo>
                    <a:pt x="1809848" y="1023089"/>
                    <a:pt x="2043210" y="1092939"/>
                    <a:pt x="2149573" y="1124689"/>
                  </a:cubicBezTo>
                  <a:cubicBezTo>
                    <a:pt x="2255935" y="1156439"/>
                    <a:pt x="2259111" y="1170726"/>
                    <a:pt x="2292448" y="1162789"/>
                  </a:cubicBezTo>
                  <a:cubicBezTo>
                    <a:pt x="2325785" y="1154852"/>
                    <a:pt x="2355948" y="1111989"/>
                    <a:pt x="2349598" y="1077064"/>
                  </a:cubicBezTo>
                  <a:cubicBezTo>
                    <a:pt x="2343248" y="1042139"/>
                    <a:pt x="2294035" y="1004039"/>
                    <a:pt x="2254348" y="953239"/>
                  </a:cubicBezTo>
                  <a:cubicBezTo>
                    <a:pt x="2214661" y="902439"/>
                    <a:pt x="2152748" y="829414"/>
                    <a:pt x="2111473" y="772264"/>
                  </a:cubicBezTo>
                  <a:cubicBezTo>
                    <a:pt x="2070198" y="715114"/>
                    <a:pt x="2043211" y="657964"/>
                    <a:pt x="2006698" y="610339"/>
                  </a:cubicBezTo>
                  <a:cubicBezTo>
                    <a:pt x="1970186" y="562714"/>
                    <a:pt x="1943198" y="515089"/>
                    <a:pt x="1892398" y="486514"/>
                  </a:cubicBezTo>
                  <a:cubicBezTo>
                    <a:pt x="1841598" y="457939"/>
                    <a:pt x="1755873" y="475401"/>
                    <a:pt x="1701898" y="438889"/>
                  </a:cubicBezTo>
                  <a:cubicBezTo>
                    <a:pt x="1647923" y="402377"/>
                    <a:pt x="1562198" y="338876"/>
                    <a:pt x="1568548" y="267439"/>
                  </a:cubicBezTo>
                  <a:cubicBezTo>
                    <a:pt x="1574898" y="196002"/>
                    <a:pt x="1649510" y="43602"/>
                    <a:pt x="1739998" y="10264"/>
                  </a:cubicBezTo>
                  <a:cubicBezTo>
                    <a:pt x="1830486" y="-23074"/>
                    <a:pt x="2033686" y="32489"/>
                    <a:pt x="2111473" y="67414"/>
                  </a:cubicBezTo>
                  <a:cubicBezTo>
                    <a:pt x="2189261" y="102339"/>
                    <a:pt x="2190848" y="170601"/>
                    <a:pt x="2206723" y="219813"/>
                  </a:cubicBezTo>
                  <a:cubicBezTo>
                    <a:pt x="2222598" y="269025"/>
                    <a:pt x="2184498" y="291251"/>
                    <a:pt x="2206723" y="362689"/>
                  </a:cubicBezTo>
                  <a:cubicBezTo>
                    <a:pt x="2228948" y="434127"/>
                    <a:pt x="2279748" y="556364"/>
                    <a:pt x="2340073" y="648439"/>
                  </a:cubicBezTo>
                  <a:cubicBezTo>
                    <a:pt x="2400398" y="740514"/>
                    <a:pt x="2486123" y="827827"/>
                    <a:pt x="2568673" y="915139"/>
                  </a:cubicBezTo>
                  <a:cubicBezTo>
                    <a:pt x="2651223" y="1002451"/>
                    <a:pt x="2760760" y="1107226"/>
                    <a:pt x="2835373" y="1172314"/>
                  </a:cubicBezTo>
                  <a:cubicBezTo>
                    <a:pt x="2909985" y="1237401"/>
                    <a:pt x="2976660" y="1300901"/>
                    <a:pt x="3016348" y="1305664"/>
                  </a:cubicBezTo>
                  <a:cubicBezTo>
                    <a:pt x="3056035" y="1310426"/>
                    <a:pt x="3079848" y="1267564"/>
                    <a:pt x="3073498" y="1200889"/>
                  </a:cubicBezTo>
                  <a:cubicBezTo>
                    <a:pt x="3067148" y="1134214"/>
                    <a:pt x="3009998" y="983401"/>
                    <a:pt x="2978248" y="905614"/>
                  </a:cubicBezTo>
                  <a:cubicBezTo>
                    <a:pt x="2946498" y="827827"/>
                    <a:pt x="2857598" y="792901"/>
                    <a:pt x="2882998" y="734164"/>
                  </a:cubicBezTo>
                  <a:cubicBezTo>
                    <a:pt x="2908398" y="675427"/>
                    <a:pt x="3040161" y="567476"/>
                    <a:pt x="3130648" y="553189"/>
                  </a:cubicBezTo>
                  <a:cubicBezTo>
                    <a:pt x="3221135" y="538902"/>
                    <a:pt x="3376711" y="599227"/>
                    <a:pt x="3425923" y="648439"/>
                  </a:cubicBezTo>
                  <a:cubicBezTo>
                    <a:pt x="3475135" y="697651"/>
                    <a:pt x="3443385" y="796077"/>
                    <a:pt x="3425923" y="848464"/>
                  </a:cubicBezTo>
                  <a:cubicBezTo>
                    <a:pt x="3408461" y="900851"/>
                    <a:pt x="3337023" y="888152"/>
                    <a:pt x="3321148" y="962764"/>
                  </a:cubicBezTo>
                  <a:cubicBezTo>
                    <a:pt x="3305273" y="1037376"/>
                    <a:pt x="3310036" y="1216764"/>
                    <a:pt x="3330673" y="1296139"/>
                  </a:cubicBezTo>
                  <a:cubicBezTo>
                    <a:pt x="3351310" y="1375514"/>
                    <a:pt x="3390204" y="1394564"/>
                    <a:pt x="3454498" y="1419964"/>
                  </a:cubicBezTo>
                  <a:cubicBezTo>
                    <a:pt x="3518792" y="1445364"/>
                    <a:pt x="3370360" y="1424726"/>
                    <a:pt x="3716435" y="1448539"/>
                  </a:cubicBezTo>
                  <a:close/>
                </a:path>
              </a:pathLst>
            </a:custGeom>
            <a:solidFill>
              <a:srgbClr val="9CA4B6">
                <a:lumMod val="40000"/>
                <a:lumOff val="60000"/>
              </a:srgbClr>
            </a:solidFill>
            <a:ln w="6350" cap="sq" cmpd="sng" algn="ctr">
              <a:solidFill>
                <a:srgbClr val="9CA4B6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1AF2C234-381E-47B4-8B2C-6D1DE8A27FDE}"/>
                </a:ext>
              </a:extLst>
            </p:cNvPr>
            <p:cNvSpPr/>
            <p:nvPr/>
          </p:nvSpPr>
          <p:spPr bwMode="auto">
            <a:xfrm>
              <a:off x="6980552" y="1337247"/>
              <a:ext cx="2122898" cy="1684091"/>
            </a:xfrm>
            <a:custGeom>
              <a:avLst/>
              <a:gdLst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533928 w 3073819"/>
                <a:gd name="connsiteY73" fmla="*/ 1100941 h 1580408"/>
                <a:gd name="connsiteX74" fmla="*/ 2473603 w 3073819"/>
                <a:gd name="connsiteY74" fmla="*/ 1164441 h 1580408"/>
                <a:gd name="connsiteX75" fmla="*/ 2559328 w 3073819"/>
                <a:gd name="connsiteY75" fmla="*/ 1256516 h 1580408"/>
                <a:gd name="connsiteX76" fmla="*/ 2587903 w 3073819"/>
                <a:gd name="connsiteY76" fmla="*/ 1313666 h 1580408"/>
                <a:gd name="connsiteX77" fmla="*/ 2457728 w 3073819"/>
                <a:gd name="connsiteY77" fmla="*/ 1307316 h 1580408"/>
                <a:gd name="connsiteX78" fmla="*/ 2330728 w 3073819"/>
                <a:gd name="connsiteY78" fmla="*/ 1262866 h 1580408"/>
                <a:gd name="connsiteX79" fmla="*/ 2248178 w 3073819"/>
                <a:gd name="connsiteY79" fmla="*/ 1262866 h 1580408"/>
                <a:gd name="connsiteX80" fmla="*/ 2225953 w 3073819"/>
                <a:gd name="connsiteY80" fmla="*/ 1307316 h 1580408"/>
                <a:gd name="connsiteX81" fmla="*/ 2152928 w 3073819"/>
                <a:gd name="connsiteY81" fmla="*/ 1297791 h 1580408"/>
                <a:gd name="connsiteX82" fmla="*/ 2029103 w 3073819"/>
                <a:gd name="connsiteY82" fmla="*/ 1297791 h 1580408"/>
                <a:gd name="connsiteX83" fmla="*/ 1895753 w 3073819"/>
                <a:gd name="connsiteY83" fmla="*/ 1358116 h 1580408"/>
                <a:gd name="connsiteX84" fmla="*/ 1810028 w 3073819"/>
                <a:gd name="connsiteY84" fmla="*/ 1361291 h 1580408"/>
                <a:gd name="connsiteX85" fmla="*/ 1660803 w 3073819"/>
                <a:gd name="connsiteY85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26797 w 3073819"/>
                <a:gd name="connsiteY73" fmla="*/ 1117610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36322 w 3073819"/>
                <a:gd name="connsiteY73" fmla="*/ 1124754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53316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60459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7534 w 3073819"/>
                <a:gd name="connsiteY36" fmla="*/ 248454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2771 w 3073819"/>
                <a:gd name="connsiteY36" fmla="*/ 231786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073819" h="1580408">
                  <a:moveTo>
                    <a:pt x="1660803" y="1339066"/>
                  </a:moveTo>
                  <a:cubicBezTo>
                    <a:pt x="1617411" y="1338008"/>
                    <a:pt x="1581428" y="1348062"/>
                    <a:pt x="1549678" y="1354941"/>
                  </a:cubicBezTo>
                  <a:cubicBezTo>
                    <a:pt x="1517928" y="1361820"/>
                    <a:pt x="1498349" y="1364995"/>
                    <a:pt x="1470303" y="1380341"/>
                  </a:cubicBezTo>
                  <a:cubicBezTo>
                    <a:pt x="1442257" y="1395687"/>
                    <a:pt x="1408390" y="1424262"/>
                    <a:pt x="1381403" y="1447016"/>
                  </a:cubicBezTo>
                  <a:cubicBezTo>
                    <a:pt x="1354415" y="1469770"/>
                    <a:pt x="1326899" y="1499404"/>
                    <a:pt x="1308378" y="1516866"/>
                  </a:cubicBezTo>
                  <a:cubicBezTo>
                    <a:pt x="1289857" y="1534329"/>
                    <a:pt x="1285095" y="1541208"/>
                    <a:pt x="1270278" y="1551791"/>
                  </a:cubicBezTo>
                  <a:cubicBezTo>
                    <a:pt x="1255461" y="1562374"/>
                    <a:pt x="1238528" y="1581424"/>
                    <a:pt x="1219478" y="1580366"/>
                  </a:cubicBezTo>
                  <a:cubicBezTo>
                    <a:pt x="1200428" y="1579308"/>
                    <a:pt x="1175028" y="1566078"/>
                    <a:pt x="1155978" y="1545441"/>
                  </a:cubicBezTo>
                  <a:cubicBezTo>
                    <a:pt x="1136928" y="1524804"/>
                    <a:pt x="1119466" y="1490408"/>
                    <a:pt x="1105178" y="1456541"/>
                  </a:cubicBezTo>
                  <a:cubicBezTo>
                    <a:pt x="1090890" y="1422674"/>
                    <a:pt x="1079778" y="1368170"/>
                    <a:pt x="1070253" y="1342241"/>
                  </a:cubicBezTo>
                  <a:cubicBezTo>
                    <a:pt x="1060728" y="1316312"/>
                    <a:pt x="1068136" y="1314724"/>
                    <a:pt x="1048028" y="1300966"/>
                  </a:cubicBezTo>
                  <a:cubicBezTo>
                    <a:pt x="1027920" y="1287208"/>
                    <a:pt x="949603" y="1259691"/>
                    <a:pt x="949603" y="1259691"/>
                  </a:cubicBezTo>
                  <a:cubicBezTo>
                    <a:pt x="895099" y="1235879"/>
                    <a:pt x="781328" y="1177670"/>
                    <a:pt x="721003" y="1158091"/>
                  </a:cubicBezTo>
                  <a:cubicBezTo>
                    <a:pt x="660678" y="1138512"/>
                    <a:pt x="642157" y="1144333"/>
                    <a:pt x="587653" y="1142216"/>
                  </a:cubicBezTo>
                  <a:cubicBezTo>
                    <a:pt x="533149" y="1140099"/>
                    <a:pt x="463828" y="1140628"/>
                    <a:pt x="393978" y="1145391"/>
                  </a:cubicBezTo>
                  <a:cubicBezTo>
                    <a:pt x="324128" y="1150153"/>
                    <a:pt x="225174" y="1165499"/>
                    <a:pt x="168553" y="1170791"/>
                  </a:cubicBezTo>
                  <a:cubicBezTo>
                    <a:pt x="111932" y="1176083"/>
                    <a:pt x="79124" y="1177670"/>
                    <a:pt x="54253" y="1177141"/>
                  </a:cubicBezTo>
                  <a:cubicBezTo>
                    <a:pt x="29382" y="1176612"/>
                    <a:pt x="27795" y="1171849"/>
                    <a:pt x="19328" y="1167616"/>
                  </a:cubicBezTo>
                  <a:cubicBezTo>
                    <a:pt x="10861" y="1163383"/>
                    <a:pt x="-7659" y="1161795"/>
                    <a:pt x="3453" y="1151741"/>
                  </a:cubicBezTo>
                  <a:cubicBezTo>
                    <a:pt x="14565" y="1141687"/>
                    <a:pt x="47903" y="1124224"/>
                    <a:pt x="86003" y="1107291"/>
                  </a:cubicBezTo>
                  <a:cubicBezTo>
                    <a:pt x="124103" y="1090358"/>
                    <a:pt x="182311" y="1067603"/>
                    <a:pt x="232053" y="1050141"/>
                  </a:cubicBezTo>
                  <a:cubicBezTo>
                    <a:pt x="281795" y="1032678"/>
                    <a:pt x="333124" y="1024212"/>
                    <a:pt x="384453" y="1002516"/>
                  </a:cubicBezTo>
                  <a:cubicBezTo>
                    <a:pt x="435782" y="980820"/>
                    <a:pt x="510924" y="948541"/>
                    <a:pt x="540028" y="919966"/>
                  </a:cubicBezTo>
                  <a:cubicBezTo>
                    <a:pt x="569132" y="891391"/>
                    <a:pt x="562253" y="858054"/>
                    <a:pt x="559078" y="831066"/>
                  </a:cubicBezTo>
                  <a:cubicBezTo>
                    <a:pt x="555903" y="804078"/>
                    <a:pt x="528386" y="778149"/>
                    <a:pt x="520978" y="758041"/>
                  </a:cubicBezTo>
                  <a:cubicBezTo>
                    <a:pt x="513570" y="737933"/>
                    <a:pt x="514628" y="725233"/>
                    <a:pt x="514628" y="710416"/>
                  </a:cubicBezTo>
                  <a:cubicBezTo>
                    <a:pt x="514628" y="695599"/>
                    <a:pt x="536853" y="685016"/>
                    <a:pt x="520978" y="669141"/>
                  </a:cubicBezTo>
                  <a:cubicBezTo>
                    <a:pt x="505103" y="653266"/>
                    <a:pt x="450070" y="627337"/>
                    <a:pt x="419378" y="615166"/>
                  </a:cubicBezTo>
                  <a:cubicBezTo>
                    <a:pt x="388686" y="602995"/>
                    <a:pt x="355878" y="602995"/>
                    <a:pt x="336828" y="596116"/>
                  </a:cubicBezTo>
                  <a:cubicBezTo>
                    <a:pt x="317778" y="589237"/>
                    <a:pt x="299257" y="581299"/>
                    <a:pt x="305078" y="573891"/>
                  </a:cubicBezTo>
                  <a:cubicBezTo>
                    <a:pt x="310899" y="566483"/>
                    <a:pt x="329420" y="559074"/>
                    <a:pt x="371753" y="551666"/>
                  </a:cubicBezTo>
                  <a:cubicBezTo>
                    <a:pt x="414086" y="544258"/>
                    <a:pt x="503515" y="546374"/>
                    <a:pt x="559078" y="529441"/>
                  </a:cubicBezTo>
                  <a:cubicBezTo>
                    <a:pt x="614640" y="512508"/>
                    <a:pt x="659620" y="480758"/>
                    <a:pt x="705128" y="450066"/>
                  </a:cubicBezTo>
                  <a:cubicBezTo>
                    <a:pt x="750636" y="419374"/>
                    <a:pt x="794028" y="370162"/>
                    <a:pt x="832128" y="345291"/>
                  </a:cubicBezTo>
                  <a:cubicBezTo>
                    <a:pt x="870228" y="320420"/>
                    <a:pt x="925791" y="317774"/>
                    <a:pt x="933728" y="300841"/>
                  </a:cubicBezTo>
                  <a:cubicBezTo>
                    <a:pt x="941665" y="283908"/>
                    <a:pt x="884912" y="255200"/>
                    <a:pt x="879753" y="243691"/>
                  </a:cubicBezTo>
                  <a:cubicBezTo>
                    <a:pt x="874594" y="232182"/>
                    <a:pt x="884250" y="230199"/>
                    <a:pt x="902771" y="231786"/>
                  </a:cubicBezTo>
                  <a:cubicBezTo>
                    <a:pt x="921292" y="233373"/>
                    <a:pt x="942856" y="258640"/>
                    <a:pt x="990878" y="253216"/>
                  </a:cubicBezTo>
                  <a:cubicBezTo>
                    <a:pt x="1038900" y="247792"/>
                    <a:pt x="1127932" y="220408"/>
                    <a:pt x="1190903" y="199241"/>
                  </a:cubicBezTo>
                  <a:cubicBezTo>
                    <a:pt x="1253874" y="178074"/>
                    <a:pt x="1328487" y="155849"/>
                    <a:pt x="1368703" y="126216"/>
                  </a:cubicBezTo>
                  <a:cubicBezTo>
                    <a:pt x="1408919" y="96583"/>
                    <a:pt x="1415799" y="42078"/>
                    <a:pt x="1432203" y="21441"/>
                  </a:cubicBezTo>
                  <a:cubicBezTo>
                    <a:pt x="1448607" y="804"/>
                    <a:pt x="1441728" y="-3430"/>
                    <a:pt x="1467128" y="2391"/>
                  </a:cubicBezTo>
                  <a:cubicBezTo>
                    <a:pt x="1492528" y="8212"/>
                    <a:pt x="1538565" y="41020"/>
                    <a:pt x="1584603" y="56366"/>
                  </a:cubicBezTo>
                  <a:cubicBezTo>
                    <a:pt x="1630641" y="71712"/>
                    <a:pt x="1690436" y="89704"/>
                    <a:pt x="1743353" y="94466"/>
                  </a:cubicBezTo>
                  <a:cubicBezTo>
                    <a:pt x="1796270" y="99228"/>
                    <a:pt x="1841249" y="82824"/>
                    <a:pt x="1902103" y="84941"/>
                  </a:cubicBezTo>
                  <a:cubicBezTo>
                    <a:pt x="1962957" y="87058"/>
                    <a:pt x="2053445" y="107695"/>
                    <a:pt x="2108478" y="107166"/>
                  </a:cubicBezTo>
                  <a:cubicBezTo>
                    <a:pt x="2163511" y="106637"/>
                    <a:pt x="2196320" y="69595"/>
                    <a:pt x="2232303" y="81766"/>
                  </a:cubicBezTo>
                  <a:cubicBezTo>
                    <a:pt x="2268286" y="93937"/>
                    <a:pt x="2280457" y="156379"/>
                    <a:pt x="2324378" y="180191"/>
                  </a:cubicBezTo>
                  <a:cubicBezTo>
                    <a:pt x="2368299" y="204003"/>
                    <a:pt x="2453495" y="220937"/>
                    <a:pt x="2495828" y="224641"/>
                  </a:cubicBezTo>
                  <a:cubicBezTo>
                    <a:pt x="2538161" y="228345"/>
                    <a:pt x="2539749" y="209824"/>
                    <a:pt x="2578378" y="202416"/>
                  </a:cubicBezTo>
                  <a:cubicBezTo>
                    <a:pt x="2617007" y="195008"/>
                    <a:pt x="2710141" y="168020"/>
                    <a:pt x="2727603" y="180191"/>
                  </a:cubicBezTo>
                  <a:cubicBezTo>
                    <a:pt x="2745065" y="192362"/>
                    <a:pt x="2681036" y="251099"/>
                    <a:pt x="2683153" y="275441"/>
                  </a:cubicBezTo>
                  <a:cubicBezTo>
                    <a:pt x="2685270" y="299783"/>
                    <a:pt x="2719665" y="313012"/>
                    <a:pt x="2740303" y="326241"/>
                  </a:cubicBezTo>
                  <a:cubicBezTo>
                    <a:pt x="2760941" y="339470"/>
                    <a:pt x="2797982" y="345291"/>
                    <a:pt x="2806978" y="354816"/>
                  </a:cubicBezTo>
                  <a:cubicBezTo>
                    <a:pt x="2815974" y="364341"/>
                    <a:pt x="2785811" y="374924"/>
                    <a:pt x="2794278" y="383391"/>
                  </a:cubicBezTo>
                  <a:cubicBezTo>
                    <a:pt x="2802745" y="391858"/>
                    <a:pt x="2854603" y="398208"/>
                    <a:pt x="2857778" y="405616"/>
                  </a:cubicBezTo>
                  <a:cubicBezTo>
                    <a:pt x="2860953" y="413024"/>
                    <a:pt x="2810153" y="413024"/>
                    <a:pt x="2813328" y="427841"/>
                  </a:cubicBezTo>
                  <a:cubicBezTo>
                    <a:pt x="2816503" y="442658"/>
                    <a:pt x="2853545" y="479699"/>
                    <a:pt x="2876828" y="494516"/>
                  </a:cubicBezTo>
                  <a:cubicBezTo>
                    <a:pt x="2900111" y="509333"/>
                    <a:pt x="2944032" y="498220"/>
                    <a:pt x="2953028" y="516741"/>
                  </a:cubicBezTo>
                  <a:cubicBezTo>
                    <a:pt x="2962024" y="535262"/>
                    <a:pt x="2928686" y="572833"/>
                    <a:pt x="2930803" y="605641"/>
                  </a:cubicBezTo>
                  <a:cubicBezTo>
                    <a:pt x="2932920" y="638449"/>
                    <a:pt x="2950382" y="689779"/>
                    <a:pt x="2965728" y="713591"/>
                  </a:cubicBezTo>
                  <a:cubicBezTo>
                    <a:pt x="2981074" y="737403"/>
                    <a:pt x="3032403" y="733699"/>
                    <a:pt x="3022878" y="748516"/>
                  </a:cubicBezTo>
                  <a:cubicBezTo>
                    <a:pt x="3013353" y="763333"/>
                    <a:pt x="2932920" y="786087"/>
                    <a:pt x="2908578" y="802491"/>
                  </a:cubicBezTo>
                  <a:cubicBezTo>
                    <a:pt x="2884236" y="818895"/>
                    <a:pt x="2864657" y="828949"/>
                    <a:pt x="2876828" y="846941"/>
                  </a:cubicBezTo>
                  <a:cubicBezTo>
                    <a:pt x="2888999" y="864933"/>
                    <a:pt x="2981603" y="910441"/>
                    <a:pt x="2981603" y="910441"/>
                  </a:cubicBezTo>
                  <a:cubicBezTo>
                    <a:pt x="3013353" y="929491"/>
                    <a:pt x="3054628" y="948541"/>
                    <a:pt x="3067328" y="961241"/>
                  </a:cubicBezTo>
                  <a:cubicBezTo>
                    <a:pt x="3080028" y="973941"/>
                    <a:pt x="3072620" y="981878"/>
                    <a:pt x="3057803" y="986641"/>
                  </a:cubicBezTo>
                  <a:cubicBezTo>
                    <a:pt x="3042986" y="991404"/>
                    <a:pt x="3017057" y="992462"/>
                    <a:pt x="2978428" y="989816"/>
                  </a:cubicBezTo>
                  <a:cubicBezTo>
                    <a:pt x="2939799" y="987170"/>
                    <a:pt x="2872066" y="965474"/>
                    <a:pt x="2826028" y="970766"/>
                  </a:cubicBezTo>
                  <a:cubicBezTo>
                    <a:pt x="2779991" y="976058"/>
                    <a:pt x="2714903" y="1007808"/>
                    <a:pt x="2702203" y="1021566"/>
                  </a:cubicBezTo>
                  <a:cubicBezTo>
                    <a:pt x="2689503" y="1035324"/>
                    <a:pt x="2746124" y="1046834"/>
                    <a:pt x="2749828" y="1053316"/>
                  </a:cubicBezTo>
                  <a:cubicBezTo>
                    <a:pt x="2753532" y="1059798"/>
                    <a:pt x="2737657" y="1060988"/>
                    <a:pt x="2724428" y="1060459"/>
                  </a:cubicBezTo>
                  <a:cubicBezTo>
                    <a:pt x="2711199" y="1059930"/>
                    <a:pt x="2692149" y="1048686"/>
                    <a:pt x="2670453" y="1050141"/>
                  </a:cubicBezTo>
                  <a:cubicBezTo>
                    <a:pt x="2648757" y="1051596"/>
                    <a:pt x="2594253" y="1057549"/>
                    <a:pt x="2594253" y="1069191"/>
                  </a:cubicBezTo>
                  <a:cubicBezTo>
                    <a:pt x="2594253" y="1080833"/>
                    <a:pt x="2663442" y="1110731"/>
                    <a:pt x="2670453" y="1119991"/>
                  </a:cubicBezTo>
                  <a:cubicBezTo>
                    <a:pt x="2677465" y="1129252"/>
                    <a:pt x="2659076" y="1127929"/>
                    <a:pt x="2636322" y="1124754"/>
                  </a:cubicBezTo>
                  <a:cubicBezTo>
                    <a:pt x="2613568" y="1121579"/>
                    <a:pt x="2561048" y="1094326"/>
                    <a:pt x="2533928" y="1100941"/>
                  </a:cubicBezTo>
                  <a:cubicBezTo>
                    <a:pt x="2506808" y="1107556"/>
                    <a:pt x="2469370" y="1138512"/>
                    <a:pt x="2473603" y="1164441"/>
                  </a:cubicBezTo>
                  <a:cubicBezTo>
                    <a:pt x="2477836" y="1190370"/>
                    <a:pt x="2540278" y="1231645"/>
                    <a:pt x="2559328" y="1256516"/>
                  </a:cubicBezTo>
                  <a:cubicBezTo>
                    <a:pt x="2578378" y="1281387"/>
                    <a:pt x="2604836" y="1305199"/>
                    <a:pt x="2587903" y="1313666"/>
                  </a:cubicBezTo>
                  <a:cubicBezTo>
                    <a:pt x="2570970" y="1322133"/>
                    <a:pt x="2500590" y="1315783"/>
                    <a:pt x="2457728" y="1307316"/>
                  </a:cubicBezTo>
                  <a:cubicBezTo>
                    <a:pt x="2414866" y="1298849"/>
                    <a:pt x="2365653" y="1270274"/>
                    <a:pt x="2330728" y="1262866"/>
                  </a:cubicBezTo>
                  <a:cubicBezTo>
                    <a:pt x="2295803" y="1255458"/>
                    <a:pt x="2265640" y="1255458"/>
                    <a:pt x="2248178" y="1262866"/>
                  </a:cubicBezTo>
                  <a:cubicBezTo>
                    <a:pt x="2230716" y="1270274"/>
                    <a:pt x="2241828" y="1301495"/>
                    <a:pt x="2225953" y="1307316"/>
                  </a:cubicBezTo>
                  <a:cubicBezTo>
                    <a:pt x="2210078" y="1313137"/>
                    <a:pt x="2185736" y="1299378"/>
                    <a:pt x="2152928" y="1297791"/>
                  </a:cubicBezTo>
                  <a:cubicBezTo>
                    <a:pt x="2120120" y="1296203"/>
                    <a:pt x="2071966" y="1287737"/>
                    <a:pt x="2029103" y="1297791"/>
                  </a:cubicBezTo>
                  <a:cubicBezTo>
                    <a:pt x="1986241" y="1307845"/>
                    <a:pt x="1932265" y="1347533"/>
                    <a:pt x="1895753" y="1358116"/>
                  </a:cubicBezTo>
                  <a:cubicBezTo>
                    <a:pt x="1859241" y="1368699"/>
                    <a:pt x="1847070" y="1364995"/>
                    <a:pt x="1810028" y="1361291"/>
                  </a:cubicBezTo>
                  <a:cubicBezTo>
                    <a:pt x="1772986" y="1357587"/>
                    <a:pt x="1704195" y="1340124"/>
                    <a:pt x="1660803" y="1339066"/>
                  </a:cubicBezTo>
                  <a:close/>
                </a:path>
              </a:pathLst>
            </a:custGeom>
            <a:solidFill>
              <a:srgbClr val="263358">
                <a:lumMod val="20000"/>
                <a:lumOff val="80000"/>
              </a:srgbClr>
            </a:solidFill>
            <a:ln w="6350" cap="sq" cmpd="sng" algn="ctr">
              <a:solidFill>
                <a:srgbClr val="263358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25F08F2A-F37A-4642-858E-693A0A0955B7}"/>
                </a:ext>
              </a:extLst>
            </p:cNvPr>
            <p:cNvSpPr/>
            <p:nvPr/>
          </p:nvSpPr>
          <p:spPr bwMode="auto">
            <a:xfrm>
              <a:off x="7539215" y="1712573"/>
              <a:ext cx="882097" cy="710004"/>
            </a:xfrm>
            <a:custGeom>
              <a:avLst/>
              <a:gdLst>
                <a:gd name="connsiteX0" fmla="*/ 352880 w 1126325"/>
                <a:gd name="connsiteY0" fmla="*/ 10457 h 720085"/>
                <a:gd name="connsiteX1" fmla="*/ 162380 w 1126325"/>
                <a:gd name="connsiteY1" fmla="*/ 77132 h 720085"/>
                <a:gd name="connsiteX2" fmla="*/ 38555 w 1126325"/>
                <a:gd name="connsiteY2" fmla="*/ 181907 h 720085"/>
                <a:gd name="connsiteX3" fmla="*/ 455 w 1126325"/>
                <a:gd name="connsiteY3" fmla="*/ 334307 h 720085"/>
                <a:gd name="connsiteX4" fmla="*/ 29030 w 1126325"/>
                <a:gd name="connsiteY4" fmla="*/ 527982 h 720085"/>
                <a:gd name="connsiteX5" fmla="*/ 175080 w 1126325"/>
                <a:gd name="connsiteY5" fmla="*/ 642282 h 720085"/>
                <a:gd name="connsiteX6" fmla="*/ 479880 w 1126325"/>
                <a:gd name="connsiteY6" fmla="*/ 718482 h 720085"/>
                <a:gd name="connsiteX7" fmla="*/ 860880 w 1126325"/>
                <a:gd name="connsiteY7" fmla="*/ 686732 h 720085"/>
                <a:gd name="connsiteX8" fmla="*/ 1067255 w 1126325"/>
                <a:gd name="connsiteY8" fmla="*/ 601007 h 720085"/>
                <a:gd name="connsiteX9" fmla="*/ 1124405 w 1126325"/>
                <a:gd name="connsiteY9" fmla="*/ 521632 h 720085"/>
                <a:gd name="connsiteX10" fmla="*/ 1102180 w 1126325"/>
                <a:gd name="connsiteY10" fmla="*/ 442257 h 720085"/>
                <a:gd name="connsiteX11" fmla="*/ 1000580 w 1126325"/>
                <a:gd name="connsiteY11" fmla="*/ 372407 h 720085"/>
                <a:gd name="connsiteX12" fmla="*/ 914855 w 1126325"/>
                <a:gd name="connsiteY12" fmla="*/ 324782 h 720085"/>
                <a:gd name="connsiteX13" fmla="*/ 832305 w 1126325"/>
                <a:gd name="connsiteY13" fmla="*/ 232707 h 720085"/>
                <a:gd name="connsiteX14" fmla="*/ 803730 w 1126325"/>
                <a:gd name="connsiteY14" fmla="*/ 153332 h 720085"/>
                <a:gd name="connsiteX15" fmla="*/ 689430 w 1126325"/>
                <a:gd name="connsiteY15" fmla="*/ 54907 h 720085"/>
                <a:gd name="connsiteX16" fmla="*/ 483055 w 1126325"/>
                <a:gd name="connsiteY16" fmla="*/ 932 h 720085"/>
                <a:gd name="connsiteX17" fmla="*/ 286205 w 1126325"/>
                <a:gd name="connsiteY17" fmla="*/ 19982 h 720085"/>
                <a:gd name="connsiteX18" fmla="*/ 352880 w 1126325"/>
                <a:gd name="connsiteY18" fmla="*/ 10457 h 720085"/>
                <a:gd name="connsiteX0" fmla="*/ 352880 w 1126325"/>
                <a:gd name="connsiteY0" fmla="*/ 13170 h 722798"/>
                <a:gd name="connsiteX1" fmla="*/ 162380 w 1126325"/>
                <a:gd name="connsiteY1" fmla="*/ 79845 h 722798"/>
                <a:gd name="connsiteX2" fmla="*/ 38555 w 1126325"/>
                <a:gd name="connsiteY2" fmla="*/ 184620 h 722798"/>
                <a:gd name="connsiteX3" fmla="*/ 455 w 1126325"/>
                <a:gd name="connsiteY3" fmla="*/ 337020 h 722798"/>
                <a:gd name="connsiteX4" fmla="*/ 29030 w 1126325"/>
                <a:gd name="connsiteY4" fmla="*/ 530695 h 722798"/>
                <a:gd name="connsiteX5" fmla="*/ 175080 w 1126325"/>
                <a:gd name="connsiteY5" fmla="*/ 644995 h 722798"/>
                <a:gd name="connsiteX6" fmla="*/ 479880 w 1126325"/>
                <a:gd name="connsiteY6" fmla="*/ 721195 h 722798"/>
                <a:gd name="connsiteX7" fmla="*/ 860880 w 1126325"/>
                <a:gd name="connsiteY7" fmla="*/ 689445 h 722798"/>
                <a:gd name="connsiteX8" fmla="*/ 1067255 w 1126325"/>
                <a:gd name="connsiteY8" fmla="*/ 603720 h 722798"/>
                <a:gd name="connsiteX9" fmla="*/ 1124405 w 1126325"/>
                <a:gd name="connsiteY9" fmla="*/ 524345 h 722798"/>
                <a:gd name="connsiteX10" fmla="*/ 1102180 w 1126325"/>
                <a:gd name="connsiteY10" fmla="*/ 444970 h 722798"/>
                <a:gd name="connsiteX11" fmla="*/ 1000580 w 1126325"/>
                <a:gd name="connsiteY11" fmla="*/ 375120 h 722798"/>
                <a:gd name="connsiteX12" fmla="*/ 914855 w 1126325"/>
                <a:gd name="connsiteY12" fmla="*/ 327495 h 722798"/>
                <a:gd name="connsiteX13" fmla="*/ 832305 w 1126325"/>
                <a:gd name="connsiteY13" fmla="*/ 235420 h 722798"/>
                <a:gd name="connsiteX14" fmla="*/ 803730 w 1126325"/>
                <a:gd name="connsiteY14" fmla="*/ 156045 h 722798"/>
                <a:gd name="connsiteX15" fmla="*/ 689430 w 1126325"/>
                <a:gd name="connsiteY15" fmla="*/ 57620 h 722798"/>
                <a:gd name="connsiteX16" fmla="*/ 483055 w 1126325"/>
                <a:gd name="connsiteY16" fmla="*/ 3645 h 722798"/>
                <a:gd name="connsiteX17" fmla="*/ 352880 w 1126325"/>
                <a:gd name="connsiteY17" fmla="*/ 13170 h 722798"/>
                <a:gd name="connsiteX0" fmla="*/ 35288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352880 w 1126325"/>
                <a:gd name="connsiteY16" fmla="*/ 376 h 710004"/>
                <a:gd name="connsiteX0" fmla="*/ 403680 w 1126325"/>
                <a:gd name="connsiteY0" fmla="*/ 292 h 719445"/>
                <a:gd name="connsiteX1" fmla="*/ 162380 w 1126325"/>
                <a:gd name="connsiteY1" fmla="*/ 76492 h 719445"/>
                <a:gd name="connsiteX2" fmla="*/ 38555 w 1126325"/>
                <a:gd name="connsiteY2" fmla="*/ 181267 h 719445"/>
                <a:gd name="connsiteX3" fmla="*/ 455 w 1126325"/>
                <a:gd name="connsiteY3" fmla="*/ 333667 h 719445"/>
                <a:gd name="connsiteX4" fmla="*/ 29030 w 1126325"/>
                <a:gd name="connsiteY4" fmla="*/ 527342 h 719445"/>
                <a:gd name="connsiteX5" fmla="*/ 175080 w 1126325"/>
                <a:gd name="connsiteY5" fmla="*/ 641642 h 719445"/>
                <a:gd name="connsiteX6" fmla="*/ 479880 w 1126325"/>
                <a:gd name="connsiteY6" fmla="*/ 717842 h 719445"/>
                <a:gd name="connsiteX7" fmla="*/ 860880 w 1126325"/>
                <a:gd name="connsiteY7" fmla="*/ 686092 h 719445"/>
                <a:gd name="connsiteX8" fmla="*/ 1067255 w 1126325"/>
                <a:gd name="connsiteY8" fmla="*/ 600367 h 719445"/>
                <a:gd name="connsiteX9" fmla="*/ 1124405 w 1126325"/>
                <a:gd name="connsiteY9" fmla="*/ 520992 h 719445"/>
                <a:gd name="connsiteX10" fmla="*/ 1102180 w 1126325"/>
                <a:gd name="connsiteY10" fmla="*/ 441617 h 719445"/>
                <a:gd name="connsiteX11" fmla="*/ 1000580 w 1126325"/>
                <a:gd name="connsiteY11" fmla="*/ 371767 h 719445"/>
                <a:gd name="connsiteX12" fmla="*/ 914855 w 1126325"/>
                <a:gd name="connsiteY12" fmla="*/ 324142 h 719445"/>
                <a:gd name="connsiteX13" fmla="*/ 832305 w 1126325"/>
                <a:gd name="connsiteY13" fmla="*/ 232067 h 719445"/>
                <a:gd name="connsiteX14" fmla="*/ 803730 w 1126325"/>
                <a:gd name="connsiteY14" fmla="*/ 152692 h 719445"/>
                <a:gd name="connsiteX15" fmla="*/ 689430 w 1126325"/>
                <a:gd name="connsiteY15" fmla="*/ 54267 h 719445"/>
                <a:gd name="connsiteX16" fmla="*/ 403680 w 1126325"/>
                <a:gd name="connsiteY16" fmla="*/ 292 h 719445"/>
                <a:gd name="connsiteX0" fmla="*/ 41003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410030 w 1126325"/>
                <a:gd name="connsiteY16" fmla="*/ 376 h 7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6325" h="710004">
                  <a:moveTo>
                    <a:pt x="410030" y="376"/>
                  </a:moveTo>
                  <a:cubicBezTo>
                    <a:pt x="322188" y="4080"/>
                    <a:pt x="224292" y="38476"/>
                    <a:pt x="162380" y="67051"/>
                  </a:cubicBezTo>
                  <a:cubicBezTo>
                    <a:pt x="100468" y="95626"/>
                    <a:pt x="65542" y="128964"/>
                    <a:pt x="38555" y="171826"/>
                  </a:cubicBezTo>
                  <a:cubicBezTo>
                    <a:pt x="11568" y="214688"/>
                    <a:pt x="2042" y="266547"/>
                    <a:pt x="455" y="324226"/>
                  </a:cubicBezTo>
                  <a:cubicBezTo>
                    <a:pt x="-1132" y="381905"/>
                    <a:pt x="-74" y="466572"/>
                    <a:pt x="29030" y="517901"/>
                  </a:cubicBezTo>
                  <a:cubicBezTo>
                    <a:pt x="58134" y="569230"/>
                    <a:pt x="99938" y="600451"/>
                    <a:pt x="175080" y="632201"/>
                  </a:cubicBezTo>
                  <a:cubicBezTo>
                    <a:pt x="250222" y="663951"/>
                    <a:pt x="365580" y="700993"/>
                    <a:pt x="479880" y="708401"/>
                  </a:cubicBezTo>
                  <a:cubicBezTo>
                    <a:pt x="594180" y="715809"/>
                    <a:pt x="762984" y="696230"/>
                    <a:pt x="860880" y="676651"/>
                  </a:cubicBezTo>
                  <a:cubicBezTo>
                    <a:pt x="958776" y="657072"/>
                    <a:pt x="1023334" y="618443"/>
                    <a:pt x="1067255" y="590926"/>
                  </a:cubicBezTo>
                  <a:cubicBezTo>
                    <a:pt x="1111176" y="563409"/>
                    <a:pt x="1118584" y="538009"/>
                    <a:pt x="1124405" y="511551"/>
                  </a:cubicBezTo>
                  <a:cubicBezTo>
                    <a:pt x="1130226" y="485093"/>
                    <a:pt x="1122817" y="457047"/>
                    <a:pt x="1102180" y="432176"/>
                  </a:cubicBezTo>
                  <a:cubicBezTo>
                    <a:pt x="1081543" y="407305"/>
                    <a:pt x="1031801" y="381905"/>
                    <a:pt x="1000580" y="362326"/>
                  </a:cubicBezTo>
                  <a:cubicBezTo>
                    <a:pt x="969359" y="342747"/>
                    <a:pt x="942901" y="337984"/>
                    <a:pt x="914855" y="314701"/>
                  </a:cubicBezTo>
                  <a:cubicBezTo>
                    <a:pt x="886809" y="291418"/>
                    <a:pt x="850826" y="251201"/>
                    <a:pt x="832305" y="222626"/>
                  </a:cubicBezTo>
                  <a:cubicBezTo>
                    <a:pt x="813784" y="194051"/>
                    <a:pt x="827542" y="172884"/>
                    <a:pt x="803730" y="143251"/>
                  </a:cubicBezTo>
                  <a:cubicBezTo>
                    <a:pt x="779918" y="113618"/>
                    <a:pt x="755047" y="68638"/>
                    <a:pt x="689430" y="44826"/>
                  </a:cubicBezTo>
                  <a:cubicBezTo>
                    <a:pt x="623813" y="21014"/>
                    <a:pt x="497872" y="-3328"/>
                    <a:pt x="410030" y="376"/>
                  </a:cubicBezTo>
                  <a:close/>
                </a:path>
              </a:pathLst>
            </a:custGeom>
            <a:solidFill>
              <a:srgbClr val="E71D75">
                <a:lumMod val="40000"/>
                <a:lumOff val="60000"/>
              </a:srgbClr>
            </a:solidFill>
            <a:ln w="6350" cap="sq" cmpd="sng" algn="ctr">
              <a:solidFill>
                <a:srgbClr val="E71D75">
                  <a:lumMod val="60000"/>
                  <a:lumOff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955DFB99-27B3-4AB6-871F-9A5D00F01883}"/>
                </a:ext>
              </a:extLst>
            </p:cNvPr>
            <p:cNvSpPr txBox="1"/>
            <p:nvPr/>
          </p:nvSpPr>
          <p:spPr>
            <a:xfrm>
              <a:off x="9078002" y="2097570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7D9D10CF-1096-4117-B86C-D3DA3A9B22A9}"/>
                </a:ext>
              </a:extLst>
            </p:cNvPr>
            <p:cNvSpPr txBox="1"/>
            <p:nvPr/>
          </p:nvSpPr>
          <p:spPr>
            <a:xfrm>
              <a:off x="8912414" y="1435389"/>
              <a:ext cx="1059519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Macrophage</a:t>
              </a:r>
            </a:p>
          </p:txBody>
        </p: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CBA10A57-7E80-4AD8-86D7-F34C0B452ECF}"/>
                </a:ext>
              </a:extLst>
            </p:cNvPr>
            <p:cNvGrpSpPr/>
            <p:nvPr/>
          </p:nvGrpSpPr>
          <p:grpSpPr>
            <a:xfrm>
              <a:off x="8965893" y="1943677"/>
              <a:ext cx="421095" cy="103773"/>
              <a:chOff x="9391333" y="1946995"/>
              <a:chExt cx="421095" cy="103773"/>
            </a:xfrm>
          </p:grpSpPr>
          <p:sp>
            <p:nvSpPr>
              <p:cNvPr id="500" name="Rectangle: Rounded Corners 499">
                <a:extLst>
                  <a:ext uri="{FF2B5EF4-FFF2-40B4-BE49-F238E27FC236}">
                    <a16:creationId xmlns:a16="http://schemas.microsoft.com/office/drawing/2014/main" id="{D46B7854-9E31-4CE4-BDD6-3177102CAFD0}"/>
                  </a:ext>
                </a:extLst>
              </p:cNvPr>
              <p:cNvSpPr/>
              <p:nvPr/>
            </p:nvSpPr>
            <p:spPr bwMode="auto">
              <a:xfrm rot="21289478">
                <a:off x="9393800" y="1948158"/>
                <a:ext cx="367951" cy="102610"/>
              </a:xfrm>
              <a:prstGeom prst="roundRect">
                <a:avLst/>
              </a:pr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E115E834-0E79-4FDF-ACDC-3712C6B1E4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391333" y="1986742"/>
                <a:ext cx="346635" cy="27108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E7DA3554-E542-4EE7-8EF0-9838BABC4B97}"/>
                  </a:ext>
                </a:extLst>
              </p:cNvPr>
              <p:cNvSpPr/>
              <p:nvPr/>
            </p:nvSpPr>
            <p:spPr bwMode="auto">
              <a:xfrm rot="10396879">
                <a:off x="9718828" y="1946995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AD478BA-9C37-474A-954A-021F8B9DFF8E}"/>
                </a:ext>
              </a:extLst>
            </p:cNvPr>
            <p:cNvSpPr/>
            <p:nvPr/>
          </p:nvSpPr>
          <p:spPr bwMode="auto">
            <a:xfrm rot="14507798">
              <a:off x="7253903" y="2441798"/>
              <a:ext cx="154315" cy="437506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327953 w 2398238"/>
                <a:gd name="connsiteY9" fmla="*/ 2830290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50040"/>
                <a:gd name="connsiteX1" fmla="*/ 1634594 w 2398238"/>
                <a:gd name="connsiteY1" fmla="*/ 1711357 h 2950040"/>
                <a:gd name="connsiteX2" fmla="*/ 1640944 w 2398238"/>
                <a:gd name="connsiteY2" fmla="*/ 2041557 h 2950040"/>
                <a:gd name="connsiteX3" fmla="*/ 1736194 w 2398238"/>
                <a:gd name="connsiteY3" fmla="*/ 2225707 h 2950040"/>
                <a:gd name="connsiteX4" fmla="*/ 1933044 w 2398238"/>
                <a:gd name="connsiteY4" fmla="*/ 2435257 h 2950040"/>
                <a:gd name="connsiteX5" fmla="*/ 1882244 w 2398238"/>
                <a:gd name="connsiteY5" fmla="*/ 2689257 h 2950040"/>
                <a:gd name="connsiteX6" fmla="*/ 1583794 w 2398238"/>
                <a:gd name="connsiteY6" fmla="*/ 2892457 h 2950040"/>
                <a:gd name="connsiteX7" fmla="*/ 1139294 w 2398238"/>
                <a:gd name="connsiteY7" fmla="*/ 2930557 h 2950040"/>
                <a:gd name="connsiteX8" fmla="*/ 757660 w 2398238"/>
                <a:gd name="connsiteY8" fmla="*/ 2943840 h 2950040"/>
                <a:gd name="connsiteX9" fmla="*/ 327953 w 2398238"/>
                <a:gd name="connsiteY9" fmla="*/ 2830290 h 2950040"/>
                <a:gd name="connsiteX10" fmla="*/ 205030 w 2398238"/>
                <a:gd name="connsiteY10" fmla="*/ 2644355 h 2950040"/>
                <a:gd name="connsiteX11" fmla="*/ 129528 w 2398238"/>
                <a:gd name="connsiteY11" fmla="*/ 2428705 h 2950040"/>
                <a:gd name="connsiteX12" fmla="*/ 377294 w 2398238"/>
                <a:gd name="connsiteY12" fmla="*/ 2219357 h 2950040"/>
                <a:gd name="connsiteX13" fmla="*/ 497944 w 2398238"/>
                <a:gd name="connsiteY13" fmla="*/ 2105057 h 2950040"/>
                <a:gd name="connsiteX14" fmla="*/ 561444 w 2398238"/>
                <a:gd name="connsiteY14" fmla="*/ 1762157 h 2950040"/>
                <a:gd name="connsiteX15" fmla="*/ 561444 w 2398238"/>
                <a:gd name="connsiteY15" fmla="*/ 1431957 h 2950040"/>
                <a:gd name="connsiteX16" fmla="*/ 561444 w 2398238"/>
                <a:gd name="connsiteY16" fmla="*/ 1082707 h 2950040"/>
                <a:gd name="connsiteX17" fmla="*/ 542394 w 2398238"/>
                <a:gd name="connsiteY17" fmla="*/ 917607 h 2950040"/>
                <a:gd name="connsiteX18" fmla="*/ 358244 w 2398238"/>
                <a:gd name="connsiteY18" fmla="*/ 727107 h 2950040"/>
                <a:gd name="connsiteX19" fmla="*/ 193144 w 2398238"/>
                <a:gd name="connsiteY19" fmla="*/ 619157 h 2950040"/>
                <a:gd name="connsiteX20" fmla="*/ 34394 w 2398238"/>
                <a:gd name="connsiteY20" fmla="*/ 479457 h 2950040"/>
                <a:gd name="connsiteX21" fmla="*/ 2644 w 2398238"/>
                <a:gd name="connsiteY21" fmla="*/ 269907 h 2950040"/>
                <a:gd name="connsiteX22" fmla="*/ 78844 w 2398238"/>
                <a:gd name="connsiteY22" fmla="*/ 123857 h 2950040"/>
                <a:gd name="connsiteX23" fmla="*/ 231244 w 2398238"/>
                <a:gd name="connsiteY23" fmla="*/ 15907 h 2950040"/>
                <a:gd name="connsiteX24" fmla="*/ 282044 w 2398238"/>
                <a:gd name="connsiteY24" fmla="*/ 22257 h 2950040"/>
                <a:gd name="connsiteX25" fmla="*/ 288394 w 2398238"/>
                <a:gd name="connsiteY25" fmla="*/ 219107 h 2950040"/>
                <a:gd name="connsiteX26" fmla="*/ 383644 w 2398238"/>
                <a:gd name="connsiteY26" fmla="*/ 365157 h 2950040"/>
                <a:gd name="connsiteX27" fmla="*/ 656694 w 2398238"/>
                <a:gd name="connsiteY27" fmla="*/ 504857 h 2950040"/>
                <a:gd name="connsiteX28" fmla="*/ 910694 w 2398238"/>
                <a:gd name="connsiteY28" fmla="*/ 562007 h 2950040"/>
                <a:gd name="connsiteX29" fmla="*/ 1266294 w 2398238"/>
                <a:gd name="connsiteY29" fmla="*/ 581057 h 2950040"/>
                <a:gd name="connsiteX30" fmla="*/ 1583794 w 2398238"/>
                <a:gd name="connsiteY30" fmla="*/ 549307 h 2950040"/>
                <a:gd name="connsiteX31" fmla="*/ 1818744 w 2398238"/>
                <a:gd name="connsiteY31" fmla="*/ 435007 h 2950040"/>
                <a:gd name="connsiteX32" fmla="*/ 2015594 w 2398238"/>
                <a:gd name="connsiteY32" fmla="*/ 288957 h 2950040"/>
                <a:gd name="connsiteX33" fmla="*/ 2136244 w 2398238"/>
                <a:gd name="connsiteY33" fmla="*/ 130207 h 2950040"/>
                <a:gd name="connsiteX34" fmla="*/ 2155294 w 2398238"/>
                <a:gd name="connsiteY34" fmla="*/ 22257 h 2950040"/>
                <a:gd name="connsiteX35" fmla="*/ 2320394 w 2398238"/>
                <a:gd name="connsiteY35" fmla="*/ 73057 h 2950040"/>
                <a:gd name="connsiteX36" fmla="*/ 2390244 w 2398238"/>
                <a:gd name="connsiteY36" fmla="*/ 238157 h 2950040"/>
                <a:gd name="connsiteX37" fmla="*/ 2383894 w 2398238"/>
                <a:gd name="connsiteY37" fmla="*/ 441357 h 2950040"/>
                <a:gd name="connsiteX38" fmla="*/ 2275944 w 2398238"/>
                <a:gd name="connsiteY38" fmla="*/ 619157 h 2950040"/>
                <a:gd name="connsiteX39" fmla="*/ 2047344 w 2398238"/>
                <a:gd name="connsiteY39" fmla="*/ 739807 h 2950040"/>
                <a:gd name="connsiteX40" fmla="*/ 1825094 w 2398238"/>
                <a:gd name="connsiteY40" fmla="*/ 904907 h 2950040"/>
                <a:gd name="connsiteX41" fmla="*/ 1691744 w 2398238"/>
                <a:gd name="connsiteY41" fmla="*/ 1152557 h 2950040"/>
                <a:gd name="connsiteX42" fmla="*/ 1640944 w 2398238"/>
                <a:gd name="connsiteY42" fmla="*/ 1444657 h 2950040"/>
                <a:gd name="connsiteX0" fmla="*/ 1640944 w 2398238"/>
                <a:gd name="connsiteY0" fmla="*/ 1444657 h 2969904"/>
                <a:gd name="connsiteX1" fmla="*/ 1634594 w 2398238"/>
                <a:gd name="connsiteY1" fmla="*/ 1711357 h 2969904"/>
                <a:gd name="connsiteX2" fmla="*/ 1640944 w 2398238"/>
                <a:gd name="connsiteY2" fmla="*/ 2041557 h 2969904"/>
                <a:gd name="connsiteX3" fmla="*/ 1736194 w 2398238"/>
                <a:gd name="connsiteY3" fmla="*/ 2225707 h 2969904"/>
                <a:gd name="connsiteX4" fmla="*/ 1933044 w 2398238"/>
                <a:gd name="connsiteY4" fmla="*/ 2435257 h 2969904"/>
                <a:gd name="connsiteX5" fmla="*/ 1882244 w 2398238"/>
                <a:gd name="connsiteY5" fmla="*/ 2689257 h 2969904"/>
                <a:gd name="connsiteX6" fmla="*/ 1583794 w 2398238"/>
                <a:gd name="connsiteY6" fmla="*/ 2892457 h 2969904"/>
                <a:gd name="connsiteX7" fmla="*/ 1136927 w 2398238"/>
                <a:gd name="connsiteY7" fmla="*/ 2966662 h 2969904"/>
                <a:gd name="connsiteX8" fmla="*/ 757660 w 2398238"/>
                <a:gd name="connsiteY8" fmla="*/ 2943840 h 2969904"/>
                <a:gd name="connsiteX9" fmla="*/ 327953 w 2398238"/>
                <a:gd name="connsiteY9" fmla="*/ 2830290 h 2969904"/>
                <a:gd name="connsiteX10" fmla="*/ 205030 w 2398238"/>
                <a:gd name="connsiteY10" fmla="*/ 2644355 h 2969904"/>
                <a:gd name="connsiteX11" fmla="*/ 129528 w 2398238"/>
                <a:gd name="connsiteY11" fmla="*/ 2428705 h 2969904"/>
                <a:gd name="connsiteX12" fmla="*/ 377294 w 2398238"/>
                <a:gd name="connsiteY12" fmla="*/ 2219357 h 2969904"/>
                <a:gd name="connsiteX13" fmla="*/ 497944 w 2398238"/>
                <a:gd name="connsiteY13" fmla="*/ 2105057 h 2969904"/>
                <a:gd name="connsiteX14" fmla="*/ 561444 w 2398238"/>
                <a:gd name="connsiteY14" fmla="*/ 1762157 h 2969904"/>
                <a:gd name="connsiteX15" fmla="*/ 561444 w 2398238"/>
                <a:gd name="connsiteY15" fmla="*/ 1431957 h 2969904"/>
                <a:gd name="connsiteX16" fmla="*/ 561444 w 2398238"/>
                <a:gd name="connsiteY16" fmla="*/ 1082707 h 2969904"/>
                <a:gd name="connsiteX17" fmla="*/ 542394 w 2398238"/>
                <a:gd name="connsiteY17" fmla="*/ 917607 h 2969904"/>
                <a:gd name="connsiteX18" fmla="*/ 358244 w 2398238"/>
                <a:gd name="connsiteY18" fmla="*/ 727107 h 2969904"/>
                <a:gd name="connsiteX19" fmla="*/ 193144 w 2398238"/>
                <a:gd name="connsiteY19" fmla="*/ 619157 h 2969904"/>
                <a:gd name="connsiteX20" fmla="*/ 34394 w 2398238"/>
                <a:gd name="connsiteY20" fmla="*/ 479457 h 2969904"/>
                <a:gd name="connsiteX21" fmla="*/ 2644 w 2398238"/>
                <a:gd name="connsiteY21" fmla="*/ 269907 h 2969904"/>
                <a:gd name="connsiteX22" fmla="*/ 78844 w 2398238"/>
                <a:gd name="connsiteY22" fmla="*/ 123857 h 2969904"/>
                <a:gd name="connsiteX23" fmla="*/ 231244 w 2398238"/>
                <a:gd name="connsiteY23" fmla="*/ 15907 h 2969904"/>
                <a:gd name="connsiteX24" fmla="*/ 282044 w 2398238"/>
                <a:gd name="connsiteY24" fmla="*/ 22257 h 2969904"/>
                <a:gd name="connsiteX25" fmla="*/ 288394 w 2398238"/>
                <a:gd name="connsiteY25" fmla="*/ 219107 h 2969904"/>
                <a:gd name="connsiteX26" fmla="*/ 383644 w 2398238"/>
                <a:gd name="connsiteY26" fmla="*/ 365157 h 2969904"/>
                <a:gd name="connsiteX27" fmla="*/ 656694 w 2398238"/>
                <a:gd name="connsiteY27" fmla="*/ 504857 h 2969904"/>
                <a:gd name="connsiteX28" fmla="*/ 910694 w 2398238"/>
                <a:gd name="connsiteY28" fmla="*/ 562007 h 2969904"/>
                <a:gd name="connsiteX29" fmla="*/ 1266294 w 2398238"/>
                <a:gd name="connsiteY29" fmla="*/ 581057 h 2969904"/>
                <a:gd name="connsiteX30" fmla="*/ 1583794 w 2398238"/>
                <a:gd name="connsiteY30" fmla="*/ 549307 h 2969904"/>
                <a:gd name="connsiteX31" fmla="*/ 1818744 w 2398238"/>
                <a:gd name="connsiteY31" fmla="*/ 435007 h 2969904"/>
                <a:gd name="connsiteX32" fmla="*/ 2015594 w 2398238"/>
                <a:gd name="connsiteY32" fmla="*/ 288957 h 2969904"/>
                <a:gd name="connsiteX33" fmla="*/ 2136244 w 2398238"/>
                <a:gd name="connsiteY33" fmla="*/ 130207 h 2969904"/>
                <a:gd name="connsiteX34" fmla="*/ 2155294 w 2398238"/>
                <a:gd name="connsiteY34" fmla="*/ 22257 h 2969904"/>
                <a:gd name="connsiteX35" fmla="*/ 2320394 w 2398238"/>
                <a:gd name="connsiteY35" fmla="*/ 73057 h 2969904"/>
                <a:gd name="connsiteX36" fmla="*/ 2390244 w 2398238"/>
                <a:gd name="connsiteY36" fmla="*/ 238157 h 2969904"/>
                <a:gd name="connsiteX37" fmla="*/ 2383894 w 2398238"/>
                <a:gd name="connsiteY37" fmla="*/ 441357 h 2969904"/>
                <a:gd name="connsiteX38" fmla="*/ 2275944 w 2398238"/>
                <a:gd name="connsiteY38" fmla="*/ 619157 h 2969904"/>
                <a:gd name="connsiteX39" fmla="*/ 2047344 w 2398238"/>
                <a:gd name="connsiteY39" fmla="*/ 739807 h 2969904"/>
                <a:gd name="connsiteX40" fmla="*/ 1825094 w 2398238"/>
                <a:gd name="connsiteY40" fmla="*/ 904907 h 2969904"/>
                <a:gd name="connsiteX41" fmla="*/ 1691744 w 2398238"/>
                <a:gd name="connsiteY41" fmla="*/ 1152557 h 2969904"/>
                <a:gd name="connsiteX42" fmla="*/ 1640944 w 2398238"/>
                <a:gd name="connsiteY42" fmla="*/ 1444657 h 2969904"/>
                <a:gd name="connsiteX0" fmla="*/ 1640944 w 2398238"/>
                <a:gd name="connsiteY0" fmla="*/ 1444657 h 2984022"/>
                <a:gd name="connsiteX1" fmla="*/ 1634594 w 2398238"/>
                <a:gd name="connsiteY1" fmla="*/ 1711357 h 2984022"/>
                <a:gd name="connsiteX2" fmla="*/ 1640944 w 2398238"/>
                <a:gd name="connsiteY2" fmla="*/ 2041557 h 2984022"/>
                <a:gd name="connsiteX3" fmla="*/ 1736194 w 2398238"/>
                <a:gd name="connsiteY3" fmla="*/ 2225707 h 2984022"/>
                <a:gd name="connsiteX4" fmla="*/ 1933044 w 2398238"/>
                <a:gd name="connsiteY4" fmla="*/ 2435257 h 2984022"/>
                <a:gd name="connsiteX5" fmla="*/ 1882244 w 2398238"/>
                <a:gd name="connsiteY5" fmla="*/ 2689257 h 2984022"/>
                <a:gd name="connsiteX6" fmla="*/ 1583794 w 2398238"/>
                <a:gd name="connsiteY6" fmla="*/ 2892457 h 2984022"/>
                <a:gd name="connsiteX7" fmla="*/ 1136927 w 2398238"/>
                <a:gd name="connsiteY7" fmla="*/ 2966662 h 2984022"/>
                <a:gd name="connsiteX8" fmla="*/ 722686 w 2398238"/>
                <a:gd name="connsiteY8" fmla="*/ 2972314 h 2984022"/>
                <a:gd name="connsiteX9" fmla="*/ 327953 w 2398238"/>
                <a:gd name="connsiteY9" fmla="*/ 2830290 h 2984022"/>
                <a:gd name="connsiteX10" fmla="*/ 205030 w 2398238"/>
                <a:gd name="connsiteY10" fmla="*/ 2644355 h 2984022"/>
                <a:gd name="connsiteX11" fmla="*/ 129528 w 2398238"/>
                <a:gd name="connsiteY11" fmla="*/ 2428705 h 2984022"/>
                <a:gd name="connsiteX12" fmla="*/ 377294 w 2398238"/>
                <a:gd name="connsiteY12" fmla="*/ 2219357 h 2984022"/>
                <a:gd name="connsiteX13" fmla="*/ 497944 w 2398238"/>
                <a:gd name="connsiteY13" fmla="*/ 2105057 h 2984022"/>
                <a:gd name="connsiteX14" fmla="*/ 561444 w 2398238"/>
                <a:gd name="connsiteY14" fmla="*/ 1762157 h 2984022"/>
                <a:gd name="connsiteX15" fmla="*/ 561444 w 2398238"/>
                <a:gd name="connsiteY15" fmla="*/ 1431957 h 2984022"/>
                <a:gd name="connsiteX16" fmla="*/ 561444 w 2398238"/>
                <a:gd name="connsiteY16" fmla="*/ 1082707 h 2984022"/>
                <a:gd name="connsiteX17" fmla="*/ 542394 w 2398238"/>
                <a:gd name="connsiteY17" fmla="*/ 917607 h 2984022"/>
                <a:gd name="connsiteX18" fmla="*/ 358244 w 2398238"/>
                <a:gd name="connsiteY18" fmla="*/ 727107 h 2984022"/>
                <a:gd name="connsiteX19" fmla="*/ 193144 w 2398238"/>
                <a:gd name="connsiteY19" fmla="*/ 619157 h 2984022"/>
                <a:gd name="connsiteX20" fmla="*/ 34394 w 2398238"/>
                <a:gd name="connsiteY20" fmla="*/ 479457 h 2984022"/>
                <a:gd name="connsiteX21" fmla="*/ 2644 w 2398238"/>
                <a:gd name="connsiteY21" fmla="*/ 269907 h 2984022"/>
                <a:gd name="connsiteX22" fmla="*/ 78844 w 2398238"/>
                <a:gd name="connsiteY22" fmla="*/ 123857 h 2984022"/>
                <a:gd name="connsiteX23" fmla="*/ 231244 w 2398238"/>
                <a:gd name="connsiteY23" fmla="*/ 15907 h 2984022"/>
                <a:gd name="connsiteX24" fmla="*/ 282044 w 2398238"/>
                <a:gd name="connsiteY24" fmla="*/ 22257 h 2984022"/>
                <a:gd name="connsiteX25" fmla="*/ 288394 w 2398238"/>
                <a:gd name="connsiteY25" fmla="*/ 219107 h 2984022"/>
                <a:gd name="connsiteX26" fmla="*/ 383644 w 2398238"/>
                <a:gd name="connsiteY26" fmla="*/ 365157 h 2984022"/>
                <a:gd name="connsiteX27" fmla="*/ 656694 w 2398238"/>
                <a:gd name="connsiteY27" fmla="*/ 504857 h 2984022"/>
                <a:gd name="connsiteX28" fmla="*/ 910694 w 2398238"/>
                <a:gd name="connsiteY28" fmla="*/ 562007 h 2984022"/>
                <a:gd name="connsiteX29" fmla="*/ 1266294 w 2398238"/>
                <a:gd name="connsiteY29" fmla="*/ 581057 h 2984022"/>
                <a:gd name="connsiteX30" fmla="*/ 1583794 w 2398238"/>
                <a:gd name="connsiteY30" fmla="*/ 549307 h 2984022"/>
                <a:gd name="connsiteX31" fmla="*/ 1818744 w 2398238"/>
                <a:gd name="connsiteY31" fmla="*/ 435007 h 2984022"/>
                <a:gd name="connsiteX32" fmla="*/ 2015594 w 2398238"/>
                <a:gd name="connsiteY32" fmla="*/ 288957 h 2984022"/>
                <a:gd name="connsiteX33" fmla="*/ 2136244 w 2398238"/>
                <a:gd name="connsiteY33" fmla="*/ 130207 h 2984022"/>
                <a:gd name="connsiteX34" fmla="*/ 2155294 w 2398238"/>
                <a:gd name="connsiteY34" fmla="*/ 22257 h 2984022"/>
                <a:gd name="connsiteX35" fmla="*/ 2320394 w 2398238"/>
                <a:gd name="connsiteY35" fmla="*/ 73057 h 2984022"/>
                <a:gd name="connsiteX36" fmla="*/ 2390244 w 2398238"/>
                <a:gd name="connsiteY36" fmla="*/ 238157 h 2984022"/>
                <a:gd name="connsiteX37" fmla="*/ 2383894 w 2398238"/>
                <a:gd name="connsiteY37" fmla="*/ 441357 h 2984022"/>
                <a:gd name="connsiteX38" fmla="*/ 2275944 w 2398238"/>
                <a:gd name="connsiteY38" fmla="*/ 619157 h 2984022"/>
                <a:gd name="connsiteX39" fmla="*/ 2047344 w 2398238"/>
                <a:gd name="connsiteY39" fmla="*/ 739807 h 2984022"/>
                <a:gd name="connsiteX40" fmla="*/ 1825094 w 2398238"/>
                <a:gd name="connsiteY40" fmla="*/ 904907 h 2984022"/>
                <a:gd name="connsiteX41" fmla="*/ 1691744 w 2398238"/>
                <a:gd name="connsiteY41" fmla="*/ 1152557 h 2984022"/>
                <a:gd name="connsiteX42" fmla="*/ 1640944 w 2398238"/>
                <a:gd name="connsiteY42" fmla="*/ 1444657 h 2984022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129528 w 2398238"/>
                <a:gd name="connsiteY11" fmla="*/ 2428705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212241 w 2398238"/>
                <a:gd name="connsiteY11" fmla="*/ 2429742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77294 w 2398238"/>
                <a:gd name="connsiteY12" fmla="*/ 2219357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90076 w 2398238"/>
                <a:gd name="connsiteY12" fmla="*/ 2277336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68140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8014" y="2846223"/>
                    <a:pt x="1583794" y="2892457"/>
                  </a:cubicBezTo>
                  <a:cubicBezTo>
                    <a:pt x="1459575" y="2938691"/>
                    <a:pt x="1271701" y="2960470"/>
                    <a:pt x="1136927" y="2966662"/>
                  </a:cubicBezTo>
                  <a:cubicBezTo>
                    <a:pt x="1002153" y="2972854"/>
                    <a:pt x="901237" y="2959455"/>
                    <a:pt x="775152" y="2929608"/>
                  </a:cubicBezTo>
                  <a:cubicBezTo>
                    <a:pt x="649067" y="2899761"/>
                    <a:pt x="475436" y="2835120"/>
                    <a:pt x="380416" y="2787578"/>
                  </a:cubicBezTo>
                  <a:cubicBezTo>
                    <a:pt x="285396" y="2740036"/>
                    <a:pt x="233059" y="2703994"/>
                    <a:pt x="205030" y="2644355"/>
                  </a:cubicBezTo>
                  <a:cubicBezTo>
                    <a:pt x="177001" y="2584716"/>
                    <a:pt x="181400" y="2490912"/>
                    <a:pt x="212241" y="2429742"/>
                  </a:cubicBezTo>
                  <a:cubicBezTo>
                    <a:pt x="243082" y="2368572"/>
                    <a:pt x="342459" y="2331450"/>
                    <a:pt x="390076" y="2277336"/>
                  </a:cubicBezTo>
                  <a:cubicBezTo>
                    <a:pt x="437693" y="2223222"/>
                    <a:pt x="469383" y="2190920"/>
                    <a:pt x="497944" y="2105057"/>
                  </a:cubicBezTo>
                  <a:cubicBezTo>
                    <a:pt x="526505" y="2019194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6350" cap="sq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Isosceles Triangle 347">
              <a:extLst>
                <a:ext uri="{FF2B5EF4-FFF2-40B4-BE49-F238E27FC236}">
                  <a16:creationId xmlns:a16="http://schemas.microsoft.com/office/drawing/2014/main" id="{8D2F76FE-AA4E-4FA9-8E9E-1E33B46547AC}"/>
                </a:ext>
              </a:extLst>
            </p:cNvPr>
            <p:cNvSpPr/>
            <p:nvPr/>
          </p:nvSpPr>
          <p:spPr bwMode="auto">
            <a:xfrm rot="8202740" flipH="1">
              <a:off x="8163528" y="4127723"/>
              <a:ext cx="299059" cy="2513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C971E14D-8395-47E5-8685-808A3BB139D4}"/>
                </a:ext>
              </a:extLst>
            </p:cNvPr>
            <p:cNvSpPr txBox="1"/>
            <p:nvPr/>
          </p:nvSpPr>
          <p:spPr>
            <a:xfrm>
              <a:off x="9091517" y="3696816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Antigen presentation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0502B728-30CA-49DF-A3AA-7AE6F4D6EAE2}"/>
                </a:ext>
              </a:extLst>
            </p:cNvPr>
            <p:cNvSpPr txBox="1"/>
            <p:nvPr/>
          </p:nvSpPr>
          <p:spPr>
            <a:xfrm>
              <a:off x="7117010" y="3456966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Anti-PD-L1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611DD949-BE3C-413A-98C4-F929812AFF4B}"/>
                </a:ext>
              </a:extLst>
            </p:cNvPr>
            <p:cNvSpPr txBox="1"/>
            <p:nvPr/>
          </p:nvSpPr>
          <p:spPr>
            <a:xfrm>
              <a:off x="6468725" y="3460220"/>
              <a:ext cx="525338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PD-L1</a:t>
              </a:r>
            </a:p>
          </p:txBody>
        </p:sp>
        <p:pic>
          <p:nvPicPr>
            <p:cNvPr id="358" name="Picture 35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352703C-D99C-4480-B6B6-A0DA3D8DE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E71D7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998317">
              <a:off x="6894065" y="3436294"/>
              <a:ext cx="252840" cy="286140"/>
            </a:xfrm>
            <a:prstGeom prst="rect">
              <a:avLst/>
            </a:prstGeom>
          </p:spPr>
        </p:pic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1A4C6E2-0840-4A6D-AFF4-2660BB7D8492}"/>
                </a:ext>
              </a:extLst>
            </p:cNvPr>
            <p:cNvSpPr/>
            <p:nvPr/>
          </p:nvSpPr>
          <p:spPr bwMode="auto">
            <a:xfrm rot="21154441">
              <a:off x="6332819" y="3589474"/>
              <a:ext cx="307529" cy="130963"/>
            </a:xfrm>
            <a:custGeom>
              <a:avLst/>
              <a:gdLst>
                <a:gd name="connsiteX0" fmla="*/ 2705705 w 6829093"/>
                <a:gd name="connsiteY0" fmla="*/ 720530 h 2739953"/>
                <a:gd name="connsiteX1" fmla="*/ 3482945 w 6829093"/>
                <a:gd name="connsiteY1" fmla="*/ 1048190 h 2739953"/>
                <a:gd name="connsiteX2" fmla="*/ 4153505 w 6829093"/>
                <a:gd name="connsiteY2" fmla="*/ 1253930 h 2739953"/>
                <a:gd name="connsiteX3" fmla="*/ 4930745 w 6829093"/>
                <a:gd name="connsiteY3" fmla="*/ 1490150 h 2739953"/>
                <a:gd name="connsiteX4" fmla="*/ 5403185 w 6829093"/>
                <a:gd name="connsiteY4" fmla="*/ 1573970 h 2739953"/>
                <a:gd name="connsiteX5" fmla="*/ 5898485 w 6829093"/>
                <a:gd name="connsiteY5" fmla="*/ 1642550 h 2739953"/>
                <a:gd name="connsiteX6" fmla="*/ 6363305 w 6829093"/>
                <a:gd name="connsiteY6" fmla="*/ 1733990 h 2739953"/>
                <a:gd name="connsiteX7" fmla="*/ 6751925 w 6829093"/>
                <a:gd name="connsiteY7" fmla="*/ 2000690 h 2739953"/>
                <a:gd name="connsiteX8" fmla="*/ 6790025 w 6829093"/>
                <a:gd name="connsiteY8" fmla="*/ 2343590 h 2739953"/>
                <a:gd name="connsiteX9" fmla="*/ 6309965 w 6829093"/>
                <a:gd name="connsiteY9" fmla="*/ 2640770 h 2739953"/>
                <a:gd name="connsiteX10" fmla="*/ 5677505 w 6829093"/>
                <a:gd name="connsiteY10" fmla="*/ 2739830 h 2739953"/>
                <a:gd name="connsiteX11" fmla="*/ 5281265 w 6829093"/>
                <a:gd name="connsiteY11" fmla="*/ 2656010 h 2739953"/>
                <a:gd name="connsiteX12" fmla="*/ 4923125 w 6829093"/>
                <a:gd name="connsiteY12" fmla="*/ 2442650 h 2739953"/>
                <a:gd name="connsiteX13" fmla="*/ 4580225 w 6829093"/>
                <a:gd name="connsiteY13" fmla="*/ 2221670 h 2739953"/>
                <a:gd name="connsiteX14" fmla="*/ 4123025 w 6829093"/>
                <a:gd name="connsiteY14" fmla="*/ 1947350 h 2739953"/>
                <a:gd name="connsiteX15" fmla="*/ 3467705 w 6829093"/>
                <a:gd name="connsiteY15" fmla="*/ 1680650 h 2739953"/>
                <a:gd name="connsiteX16" fmla="*/ 2858105 w 6829093"/>
                <a:gd name="connsiteY16" fmla="*/ 1459670 h 2739953"/>
                <a:gd name="connsiteX17" fmla="*/ 2248505 w 6829093"/>
                <a:gd name="connsiteY17" fmla="*/ 1284410 h 2739953"/>
                <a:gd name="connsiteX18" fmla="*/ 1699865 w 6829093"/>
                <a:gd name="connsiteY18" fmla="*/ 1101530 h 2739953"/>
                <a:gd name="connsiteX19" fmla="*/ 1151225 w 6829093"/>
                <a:gd name="connsiteY19" fmla="*/ 1078670 h 2739953"/>
                <a:gd name="connsiteX20" fmla="*/ 663545 w 6829093"/>
                <a:gd name="connsiteY20" fmla="*/ 1032950 h 2739953"/>
                <a:gd name="connsiteX21" fmla="*/ 168245 w 6829093"/>
                <a:gd name="connsiteY21" fmla="*/ 773870 h 2739953"/>
                <a:gd name="connsiteX22" fmla="*/ 605 w 6829093"/>
                <a:gd name="connsiteY22" fmla="*/ 522410 h 2739953"/>
                <a:gd name="connsiteX23" fmla="*/ 213965 w 6829093"/>
                <a:gd name="connsiteY23" fmla="*/ 187130 h 2739953"/>
                <a:gd name="connsiteX24" fmla="*/ 785465 w 6829093"/>
                <a:gd name="connsiteY24" fmla="*/ 11870 h 2739953"/>
                <a:gd name="connsiteX25" fmla="*/ 1364585 w 6829093"/>
                <a:gd name="connsiteY25" fmla="*/ 27110 h 2739953"/>
                <a:gd name="connsiteX26" fmla="*/ 1776065 w 6829093"/>
                <a:gd name="connsiteY26" fmla="*/ 118550 h 2739953"/>
                <a:gd name="connsiteX27" fmla="*/ 2088485 w 6829093"/>
                <a:gd name="connsiteY27" fmla="*/ 400490 h 2739953"/>
                <a:gd name="connsiteX28" fmla="*/ 2499965 w 6829093"/>
                <a:gd name="connsiteY28" fmla="*/ 644330 h 2739953"/>
                <a:gd name="connsiteX29" fmla="*/ 2705705 w 6829093"/>
                <a:gd name="connsiteY29" fmla="*/ 720530 h 273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29093" h="2739953">
                  <a:moveTo>
                    <a:pt x="2705705" y="720530"/>
                  </a:moveTo>
                  <a:cubicBezTo>
                    <a:pt x="2869535" y="787840"/>
                    <a:pt x="3241645" y="959290"/>
                    <a:pt x="3482945" y="1048190"/>
                  </a:cubicBezTo>
                  <a:cubicBezTo>
                    <a:pt x="3724245" y="1137090"/>
                    <a:pt x="4153505" y="1253930"/>
                    <a:pt x="4153505" y="1253930"/>
                  </a:cubicBezTo>
                  <a:cubicBezTo>
                    <a:pt x="4394805" y="1327590"/>
                    <a:pt x="4722465" y="1436810"/>
                    <a:pt x="4930745" y="1490150"/>
                  </a:cubicBezTo>
                  <a:cubicBezTo>
                    <a:pt x="5139025" y="1543490"/>
                    <a:pt x="5241895" y="1548570"/>
                    <a:pt x="5403185" y="1573970"/>
                  </a:cubicBezTo>
                  <a:cubicBezTo>
                    <a:pt x="5564475" y="1599370"/>
                    <a:pt x="5738465" y="1615880"/>
                    <a:pt x="5898485" y="1642550"/>
                  </a:cubicBezTo>
                  <a:cubicBezTo>
                    <a:pt x="6058505" y="1669220"/>
                    <a:pt x="6221065" y="1674300"/>
                    <a:pt x="6363305" y="1733990"/>
                  </a:cubicBezTo>
                  <a:cubicBezTo>
                    <a:pt x="6505545" y="1793680"/>
                    <a:pt x="6680805" y="1899090"/>
                    <a:pt x="6751925" y="2000690"/>
                  </a:cubicBezTo>
                  <a:cubicBezTo>
                    <a:pt x="6823045" y="2102290"/>
                    <a:pt x="6863685" y="2236910"/>
                    <a:pt x="6790025" y="2343590"/>
                  </a:cubicBezTo>
                  <a:cubicBezTo>
                    <a:pt x="6716365" y="2450270"/>
                    <a:pt x="6495385" y="2574730"/>
                    <a:pt x="6309965" y="2640770"/>
                  </a:cubicBezTo>
                  <a:cubicBezTo>
                    <a:pt x="6124545" y="2706810"/>
                    <a:pt x="5848955" y="2737290"/>
                    <a:pt x="5677505" y="2739830"/>
                  </a:cubicBezTo>
                  <a:cubicBezTo>
                    <a:pt x="5506055" y="2742370"/>
                    <a:pt x="5406995" y="2705540"/>
                    <a:pt x="5281265" y="2656010"/>
                  </a:cubicBezTo>
                  <a:cubicBezTo>
                    <a:pt x="5155535" y="2606480"/>
                    <a:pt x="5039965" y="2515040"/>
                    <a:pt x="4923125" y="2442650"/>
                  </a:cubicBezTo>
                  <a:cubicBezTo>
                    <a:pt x="4806285" y="2370260"/>
                    <a:pt x="4713575" y="2304220"/>
                    <a:pt x="4580225" y="2221670"/>
                  </a:cubicBezTo>
                  <a:cubicBezTo>
                    <a:pt x="4446875" y="2139120"/>
                    <a:pt x="4308445" y="2037520"/>
                    <a:pt x="4123025" y="1947350"/>
                  </a:cubicBezTo>
                  <a:cubicBezTo>
                    <a:pt x="3937605" y="1857180"/>
                    <a:pt x="3678525" y="1761930"/>
                    <a:pt x="3467705" y="1680650"/>
                  </a:cubicBezTo>
                  <a:cubicBezTo>
                    <a:pt x="3256885" y="1599370"/>
                    <a:pt x="3061305" y="1525710"/>
                    <a:pt x="2858105" y="1459670"/>
                  </a:cubicBezTo>
                  <a:cubicBezTo>
                    <a:pt x="2654905" y="1393630"/>
                    <a:pt x="2441545" y="1344100"/>
                    <a:pt x="2248505" y="1284410"/>
                  </a:cubicBezTo>
                  <a:cubicBezTo>
                    <a:pt x="2055465" y="1224720"/>
                    <a:pt x="1882745" y="1135820"/>
                    <a:pt x="1699865" y="1101530"/>
                  </a:cubicBezTo>
                  <a:cubicBezTo>
                    <a:pt x="1516985" y="1067240"/>
                    <a:pt x="1323945" y="1090100"/>
                    <a:pt x="1151225" y="1078670"/>
                  </a:cubicBezTo>
                  <a:cubicBezTo>
                    <a:pt x="978505" y="1067240"/>
                    <a:pt x="827375" y="1083750"/>
                    <a:pt x="663545" y="1032950"/>
                  </a:cubicBezTo>
                  <a:cubicBezTo>
                    <a:pt x="499715" y="982150"/>
                    <a:pt x="278735" y="858960"/>
                    <a:pt x="168245" y="773870"/>
                  </a:cubicBezTo>
                  <a:cubicBezTo>
                    <a:pt x="57755" y="688780"/>
                    <a:pt x="-7015" y="620200"/>
                    <a:pt x="605" y="522410"/>
                  </a:cubicBezTo>
                  <a:cubicBezTo>
                    <a:pt x="8225" y="424620"/>
                    <a:pt x="83155" y="272220"/>
                    <a:pt x="213965" y="187130"/>
                  </a:cubicBezTo>
                  <a:cubicBezTo>
                    <a:pt x="344775" y="102040"/>
                    <a:pt x="593695" y="38540"/>
                    <a:pt x="785465" y="11870"/>
                  </a:cubicBezTo>
                  <a:cubicBezTo>
                    <a:pt x="977235" y="-14800"/>
                    <a:pt x="1199485" y="9330"/>
                    <a:pt x="1364585" y="27110"/>
                  </a:cubicBezTo>
                  <a:cubicBezTo>
                    <a:pt x="1529685" y="44890"/>
                    <a:pt x="1655415" y="56320"/>
                    <a:pt x="1776065" y="118550"/>
                  </a:cubicBezTo>
                  <a:cubicBezTo>
                    <a:pt x="1896715" y="180780"/>
                    <a:pt x="1967835" y="312860"/>
                    <a:pt x="2088485" y="400490"/>
                  </a:cubicBezTo>
                  <a:cubicBezTo>
                    <a:pt x="2209135" y="488120"/>
                    <a:pt x="2395825" y="592260"/>
                    <a:pt x="2499965" y="644330"/>
                  </a:cubicBezTo>
                  <a:cubicBezTo>
                    <a:pt x="2604105" y="696400"/>
                    <a:pt x="2541875" y="653220"/>
                    <a:pt x="2705705" y="720530"/>
                  </a:cubicBezTo>
                  <a:close/>
                </a:path>
              </a:pathLst>
            </a:custGeom>
            <a:solidFill>
              <a:srgbClr val="00A282"/>
            </a:solidFill>
            <a:ln w="6350" cap="sq" cmpd="sng" algn="ctr">
              <a:solidFill>
                <a:srgbClr val="1AC9A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Isosceles Triangle 372">
              <a:extLst>
                <a:ext uri="{FF2B5EF4-FFF2-40B4-BE49-F238E27FC236}">
                  <a16:creationId xmlns:a16="http://schemas.microsoft.com/office/drawing/2014/main" id="{E19D09E0-8ABA-4381-ABAB-BC2AE52C5251}"/>
                </a:ext>
              </a:extLst>
            </p:cNvPr>
            <p:cNvSpPr/>
            <p:nvPr/>
          </p:nvSpPr>
          <p:spPr bwMode="auto">
            <a:xfrm rot="3121673">
              <a:off x="6059544" y="456458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Moon 373">
              <a:extLst>
                <a:ext uri="{FF2B5EF4-FFF2-40B4-BE49-F238E27FC236}">
                  <a16:creationId xmlns:a16="http://schemas.microsoft.com/office/drawing/2014/main" id="{E75E94AF-9C5E-4265-B608-EC41F035F53D}"/>
                </a:ext>
              </a:extLst>
            </p:cNvPr>
            <p:cNvSpPr/>
            <p:nvPr/>
          </p:nvSpPr>
          <p:spPr bwMode="auto">
            <a:xfrm rot="16565043">
              <a:off x="4980157" y="3702649"/>
              <a:ext cx="472337" cy="206889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974CE24-0EB3-4260-B3DA-AE17510852E8}"/>
                </a:ext>
              </a:extLst>
            </p:cNvPr>
            <p:cNvSpPr/>
            <p:nvPr/>
          </p:nvSpPr>
          <p:spPr bwMode="auto">
            <a:xfrm>
              <a:off x="4724399" y="1813186"/>
              <a:ext cx="1063657" cy="839656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104"/>
                <a:gd name="connsiteY0" fmla="*/ 378976 h 599512"/>
                <a:gd name="connsiteX1" fmla="*/ 4947 w 1255104"/>
                <a:gd name="connsiteY1" fmla="*/ 252770 h 599512"/>
                <a:gd name="connsiteX2" fmla="*/ 83528 w 1255104"/>
                <a:gd name="connsiteY2" fmla="*/ 150376 h 599512"/>
                <a:gd name="connsiteX3" fmla="*/ 295459 w 1255104"/>
                <a:gd name="connsiteY3" fmla="*/ 43220 h 599512"/>
                <a:gd name="connsiteX4" fmla="*/ 578828 w 1255104"/>
                <a:gd name="connsiteY4" fmla="*/ 357 h 599512"/>
                <a:gd name="connsiteX5" fmla="*/ 843147 w 1255104"/>
                <a:gd name="connsiteY5" fmla="*/ 28932 h 599512"/>
                <a:gd name="connsiteX6" fmla="*/ 1105084 w 1255104"/>
                <a:gd name="connsiteY6" fmla="*/ 128945 h 599512"/>
                <a:gd name="connsiteX7" fmla="*/ 1255103 w 1255104"/>
                <a:gd name="connsiteY7" fmla="*/ 302776 h 599512"/>
                <a:gd name="connsiteX8" fmla="*/ 1107466 w 1255104"/>
                <a:gd name="connsiteY8" fmla="*/ 455176 h 599512"/>
                <a:gd name="connsiteX9" fmla="*/ 776472 w 1255104"/>
                <a:gd name="connsiteY9" fmla="*/ 593289 h 599512"/>
                <a:gd name="connsiteX10" fmla="*/ 521678 w 1255104"/>
                <a:gd name="connsiteY10" fmla="*/ 590907 h 599512"/>
                <a:gd name="connsiteX11" fmla="*/ 283553 w 1255104"/>
                <a:gd name="connsiteY11" fmla="*/ 557571 h 599512"/>
                <a:gd name="connsiteX12" fmla="*/ 131154 w 1255104"/>
                <a:gd name="connsiteY12" fmla="*/ 490896 h 599512"/>
                <a:gd name="connsiteX13" fmla="*/ 21616 w 1255104"/>
                <a:gd name="connsiteY13" fmla="*/ 378976 h 599512"/>
                <a:gd name="connsiteX0" fmla="*/ 21616 w 1255104"/>
                <a:gd name="connsiteY0" fmla="*/ 378976 h 593821"/>
                <a:gd name="connsiteX1" fmla="*/ 4947 w 1255104"/>
                <a:gd name="connsiteY1" fmla="*/ 252770 h 593821"/>
                <a:gd name="connsiteX2" fmla="*/ 83528 w 1255104"/>
                <a:gd name="connsiteY2" fmla="*/ 150376 h 593821"/>
                <a:gd name="connsiteX3" fmla="*/ 295459 w 1255104"/>
                <a:gd name="connsiteY3" fmla="*/ 43220 h 593821"/>
                <a:gd name="connsiteX4" fmla="*/ 578828 w 1255104"/>
                <a:gd name="connsiteY4" fmla="*/ 357 h 593821"/>
                <a:gd name="connsiteX5" fmla="*/ 843147 w 1255104"/>
                <a:gd name="connsiteY5" fmla="*/ 28932 h 593821"/>
                <a:gd name="connsiteX6" fmla="*/ 1105084 w 1255104"/>
                <a:gd name="connsiteY6" fmla="*/ 128945 h 593821"/>
                <a:gd name="connsiteX7" fmla="*/ 1255103 w 1255104"/>
                <a:gd name="connsiteY7" fmla="*/ 302776 h 593821"/>
                <a:gd name="connsiteX8" fmla="*/ 1107466 w 1255104"/>
                <a:gd name="connsiteY8" fmla="*/ 455176 h 593821"/>
                <a:gd name="connsiteX9" fmla="*/ 774090 w 1255104"/>
                <a:gd name="connsiteY9" fmla="*/ 583764 h 593821"/>
                <a:gd name="connsiteX10" fmla="*/ 521678 w 1255104"/>
                <a:gd name="connsiteY10" fmla="*/ 590907 h 593821"/>
                <a:gd name="connsiteX11" fmla="*/ 283553 w 1255104"/>
                <a:gd name="connsiteY11" fmla="*/ 557571 h 593821"/>
                <a:gd name="connsiteX12" fmla="*/ 131154 w 1255104"/>
                <a:gd name="connsiteY12" fmla="*/ 490896 h 593821"/>
                <a:gd name="connsiteX13" fmla="*/ 21616 w 1255104"/>
                <a:gd name="connsiteY13" fmla="*/ 378976 h 593821"/>
                <a:gd name="connsiteX0" fmla="*/ 21616 w 1214624"/>
                <a:gd name="connsiteY0" fmla="*/ 378976 h 593821"/>
                <a:gd name="connsiteX1" fmla="*/ 4947 w 1214624"/>
                <a:gd name="connsiteY1" fmla="*/ 252770 h 593821"/>
                <a:gd name="connsiteX2" fmla="*/ 83528 w 1214624"/>
                <a:gd name="connsiteY2" fmla="*/ 150376 h 593821"/>
                <a:gd name="connsiteX3" fmla="*/ 295459 w 1214624"/>
                <a:gd name="connsiteY3" fmla="*/ 43220 h 593821"/>
                <a:gd name="connsiteX4" fmla="*/ 578828 w 1214624"/>
                <a:gd name="connsiteY4" fmla="*/ 357 h 593821"/>
                <a:gd name="connsiteX5" fmla="*/ 843147 w 1214624"/>
                <a:gd name="connsiteY5" fmla="*/ 28932 h 593821"/>
                <a:gd name="connsiteX6" fmla="*/ 1105084 w 1214624"/>
                <a:gd name="connsiteY6" fmla="*/ 128945 h 593821"/>
                <a:gd name="connsiteX7" fmla="*/ 1214621 w 1214624"/>
                <a:gd name="connsiteY7" fmla="*/ 302776 h 593821"/>
                <a:gd name="connsiteX8" fmla="*/ 1107466 w 1214624"/>
                <a:gd name="connsiteY8" fmla="*/ 455176 h 593821"/>
                <a:gd name="connsiteX9" fmla="*/ 774090 w 1214624"/>
                <a:gd name="connsiteY9" fmla="*/ 583764 h 593821"/>
                <a:gd name="connsiteX10" fmla="*/ 521678 w 1214624"/>
                <a:gd name="connsiteY10" fmla="*/ 590907 h 593821"/>
                <a:gd name="connsiteX11" fmla="*/ 283553 w 1214624"/>
                <a:gd name="connsiteY11" fmla="*/ 557571 h 593821"/>
                <a:gd name="connsiteX12" fmla="*/ 131154 w 1214624"/>
                <a:gd name="connsiteY12" fmla="*/ 490896 h 593821"/>
                <a:gd name="connsiteX13" fmla="*/ 21616 w 1214624"/>
                <a:gd name="connsiteY13" fmla="*/ 378976 h 593821"/>
                <a:gd name="connsiteX0" fmla="*/ 21616 w 1214650"/>
                <a:gd name="connsiteY0" fmla="*/ 378966 h 593811"/>
                <a:gd name="connsiteX1" fmla="*/ 4947 w 1214650"/>
                <a:gd name="connsiteY1" fmla="*/ 252760 h 593811"/>
                <a:gd name="connsiteX2" fmla="*/ 83528 w 1214650"/>
                <a:gd name="connsiteY2" fmla="*/ 150366 h 593811"/>
                <a:gd name="connsiteX3" fmla="*/ 295459 w 1214650"/>
                <a:gd name="connsiteY3" fmla="*/ 43210 h 593811"/>
                <a:gd name="connsiteX4" fmla="*/ 578828 w 1214650"/>
                <a:gd name="connsiteY4" fmla="*/ 347 h 593811"/>
                <a:gd name="connsiteX5" fmla="*/ 843147 w 1214650"/>
                <a:gd name="connsiteY5" fmla="*/ 28922 h 593811"/>
                <a:gd name="connsiteX6" fmla="*/ 1100322 w 1214650"/>
                <a:gd name="connsiteY6" fmla="*/ 126554 h 593811"/>
                <a:gd name="connsiteX7" fmla="*/ 1214621 w 1214650"/>
                <a:gd name="connsiteY7" fmla="*/ 302766 h 593811"/>
                <a:gd name="connsiteX8" fmla="*/ 1107466 w 1214650"/>
                <a:gd name="connsiteY8" fmla="*/ 455166 h 593811"/>
                <a:gd name="connsiteX9" fmla="*/ 774090 w 1214650"/>
                <a:gd name="connsiteY9" fmla="*/ 583754 h 593811"/>
                <a:gd name="connsiteX10" fmla="*/ 521678 w 1214650"/>
                <a:gd name="connsiteY10" fmla="*/ 590897 h 593811"/>
                <a:gd name="connsiteX11" fmla="*/ 283553 w 1214650"/>
                <a:gd name="connsiteY11" fmla="*/ 557561 h 593811"/>
                <a:gd name="connsiteX12" fmla="*/ 131154 w 1214650"/>
                <a:gd name="connsiteY12" fmla="*/ 490886 h 593811"/>
                <a:gd name="connsiteX13" fmla="*/ 21616 w 1214650"/>
                <a:gd name="connsiteY13" fmla="*/ 378966 h 593811"/>
                <a:gd name="connsiteX0" fmla="*/ 21616 w 1214650"/>
                <a:gd name="connsiteY0" fmla="*/ 379418 h 594263"/>
                <a:gd name="connsiteX1" fmla="*/ 4947 w 1214650"/>
                <a:gd name="connsiteY1" fmla="*/ 253212 h 594263"/>
                <a:gd name="connsiteX2" fmla="*/ 83528 w 1214650"/>
                <a:gd name="connsiteY2" fmla="*/ 150818 h 594263"/>
                <a:gd name="connsiteX3" fmla="*/ 295459 w 1214650"/>
                <a:gd name="connsiteY3" fmla="*/ 43662 h 594263"/>
                <a:gd name="connsiteX4" fmla="*/ 578828 w 1214650"/>
                <a:gd name="connsiteY4" fmla="*/ 799 h 594263"/>
                <a:gd name="connsiteX5" fmla="*/ 862197 w 1214650"/>
                <a:gd name="connsiteY5" fmla="*/ 24611 h 594263"/>
                <a:gd name="connsiteX6" fmla="*/ 1100322 w 1214650"/>
                <a:gd name="connsiteY6" fmla="*/ 127006 h 594263"/>
                <a:gd name="connsiteX7" fmla="*/ 1214621 w 1214650"/>
                <a:gd name="connsiteY7" fmla="*/ 303218 h 594263"/>
                <a:gd name="connsiteX8" fmla="*/ 1107466 w 1214650"/>
                <a:gd name="connsiteY8" fmla="*/ 455618 h 594263"/>
                <a:gd name="connsiteX9" fmla="*/ 774090 w 1214650"/>
                <a:gd name="connsiteY9" fmla="*/ 584206 h 594263"/>
                <a:gd name="connsiteX10" fmla="*/ 521678 w 1214650"/>
                <a:gd name="connsiteY10" fmla="*/ 591349 h 594263"/>
                <a:gd name="connsiteX11" fmla="*/ 283553 w 1214650"/>
                <a:gd name="connsiteY11" fmla="*/ 558013 h 594263"/>
                <a:gd name="connsiteX12" fmla="*/ 131154 w 1214650"/>
                <a:gd name="connsiteY12" fmla="*/ 491338 h 594263"/>
                <a:gd name="connsiteX13" fmla="*/ 21616 w 1214650"/>
                <a:gd name="connsiteY13" fmla="*/ 379418 h 594263"/>
                <a:gd name="connsiteX0" fmla="*/ 23906 w 1216940"/>
                <a:gd name="connsiteY0" fmla="*/ 379418 h 594263"/>
                <a:gd name="connsiteX1" fmla="*/ 7237 w 1216940"/>
                <a:gd name="connsiteY1" fmla="*/ 253212 h 594263"/>
                <a:gd name="connsiteX2" fmla="*/ 116774 w 1216940"/>
                <a:gd name="connsiteY2" fmla="*/ 124624 h 594263"/>
                <a:gd name="connsiteX3" fmla="*/ 297749 w 1216940"/>
                <a:gd name="connsiteY3" fmla="*/ 43662 h 594263"/>
                <a:gd name="connsiteX4" fmla="*/ 581118 w 1216940"/>
                <a:gd name="connsiteY4" fmla="*/ 799 h 594263"/>
                <a:gd name="connsiteX5" fmla="*/ 864487 w 1216940"/>
                <a:gd name="connsiteY5" fmla="*/ 24611 h 594263"/>
                <a:gd name="connsiteX6" fmla="*/ 1102612 w 1216940"/>
                <a:gd name="connsiteY6" fmla="*/ 127006 h 594263"/>
                <a:gd name="connsiteX7" fmla="*/ 1216911 w 1216940"/>
                <a:gd name="connsiteY7" fmla="*/ 303218 h 594263"/>
                <a:gd name="connsiteX8" fmla="*/ 1109756 w 1216940"/>
                <a:gd name="connsiteY8" fmla="*/ 455618 h 594263"/>
                <a:gd name="connsiteX9" fmla="*/ 776380 w 1216940"/>
                <a:gd name="connsiteY9" fmla="*/ 584206 h 594263"/>
                <a:gd name="connsiteX10" fmla="*/ 523968 w 1216940"/>
                <a:gd name="connsiteY10" fmla="*/ 591349 h 594263"/>
                <a:gd name="connsiteX11" fmla="*/ 285843 w 1216940"/>
                <a:gd name="connsiteY11" fmla="*/ 558013 h 594263"/>
                <a:gd name="connsiteX12" fmla="*/ 133444 w 1216940"/>
                <a:gd name="connsiteY12" fmla="*/ 491338 h 594263"/>
                <a:gd name="connsiteX13" fmla="*/ 23906 w 1216940"/>
                <a:gd name="connsiteY13" fmla="*/ 379418 h 594263"/>
                <a:gd name="connsiteX0" fmla="*/ 23906 w 1216940"/>
                <a:gd name="connsiteY0" fmla="*/ 379418 h 593244"/>
                <a:gd name="connsiteX1" fmla="*/ 7237 w 1216940"/>
                <a:gd name="connsiteY1" fmla="*/ 253212 h 593244"/>
                <a:gd name="connsiteX2" fmla="*/ 116774 w 1216940"/>
                <a:gd name="connsiteY2" fmla="*/ 124624 h 593244"/>
                <a:gd name="connsiteX3" fmla="*/ 297749 w 1216940"/>
                <a:gd name="connsiteY3" fmla="*/ 43662 h 593244"/>
                <a:gd name="connsiteX4" fmla="*/ 581118 w 1216940"/>
                <a:gd name="connsiteY4" fmla="*/ 799 h 593244"/>
                <a:gd name="connsiteX5" fmla="*/ 864487 w 1216940"/>
                <a:gd name="connsiteY5" fmla="*/ 24611 h 593244"/>
                <a:gd name="connsiteX6" fmla="*/ 1102612 w 1216940"/>
                <a:gd name="connsiteY6" fmla="*/ 127006 h 593244"/>
                <a:gd name="connsiteX7" fmla="*/ 1216911 w 1216940"/>
                <a:gd name="connsiteY7" fmla="*/ 303218 h 593244"/>
                <a:gd name="connsiteX8" fmla="*/ 1109756 w 1216940"/>
                <a:gd name="connsiteY8" fmla="*/ 455618 h 593244"/>
                <a:gd name="connsiteX9" fmla="*/ 776380 w 1216940"/>
                <a:gd name="connsiteY9" fmla="*/ 584206 h 593244"/>
                <a:gd name="connsiteX10" fmla="*/ 523968 w 1216940"/>
                <a:gd name="connsiteY10" fmla="*/ 591349 h 593244"/>
                <a:gd name="connsiteX11" fmla="*/ 304893 w 1216940"/>
                <a:gd name="connsiteY11" fmla="*/ 572300 h 593244"/>
                <a:gd name="connsiteX12" fmla="*/ 133444 w 1216940"/>
                <a:gd name="connsiteY12" fmla="*/ 491338 h 593244"/>
                <a:gd name="connsiteX13" fmla="*/ 23906 w 1216940"/>
                <a:gd name="connsiteY13" fmla="*/ 379418 h 593244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0637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6940" h="598978">
                  <a:moveTo>
                    <a:pt x="23906" y="379418"/>
                  </a:moveTo>
                  <a:cubicBezTo>
                    <a:pt x="2872" y="339730"/>
                    <a:pt x="-8241" y="295678"/>
                    <a:pt x="7237" y="253212"/>
                  </a:cubicBezTo>
                  <a:cubicBezTo>
                    <a:pt x="22715" y="210746"/>
                    <a:pt x="68355" y="159549"/>
                    <a:pt x="116774" y="124624"/>
                  </a:cubicBezTo>
                  <a:cubicBezTo>
                    <a:pt x="165193" y="89699"/>
                    <a:pt x="220358" y="64299"/>
                    <a:pt x="297749" y="43662"/>
                  </a:cubicBezTo>
                  <a:cubicBezTo>
                    <a:pt x="375140" y="23025"/>
                    <a:pt x="486662" y="3974"/>
                    <a:pt x="581118" y="799"/>
                  </a:cubicBezTo>
                  <a:cubicBezTo>
                    <a:pt x="675574" y="-2376"/>
                    <a:pt x="777571" y="3577"/>
                    <a:pt x="864487" y="24611"/>
                  </a:cubicBezTo>
                  <a:cubicBezTo>
                    <a:pt x="951403" y="45645"/>
                    <a:pt x="1043875" y="80572"/>
                    <a:pt x="1102612" y="127006"/>
                  </a:cubicBezTo>
                  <a:cubicBezTo>
                    <a:pt x="1161349" y="173440"/>
                    <a:pt x="1215720" y="248449"/>
                    <a:pt x="1216911" y="303218"/>
                  </a:cubicBezTo>
                  <a:cubicBezTo>
                    <a:pt x="1218102" y="357987"/>
                    <a:pt x="1183178" y="408787"/>
                    <a:pt x="1109756" y="455618"/>
                  </a:cubicBezTo>
                  <a:cubicBezTo>
                    <a:pt x="1036334" y="502449"/>
                    <a:pt x="918858" y="571903"/>
                    <a:pt x="776380" y="584206"/>
                  </a:cubicBezTo>
                  <a:cubicBezTo>
                    <a:pt x="633902" y="596509"/>
                    <a:pt x="623981" y="600477"/>
                    <a:pt x="545400" y="598493"/>
                  </a:cubicBezTo>
                  <a:cubicBezTo>
                    <a:pt x="466819" y="596509"/>
                    <a:pt x="335849" y="583809"/>
                    <a:pt x="304893" y="572300"/>
                  </a:cubicBezTo>
                  <a:cubicBezTo>
                    <a:pt x="273937" y="560791"/>
                    <a:pt x="166384" y="517929"/>
                    <a:pt x="133444" y="491338"/>
                  </a:cubicBezTo>
                  <a:cubicBezTo>
                    <a:pt x="81454" y="453238"/>
                    <a:pt x="44940" y="419106"/>
                    <a:pt x="23906" y="379418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9328735-C4B1-4A54-8EAD-10E6E8C9D626}"/>
                </a:ext>
              </a:extLst>
            </p:cNvPr>
            <p:cNvSpPr/>
            <p:nvPr/>
          </p:nvSpPr>
          <p:spPr bwMode="auto">
            <a:xfrm>
              <a:off x="4801070" y="1879540"/>
              <a:ext cx="851413" cy="688484"/>
            </a:xfrm>
            <a:custGeom>
              <a:avLst/>
              <a:gdLst>
                <a:gd name="connsiteX0" fmla="*/ 1244 w 986579"/>
                <a:gd name="connsiteY0" fmla="*/ 275971 h 491138"/>
                <a:gd name="connsiteX1" fmla="*/ 10769 w 986579"/>
                <a:gd name="connsiteY1" fmla="*/ 211677 h 491138"/>
                <a:gd name="connsiteX2" fmla="*/ 72682 w 986579"/>
                <a:gd name="connsiteY2" fmla="*/ 135477 h 491138"/>
                <a:gd name="connsiteX3" fmla="*/ 175076 w 986579"/>
                <a:gd name="connsiteY3" fmla="*/ 75946 h 491138"/>
                <a:gd name="connsiteX4" fmla="*/ 298901 w 986579"/>
                <a:gd name="connsiteY4" fmla="*/ 33083 h 491138"/>
                <a:gd name="connsiteX5" fmla="*/ 467969 w 986579"/>
                <a:gd name="connsiteY5" fmla="*/ 4508 h 491138"/>
                <a:gd name="connsiteX6" fmla="*/ 651326 w 986579"/>
                <a:gd name="connsiteY6" fmla="*/ 4508 h 491138"/>
                <a:gd name="connsiteX7" fmla="*/ 801344 w 986579"/>
                <a:gd name="connsiteY7" fmla="*/ 47371 h 491138"/>
                <a:gd name="connsiteX8" fmla="*/ 918026 w 986579"/>
                <a:gd name="connsiteY8" fmla="*/ 130714 h 491138"/>
                <a:gd name="connsiteX9" fmla="*/ 972794 w 986579"/>
                <a:gd name="connsiteY9" fmla="*/ 192627 h 491138"/>
                <a:gd name="connsiteX10" fmla="*/ 984701 w 986579"/>
                <a:gd name="connsiteY10" fmla="*/ 283114 h 491138"/>
                <a:gd name="connsiteX11" fmla="*/ 941838 w 986579"/>
                <a:gd name="connsiteY11" fmla="*/ 356933 h 491138"/>
                <a:gd name="connsiteX12" fmla="*/ 848969 w 986579"/>
                <a:gd name="connsiteY12" fmla="*/ 406939 h 491138"/>
                <a:gd name="connsiteX13" fmla="*/ 713238 w 986579"/>
                <a:gd name="connsiteY13" fmla="*/ 435514 h 491138"/>
                <a:gd name="connsiteX14" fmla="*/ 572744 w 986579"/>
                <a:gd name="connsiteY14" fmla="*/ 445039 h 491138"/>
                <a:gd name="connsiteX15" fmla="*/ 437013 w 986579"/>
                <a:gd name="connsiteY15" fmla="*/ 475996 h 491138"/>
                <a:gd name="connsiteX16" fmla="*/ 296519 w 986579"/>
                <a:gd name="connsiteY16" fmla="*/ 490283 h 491138"/>
                <a:gd name="connsiteX17" fmla="*/ 141738 w 986579"/>
                <a:gd name="connsiteY17" fmla="*/ 452183 h 491138"/>
                <a:gd name="connsiteX18" fmla="*/ 63157 w 986579"/>
                <a:gd name="connsiteY18" fmla="*/ 385508 h 491138"/>
                <a:gd name="connsiteX19" fmla="*/ 25057 w 986579"/>
                <a:gd name="connsiteY19" fmla="*/ 335502 h 491138"/>
                <a:gd name="connsiteX20" fmla="*/ 1244 w 986579"/>
                <a:gd name="connsiteY20" fmla="*/ 275971 h 4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6579" h="491138">
                  <a:moveTo>
                    <a:pt x="1244" y="275971"/>
                  </a:moveTo>
                  <a:cubicBezTo>
                    <a:pt x="-1137" y="255334"/>
                    <a:pt x="-1137" y="235093"/>
                    <a:pt x="10769" y="211677"/>
                  </a:cubicBezTo>
                  <a:cubicBezTo>
                    <a:pt x="22675" y="188261"/>
                    <a:pt x="45298" y="158099"/>
                    <a:pt x="72682" y="135477"/>
                  </a:cubicBezTo>
                  <a:cubicBezTo>
                    <a:pt x="100067" y="112855"/>
                    <a:pt x="137373" y="93012"/>
                    <a:pt x="175076" y="75946"/>
                  </a:cubicBezTo>
                  <a:cubicBezTo>
                    <a:pt x="212779" y="58880"/>
                    <a:pt x="250086" y="44989"/>
                    <a:pt x="298901" y="33083"/>
                  </a:cubicBezTo>
                  <a:cubicBezTo>
                    <a:pt x="347717" y="21177"/>
                    <a:pt x="409232" y="9270"/>
                    <a:pt x="467969" y="4508"/>
                  </a:cubicBezTo>
                  <a:cubicBezTo>
                    <a:pt x="526707" y="-255"/>
                    <a:pt x="595764" y="-2636"/>
                    <a:pt x="651326" y="4508"/>
                  </a:cubicBezTo>
                  <a:cubicBezTo>
                    <a:pt x="706889" y="11652"/>
                    <a:pt x="756894" y="26337"/>
                    <a:pt x="801344" y="47371"/>
                  </a:cubicBezTo>
                  <a:cubicBezTo>
                    <a:pt x="845794" y="68405"/>
                    <a:pt x="889451" y="106505"/>
                    <a:pt x="918026" y="130714"/>
                  </a:cubicBezTo>
                  <a:cubicBezTo>
                    <a:pt x="946601" y="154923"/>
                    <a:pt x="961682" y="167227"/>
                    <a:pt x="972794" y="192627"/>
                  </a:cubicBezTo>
                  <a:cubicBezTo>
                    <a:pt x="983906" y="218027"/>
                    <a:pt x="989860" y="255730"/>
                    <a:pt x="984701" y="283114"/>
                  </a:cubicBezTo>
                  <a:cubicBezTo>
                    <a:pt x="979542" y="310498"/>
                    <a:pt x="964460" y="336296"/>
                    <a:pt x="941838" y="356933"/>
                  </a:cubicBezTo>
                  <a:cubicBezTo>
                    <a:pt x="919216" y="377570"/>
                    <a:pt x="887069" y="393842"/>
                    <a:pt x="848969" y="406939"/>
                  </a:cubicBezTo>
                  <a:cubicBezTo>
                    <a:pt x="810869" y="420036"/>
                    <a:pt x="759276" y="429164"/>
                    <a:pt x="713238" y="435514"/>
                  </a:cubicBezTo>
                  <a:cubicBezTo>
                    <a:pt x="667200" y="441864"/>
                    <a:pt x="618781" y="438292"/>
                    <a:pt x="572744" y="445039"/>
                  </a:cubicBezTo>
                  <a:cubicBezTo>
                    <a:pt x="526707" y="451786"/>
                    <a:pt x="483050" y="468455"/>
                    <a:pt x="437013" y="475996"/>
                  </a:cubicBezTo>
                  <a:cubicBezTo>
                    <a:pt x="390976" y="483537"/>
                    <a:pt x="345731" y="494252"/>
                    <a:pt x="296519" y="490283"/>
                  </a:cubicBezTo>
                  <a:cubicBezTo>
                    <a:pt x="247307" y="486314"/>
                    <a:pt x="180632" y="469645"/>
                    <a:pt x="141738" y="452183"/>
                  </a:cubicBezTo>
                  <a:cubicBezTo>
                    <a:pt x="102844" y="434721"/>
                    <a:pt x="82604" y="404955"/>
                    <a:pt x="63157" y="385508"/>
                  </a:cubicBezTo>
                  <a:cubicBezTo>
                    <a:pt x="43710" y="366061"/>
                    <a:pt x="35376" y="352568"/>
                    <a:pt x="25057" y="335502"/>
                  </a:cubicBezTo>
                  <a:cubicBezTo>
                    <a:pt x="14738" y="318436"/>
                    <a:pt x="3625" y="296608"/>
                    <a:pt x="1244" y="275971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F59BCDE-FE68-408F-AF46-7E6A0CB5BC73}"/>
                </a:ext>
              </a:extLst>
            </p:cNvPr>
            <p:cNvSpPr txBox="1"/>
            <p:nvPr/>
          </p:nvSpPr>
          <p:spPr>
            <a:xfrm>
              <a:off x="2719919" y="2835264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9BD40CCF-AF7A-499A-99B6-E79B6533DEE6}"/>
                </a:ext>
              </a:extLst>
            </p:cNvPr>
            <p:cNvSpPr txBox="1"/>
            <p:nvPr/>
          </p:nvSpPr>
          <p:spPr>
            <a:xfrm>
              <a:off x="5824279" y="1860296"/>
              <a:ext cx="139988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 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 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F91E091D-3DF6-4225-9128-B9675D429338}"/>
                </a:ext>
              </a:extLst>
            </p:cNvPr>
            <p:cNvSpPr txBox="1"/>
            <p:nvPr/>
          </p:nvSpPr>
          <p:spPr>
            <a:xfrm>
              <a:off x="5518355" y="2522537"/>
              <a:ext cx="43663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</a:t>
              </a: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864A44E-2C73-4ECF-9197-C711395F3F7C}"/>
                </a:ext>
              </a:extLst>
            </p:cNvPr>
            <p:cNvSpPr/>
            <p:nvPr/>
          </p:nvSpPr>
          <p:spPr bwMode="auto">
            <a:xfrm rot="2065285">
              <a:off x="5423950" y="2634725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4EDC336-B8E4-4B63-8CB1-A8F538530820}"/>
                </a:ext>
              </a:extLst>
            </p:cNvPr>
            <p:cNvSpPr/>
            <p:nvPr/>
          </p:nvSpPr>
          <p:spPr bwMode="auto">
            <a:xfrm rot="4522779" flipV="1">
              <a:off x="5369956" y="2663230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1C356DCD-257D-40BB-876F-5EE5CA900861}"/>
                </a:ext>
              </a:extLst>
            </p:cNvPr>
            <p:cNvGrpSpPr/>
            <p:nvPr/>
          </p:nvGrpSpPr>
          <p:grpSpPr>
            <a:xfrm rot="19619940">
              <a:off x="5683937" y="2835474"/>
              <a:ext cx="72000" cy="251999"/>
              <a:chOff x="6272976" y="2508522"/>
              <a:chExt cx="72000" cy="345321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30C0FA01-522F-4F1F-80F7-453C66B49138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8" name="Diamond 397">
                <a:extLst>
                  <a:ext uri="{FF2B5EF4-FFF2-40B4-BE49-F238E27FC236}">
                    <a16:creationId xmlns:a16="http://schemas.microsoft.com/office/drawing/2014/main" id="{0EF7DF44-D231-4358-AA35-72F3D7EE129A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9" name="Diamond 398">
                <a:extLst>
                  <a:ext uri="{FF2B5EF4-FFF2-40B4-BE49-F238E27FC236}">
                    <a16:creationId xmlns:a16="http://schemas.microsoft.com/office/drawing/2014/main" id="{F59BC4E1-205B-4BE6-B8E2-88F66C35DD72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567DFAF0-3658-4745-9B31-BD606D6B6129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04B62831-C36E-4A8C-9C69-FDB0CA8DB623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08" name="Picture 40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E6B4E4B-02B6-46B7-9700-82B6A6123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38"/>
            <a:stretch/>
          </p:blipFill>
          <p:spPr>
            <a:xfrm rot="275356">
              <a:off x="4884344" y="1934125"/>
              <a:ext cx="549311" cy="486887"/>
            </a:xfrm>
            <a:prstGeom prst="rect">
              <a:avLst/>
            </a:prstGeom>
          </p:spPr>
        </p:pic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B6FF4450-90EB-4C28-B2C8-5AF2502A0C14}"/>
                </a:ext>
              </a:extLst>
            </p:cNvPr>
            <p:cNvSpPr txBox="1"/>
            <p:nvPr/>
          </p:nvSpPr>
          <p:spPr>
            <a:xfrm>
              <a:off x="2470270" y="1591168"/>
              <a:ext cx="1376925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Lenalidomide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2666315C-64C1-478C-97B7-EEE090C6C903}"/>
                </a:ext>
              </a:extLst>
            </p:cNvPr>
            <p:cNvSpPr txBox="1"/>
            <p:nvPr/>
          </p:nvSpPr>
          <p:spPr>
            <a:xfrm>
              <a:off x="1542375" y="1496762"/>
              <a:ext cx="1376925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Recombinant human IL15</a:t>
              </a:r>
            </a:p>
          </p:txBody>
        </p:sp>
        <p:sp>
          <p:nvSpPr>
            <p:cNvPr id="411" name="Moon 410">
              <a:extLst>
                <a:ext uri="{FF2B5EF4-FFF2-40B4-BE49-F238E27FC236}">
                  <a16:creationId xmlns:a16="http://schemas.microsoft.com/office/drawing/2014/main" id="{7751EDFE-7614-43F2-A96B-C8F9AD58E3DC}"/>
                </a:ext>
              </a:extLst>
            </p:cNvPr>
            <p:cNvSpPr/>
            <p:nvPr/>
          </p:nvSpPr>
          <p:spPr bwMode="auto">
            <a:xfrm rot="290769">
              <a:off x="2111200" y="1879703"/>
              <a:ext cx="496011" cy="1746539"/>
            </a:xfrm>
            <a:prstGeom prst="moon">
              <a:avLst>
                <a:gd name="adj" fmla="val 4807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Isosceles Triangle 411">
              <a:extLst>
                <a:ext uri="{FF2B5EF4-FFF2-40B4-BE49-F238E27FC236}">
                  <a16:creationId xmlns:a16="http://schemas.microsoft.com/office/drawing/2014/main" id="{921BBD9E-8DDF-4F48-8B2A-890F765417AD}"/>
                </a:ext>
              </a:extLst>
            </p:cNvPr>
            <p:cNvSpPr/>
            <p:nvPr/>
          </p:nvSpPr>
          <p:spPr bwMode="auto">
            <a:xfrm rot="8215232">
              <a:off x="2312443" y="3484552"/>
              <a:ext cx="399134" cy="33970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3" name="Moon 412">
              <a:extLst>
                <a:ext uri="{FF2B5EF4-FFF2-40B4-BE49-F238E27FC236}">
                  <a16:creationId xmlns:a16="http://schemas.microsoft.com/office/drawing/2014/main" id="{A61DB1B3-BB57-4B25-91D5-44B83D53A6DA}"/>
                </a:ext>
              </a:extLst>
            </p:cNvPr>
            <p:cNvSpPr/>
            <p:nvPr/>
          </p:nvSpPr>
          <p:spPr bwMode="auto">
            <a:xfrm rot="19541316">
              <a:off x="2739909" y="1899424"/>
              <a:ext cx="271214" cy="931349"/>
            </a:xfrm>
            <a:prstGeom prst="moon">
              <a:avLst>
                <a:gd name="adj" fmla="val 5719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Isosceles Triangle 413">
              <a:extLst>
                <a:ext uri="{FF2B5EF4-FFF2-40B4-BE49-F238E27FC236}">
                  <a16:creationId xmlns:a16="http://schemas.microsoft.com/office/drawing/2014/main" id="{24AFBD5E-3CE1-4B1E-9C75-A41B32D496CD}"/>
                </a:ext>
              </a:extLst>
            </p:cNvPr>
            <p:cNvSpPr/>
            <p:nvPr/>
          </p:nvSpPr>
          <p:spPr bwMode="auto">
            <a:xfrm rot="6896290">
              <a:off x="3073897" y="256154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Moon 414">
              <a:extLst>
                <a:ext uri="{FF2B5EF4-FFF2-40B4-BE49-F238E27FC236}">
                  <a16:creationId xmlns:a16="http://schemas.microsoft.com/office/drawing/2014/main" id="{A0371065-6910-4825-B473-2FE73DFE1B61}"/>
                </a:ext>
              </a:extLst>
            </p:cNvPr>
            <p:cNvSpPr/>
            <p:nvPr/>
          </p:nvSpPr>
          <p:spPr bwMode="auto">
            <a:xfrm rot="1599944" flipH="1">
              <a:off x="8549306" y="2692381"/>
              <a:ext cx="549129" cy="171632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7A406F60-8831-4F9E-81FD-D127EBE7846A}"/>
                </a:ext>
              </a:extLst>
            </p:cNvPr>
            <p:cNvSpPr/>
            <p:nvPr/>
          </p:nvSpPr>
          <p:spPr bwMode="auto">
            <a:xfrm>
              <a:off x="850759" y="1060233"/>
              <a:ext cx="9725600" cy="529348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08A6A1DA-BC10-44A1-AB32-590D99C1785A}"/>
                </a:ext>
              </a:extLst>
            </p:cNvPr>
            <p:cNvSpPr/>
            <p:nvPr/>
          </p:nvSpPr>
          <p:spPr bwMode="auto">
            <a:xfrm>
              <a:off x="3069792" y="3826312"/>
              <a:ext cx="958692" cy="85545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F4AD73B-D1F5-4CA5-BEB1-C690BD46E68D}"/>
                </a:ext>
              </a:extLst>
            </p:cNvPr>
            <p:cNvSpPr/>
            <p:nvPr/>
          </p:nvSpPr>
          <p:spPr bwMode="auto">
            <a:xfrm>
              <a:off x="3145412" y="3928332"/>
              <a:ext cx="806201" cy="69917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1559 w 1047582"/>
                <a:gd name="connsiteY0" fmla="*/ 239328 h 492694"/>
                <a:gd name="connsiteX1" fmla="*/ 55534 w 1047582"/>
                <a:gd name="connsiteY1" fmla="*/ 150428 h 492694"/>
                <a:gd name="connsiteX2" fmla="*/ 284134 w 1047582"/>
                <a:gd name="connsiteY2" fmla="*/ 36128 h 492694"/>
                <a:gd name="connsiteX3" fmla="*/ 592109 w 1047582"/>
                <a:gd name="connsiteY3" fmla="*/ 1203 h 492694"/>
                <a:gd name="connsiteX4" fmla="*/ 760384 w 1047582"/>
                <a:gd name="connsiteY4" fmla="*/ 71053 h 492694"/>
                <a:gd name="connsiteX5" fmla="*/ 877859 w 1047582"/>
                <a:gd name="connsiteY5" fmla="*/ 147253 h 492694"/>
                <a:gd name="connsiteX6" fmla="*/ 1001684 w 1047582"/>
                <a:gd name="connsiteY6" fmla="*/ 198053 h 492694"/>
                <a:gd name="connsiteX7" fmla="*/ 1046928 w 1047582"/>
                <a:gd name="connsiteY7" fmla="*/ 287747 h 492694"/>
                <a:gd name="connsiteX8" fmla="*/ 973109 w 1047582"/>
                <a:gd name="connsiteY8" fmla="*/ 366328 h 492694"/>
                <a:gd name="connsiteX9" fmla="*/ 782609 w 1047582"/>
                <a:gd name="connsiteY9" fmla="*/ 452847 h 492694"/>
                <a:gd name="connsiteX10" fmla="*/ 557183 w 1047582"/>
                <a:gd name="connsiteY10" fmla="*/ 492535 h 492694"/>
                <a:gd name="connsiteX11" fmla="*/ 315090 w 1047582"/>
                <a:gd name="connsiteY11" fmla="*/ 463959 h 492694"/>
                <a:gd name="connsiteX12" fmla="*/ 141259 w 1047582"/>
                <a:gd name="connsiteY12" fmla="*/ 397285 h 492694"/>
                <a:gd name="connsiteX13" fmla="*/ 26165 w 1047582"/>
                <a:gd name="connsiteY13" fmla="*/ 320291 h 492694"/>
                <a:gd name="connsiteX14" fmla="*/ 1559 w 1047582"/>
                <a:gd name="connsiteY14" fmla="*/ 239328 h 492694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582" h="493686">
                  <a:moveTo>
                    <a:pt x="1559" y="240320"/>
                  </a:moveTo>
                  <a:cubicBezTo>
                    <a:pt x="6454" y="212010"/>
                    <a:pt x="8835" y="186477"/>
                    <a:pt x="55534" y="151420"/>
                  </a:cubicBezTo>
                  <a:cubicBezTo>
                    <a:pt x="102233" y="116363"/>
                    <a:pt x="192323" y="54848"/>
                    <a:pt x="281752" y="29977"/>
                  </a:cubicBezTo>
                  <a:cubicBezTo>
                    <a:pt x="371181" y="5106"/>
                    <a:pt x="512337" y="-4816"/>
                    <a:pt x="592109" y="2195"/>
                  </a:cubicBezTo>
                  <a:cubicBezTo>
                    <a:pt x="671881" y="9206"/>
                    <a:pt x="712759" y="47703"/>
                    <a:pt x="760384" y="72045"/>
                  </a:cubicBezTo>
                  <a:cubicBezTo>
                    <a:pt x="808009" y="96387"/>
                    <a:pt x="837642" y="127078"/>
                    <a:pt x="877859" y="148245"/>
                  </a:cubicBezTo>
                  <a:cubicBezTo>
                    <a:pt x="918076" y="169412"/>
                    <a:pt x="973506" y="175629"/>
                    <a:pt x="1001684" y="199045"/>
                  </a:cubicBezTo>
                  <a:cubicBezTo>
                    <a:pt x="1029862" y="222461"/>
                    <a:pt x="1051690" y="260693"/>
                    <a:pt x="1046928" y="288739"/>
                  </a:cubicBezTo>
                  <a:cubicBezTo>
                    <a:pt x="1042166" y="316785"/>
                    <a:pt x="1017162" y="339803"/>
                    <a:pt x="973109" y="367320"/>
                  </a:cubicBezTo>
                  <a:cubicBezTo>
                    <a:pt x="929056" y="394837"/>
                    <a:pt x="851930" y="432805"/>
                    <a:pt x="782609" y="453839"/>
                  </a:cubicBezTo>
                  <a:cubicBezTo>
                    <a:pt x="713288" y="474874"/>
                    <a:pt x="635103" y="491675"/>
                    <a:pt x="557183" y="493527"/>
                  </a:cubicBezTo>
                  <a:cubicBezTo>
                    <a:pt x="479263" y="495379"/>
                    <a:pt x="384411" y="480826"/>
                    <a:pt x="315090" y="464951"/>
                  </a:cubicBezTo>
                  <a:cubicBezTo>
                    <a:pt x="245769" y="449076"/>
                    <a:pt x="186238" y="421031"/>
                    <a:pt x="141259" y="398277"/>
                  </a:cubicBezTo>
                  <a:cubicBezTo>
                    <a:pt x="96280" y="375523"/>
                    <a:pt x="49448" y="347609"/>
                    <a:pt x="26165" y="321283"/>
                  </a:cubicBezTo>
                  <a:cubicBezTo>
                    <a:pt x="2882" y="294957"/>
                    <a:pt x="-3336" y="268630"/>
                    <a:pt x="1559" y="240320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D21E7F32-F0A2-4479-8C33-B372C7AFFE6D}"/>
                </a:ext>
              </a:extLst>
            </p:cNvPr>
            <p:cNvSpPr txBox="1"/>
            <p:nvPr/>
          </p:nvSpPr>
          <p:spPr>
            <a:xfrm>
              <a:off x="1600877" y="4091866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E352991F-E250-4C6A-8DFF-C78C03C85377}"/>
                </a:ext>
              </a:extLst>
            </p:cNvPr>
            <p:cNvSpPr txBox="1"/>
            <p:nvPr/>
          </p:nvSpPr>
          <p:spPr>
            <a:xfrm>
              <a:off x="2532957" y="3802912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9C43872C-78D2-4235-B229-C71E6E593FDC}"/>
                </a:ext>
              </a:extLst>
            </p:cNvPr>
            <p:cNvSpPr txBox="1"/>
            <p:nvPr/>
          </p:nvSpPr>
          <p:spPr>
            <a:xfrm>
              <a:off x="2303946" y="4411562"/>
              <a:ext cx="1152079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CD4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</a:t>
              </a: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53CDB0F3-ADB5-46ED-B687-0A49C373E45A}"/>
                </a:ext>
              </a:extLst>
            </p:cNvPr>
            <p:cNvSpPr txBox="1"/>
            <p:nvPr/>
          </p:nvSpPr>
          <p:spPr>
            <a:xfrm>
              <a:off x="3578916" y="4029743"/>
              <a:ext cx="43133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pic>
          <p:nvPicPr>
            <p:cNvPr id="429" name="Picture 42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F12B3FE-01E4-49CA-98B6-11A6EF23F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2891015">
              <a:off x="2363041" y="4014000"/>
              <a:ext cx="252840" cy="286140"/>
            </a:xfrm>
            <a:prstGeom prst="rect">
              <a:avLst/>
            </a:prstGeom>
          </p:spPr>
        </p:pic>
        <p:pic>
          <p:nvPicPr>
            <p:cNvPr id="430" name="Picture 42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3BC245A-7535-4FE3-B42A-C34A4A43D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0018819">
              <a:off x="4290255" y="3565611"/>
              <a:ext cx="252840" cy="286140"/>
            </a:xfrm>
            <a:prstGeom prst="rect">
              <a:avLst/>
            </a:prstGeom>
          </p:spPr>
        </p:pic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FBCC0234-C739-47B3-AA4D-9DF0A3006471}"/>
                </a:ext>
              </a:extLst>
            </p:cNvPr>
            <p:cNvGrpSpPr/>
            <p:nvPr/>
          </p:nvGrpSpPr>
          <p:grpSpPr>
            <a:xfrm>
              <a:off x="2711264" y="3960495"/>
              <a:ext cx="445966" cy="197783"/>
              <a:chOff x="3146021" y="3622406"/>
              <a:chExt cx="445966" cy="197783"/>
            </a:xfrm>
          </p:grpSpPr>
          <p:sp>
            <p:nvSpPr>
              <p:cNvPr id="437" name="Octagon 101">
                <a:extLst>
                  <a:ext uri="{FF2B5EF4-FFF2-40B4-BE49-F238E27FC236}">
                    <a16:creationId xmlns:a16="http://schemas.microsoft.com/office/drawing/2014/main" id="{8BB74BC0-5E68-4FBE-9D46-3B4BD1EA58FD}"/>
                  </a:ext>
                </a:extLst>
              </p:cNvPr>
              <p:cNvSpPr/>
              <p:nvPr/>
            </p:nvSpPr>
            <p:spPr bwMode="auto">
              <a:xfrm rot="17097577">
                <a:off x="3332656" y="3560857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DD866C1-7D00-43BD-A4FA-3FA864568C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439" name="Isosceles Triangle 438">
                <a:extLst>
                  <a:ext uri="{FF2B5EF4-FFF2-40B4-BE49-F238E27FC236}">
                    <a16:creationId xmlns:a16="http://schemas.microsoft.com/office/drawing/2014/main" id="{C20E3FA4-B997-464D-9BD1-312252919078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9D764EA3-8092-4B17-8FB9-83C63515B132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23B48E52-E161-4383-A758-2ECD21C11F5D}"/>
                </a:ext>
              </a:extLst>
            </p:cNvPr>
            <p:cNvSpPr/>
            <p:nvPr/>
          </p:nvSpPr>
          <p:spPr bwMode="auto">
            <a:xfrm>
              <a:off x="5409549" y="3998178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DA8C5EF-7167-40D7-A766-0F25C489E9F1}"/>
                </a:ext>
              </a:extLst>
            </p:cNvPr>
            <p:cNvSpPr/>
            <p:nvPr/>
          </p:nvSpPr>
          <p:spPr bwMode="auto">
            <a:xfrm>
              <a:off x="5336932" y="4169053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B80760DE-5392-45FA-AE39-13B5ECE7113C}"/>
                </a:ext>
              </a:extLst>
            </p:cNvPr>
            <p:cNvGrpSpPr/>
            <p:nvPr/>
          </p:nvGrpSpPr>
          <p:grpSpPr>
            <a:xfrm rot="8055943">
              <a:off x="3966344" y="3899891"/>
              <a:ext cx="285823" cy="276130"/>
              <a:chOff x="4601504" y="4041412"/>
              <a:chExt cx="285823" cy="276130"/>
            </a:xfrm>
          </p:grpSpPr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AFCCB29D-366B-4F3A-84E5-93977C60F7AA}"/>
                  </a:ext>
                </a:extLst>
              </p:cNvPr>
              <p:cNvGrpSpPr/>
              <p:nvPr/>
            </p:nvGrpSpPr>
            <p:grpSpPr>
              <a:xfrm rot="20700245">
                <a:off x="4601504" y="4041412"/>
                <a:ext cx="279405" cy="271447"/>
                <a:chOff x="6579607" y="3760546"/>
                <a:chExt cx="279017" cy="271069"/>
              </a:xfrm>
            </p:grpSpPr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56BDF2CA-0622-43F5-890D-032BF493003E}"/>
                    </a:ext>
                  </a:extLst>
                </p:cNvPr>
                <p:cNvSpPr/>
                <p:nvPr/>
              </p:nvSpPr>
              <p:spPr bwMode="auto">
                <a:xfrm rot="7695">
                  <a:off x="6579607" y="3872323"/>
                  <a:ext cx="279017" cy="159292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6D2F7BCB-94A4-44E5-A50F-67ECC719491F}"/>
                    </a:ext>
                  </a:extLst>
                </p:cNvPr>
                <p:cNvSpPr/>
                <p:nvPr/>
              </p:nvSpPr>
              <p:spPr bwMode="auto">
                <a:xfrm rot="4338503" flipV="1">
                  <a:off x="6622442" y="3804065"/>
                  <a:ext cx="264726" cy="177687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DA48B970-000C-4515-8480-1E0996433455}"/>
                  </a:ext>
                </a:extLst>
              </p:cNvPr>
              <p:cNvSpPr/>
              <p:nvPr/>
            </p:nvSpPr>
            <p:spPr bwMode="auto">
              <a:xfrm rot="1035939">
                <a:off x="4779327" y="4281542"/>
                <a:ext cx="108000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67538B63-457F-4BEC-873B-5DD6DA268859}"/>
                </a:ext>
              </a:extLst>
            </p:cNvPr>
            <p:cNvGrpSpPr/>
            <p:nvPr/>
          </p:nvGrpSpPr>
          <p:grpSpPr>
            <a:xfrm>
              <a:off x="3768589" y="4587035"/>
              <a:ext cx="323445" cy="284983"/>
              <a:chOff x="4006819" y="4300261"/>
              <a:chExt cx="323445" cy="284983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02F97653-B9C0-4393-9723-9C33A9D8DD67}"/>
                  </a:ext>
                </a:extLst>
              </p:cNvPr>
              <p:cNvSpPr/>
              <p:nvPr/>
            </p:nvSpPr>
            <p:spPr bwMode="auto">
              <a:xfrm rot="11690998">
                <a:off x="4016022" y="4327588"/>
                <a:ext cx="314242" cy="156006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5B15DF40-5F07-4A02-9692-C3E7C2973824}"/>
                  </a:ext>
                </a:extLst>
              </p:cNvPr>
              <p:cNvSpPr/>
              <p:nvPr/>
            </p:nvSpPr>
            <p:spPr bwMode="auto">
              <a:xfrm rot="16021806" flipV="1">
                <a:off x="3975237" y="4339945"/>
                <a:ext cx="276881" cy="213718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79667DA4-5F03-4326-8A06-1E449D89836A}"/>
                  </a:ext>
                </a:extLst>
              </p:cNvPr>
              <p:cNvSpPr/>
              <p:nvPr/>
            </p:nvSpPr>
            <p:spPr bwMode="auto">
              <a:xfrm rot="13239997">
                <a:off x="4082159" y="4300261"/>
                <a:ext cx="124197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338F4746-F2F6-4C72-8EC7-B6F301A65655}"/>
                </a:ext>
              </a:extLst>
            </p:cNvPr>
            <p:cNvSpPr txBox="1"/>
            <p:nvPr/>
          </p:nvSpPr>
          <p:spPr>
            <a:xfrm>
              <a:off x="4506570" y="4116364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Cytolytic synapse</a:t>
              </a:r>
            </a:p>
          </p:txBody>
        </p: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85D68B8D-C191-4A2F-AC60-1D545329E17F}"/>
                </a:ext>
              </a:extLst>
            </p:cNvPr>
            <p:cNvGrpSpPr/>
            <p:nvPr/>
          </p:nvGrpSpPr>
          <p:grpSpPr>
            <a:xfrm rot="15016819">
              <a:off x="5013926" y="3737740"/>
              <a:ext cx="72000" cy="438346"/>
              <a:chOff x="6272976" y="2508522"/>
              <a:chExt cx="72000" cy="345321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6DB58C2F-BB98-4263-94D4-3E4495B5E263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Diamond 473">
                <a:extLst>
                  <a:ext uri="{FF2B5EF4-FFF2-40B4-BE49-F238E27FC236}">
                    <a16:creationId xmlns:a16="http://schemas.microsoft.com/office/drawing/2014/main" id="{65AB938B-2156-4658-AF6C-311D46297111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5" name="Diamond 474">
                <a:extLst>
                  <a:ext uri="{FF2B5EF4-FFF2-40B4-BE49-F238E27FC236}">
                    <a16:creationId xmlns:a16="http://schemas.microsoft.com/office/drawing/2014/main" id="{165D8EC8-F87F-4A3E-806D-2A2312DC299E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AFE299B-5C12-4069-9A90-92CC066A8BFE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ED20093-DEFC-4EF7-B8A5-295A271145CE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6" name="Speech Bubble: Rectangle 505">
              <a:extLst>
                <a:ext uri="{FF2B5EF4-FFF2-40B4-BE49-F238E27FC236}">
                  <a16:creationId xmlns:a16="http://schemas.microsoft.com/office/drawing/2014/main" id="{DA0D2B58-0FB2-474E-9EA4-B530B8D7EABF}"/>
                </a:ext>
              </a:extLst>
            </p:cNvPr>
            <p:cNvSpPr/>
            <p:nvPr/>
          </p:nvSpPr>
          <p:spPr bwMode="auto">
            <a:xfrm>
              <a:off x="1792202" y="1184114"/>
              <a:ext cx="3023629" cy="768214"/>
            </a:xfrm>
            <a:prstGeom prst="wedgeRectCallout">
              <a:avLst>
                <a:gd name="adj1" fmla="val 30717"/>
                <a:gd name="adj2" fmla="val 66689"/>
              </a:avLst>
            </a:prstGeom>
            <a:solidFill>
              <a:srgbClr val="0070C0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lenalidomide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NCT04246086 (est. completion Mar 2026)</a:t>
              </a:r>
            </a:p>
          </p:txBody>
        </p:sp>
        <p:sp>
          <p:nvSpPr>
            <p:cNvPr id="507" name="Speech Bubble: Rectangle 506">
              <a:extLst>
                <a:ext uri="{FF2B5EF4-FFF2-40B4-BE49-F238E27FC236}">
                  <a16:creationId xmlns:a16="http://schemas.microsoft.com/office/drawing/2014/main" id="{7E003B98-7482-45A5-97EE-7C31E4AF55AD}"/>
                </a:ext>
              </a:extLst>
            </p:cNvPr>
            <p:cNvSpPr/>
            <p:nvPr/>
          </p:nvSpPr>
          <p:spPr bwMode="auto">
            <a:xfrm>
              <a:off x="8771039" y="4013349"/>
              <a:ext cx="3050849" cy="1152873"/>
            </a:xfrm>
            <a:prstGeom prst="wedgeRectCallout">
              <a:avLst>
                <a:gd name="adj1" fmla="val -43293"/>
                <a:gd name="adj2" fmla="val -60821"/>
              </a:avLst>
            </a:prstGeom>
            <a:solidFill>
              <a:srgbClr val="702082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multiple combinations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B-NHL 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NCT03075696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(est. completion Aug 2025)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ND DLBCL and R/R B-NHL NCT03467373 (est. completion Dec 2023)</a:t>
              </a:r>
            </a:p>
          </p:txBody>
        </p:sp>
        <p:sp>
          <p:nvSpPr>
            <p:cNvPr id="509" name="Speech Bubble: Rectangle 508">
              <a:extLst>
                <a:ext uri="{FF2B5EF4-FFF2-40B4-BE49-F238E27FC236}">
                  <a16:creationId xmlns:a16="http://schemas.microsoft.com/office/drawing/2014/main" id="{24D6F89B-A4A6-4E81-9E05-B9FD22D27833}"/>
                </a:ext>
              </a:extLst>
            </p:cNvPr>
            <p:cNvSpPr/>
            <p:nvPr/>
          </p:nvSpPr>
          <p:spPr bwMode="auto">
            <a:xfrm>
              <a:off x="8421312" y="2325451"/>
              <a:ext cx="3007304" cy="976679"/>
            </a:xfrm>
            <a:prstGeom prst="wedgeRectCallout">
              <a:avLst>
                <a:gd name="adj1" fmla="val -36731"/>
                <a:gd name="adj2" fmla="val 62500"/>
              </a:avLst>
            </a:prstGeom>
            <a:solidFill>
              <a:srgbClr val="1AC9A8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Epcoritamab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SoC*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1b/2 ND or R/R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DLBCL, </a:t>
              </a:r>
              <a:b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 or 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NCT04663347 (est. completion Nov 2024)</a:t>
              </a:r>
            </a:p>
          </p:txBody>
        </p:sp>
        <p:sp>
          <p:nvSpPr>
            <p:cNvPr id="510" name="Speech Bubble: Rectangle 509">
              <a:extLst>
                <a:ext uri="{FF2B5EF4-FFF2-40B4-BE49-F238E27FC236}">
                  <a16:creationId xmlns:a16="http://schemas.microsoft.com/office/drawing/2014/main" id="{347FE249-31C0-435F-9D85-87EAE5021AAC}"/>
                </a:ext>
              </a:extLst>
            </p:cNvPr>
            <p:cNvSpPr/>
            <p:nvPr/>
          </p:nvSpPr>
          <p:spPr bwMode="auto">
            <a:xfrm>
              <a:off x="4639557" y="5092745"/>
              <a:ext cx="3185601" cy="966343"/>
            </a:xfrm>
            <a:prstGeom prst="wedgeRectCallout">
              <a:avLst>
                <a:gd name="adj1" fmla="val 14819"/>
                <a:gd name="adj2" fmla="val -63023"/>
              </a:avLst>
            </a:prstGeom>
            <a:solidFill>
              <a:srgbClr val="1AC9A8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Epcoritamab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vs investigator’s choice chemotherapy (BR or R-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GemOx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R/R DLBCL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NCT04628494 (est. completion May 2024)</a:t>
              </a:r>
            </a:p>
          </p:txBody>
        </p:sp>
        <p:sp>
          <p:nvSpPr>
            <p:cNvPr id="511" name="Speech Bubble: Rectangle 510">
              <a:extLst>
                <a:ext uri="{FF2B5EF4-FFF2-40B4-BE49-F238E27FC236}">
                  <a16:creationId xmlns:a16="http://schemas.microsoft.com/office/drawing/2014/main" id="{6F1803B4-3B67-4C87-AD7D-01726E7DF890}"/>
                </a:ext>
              </a:extLst>
            </p:cNvPr>
            <p:cNvSpPr/>
            <p:nvPr/>
          </p:nvSpPr>
          <p:spPr bwMode="auto">
            <a:xfrm>
              <a:off x="6232358" y="1102526"/>
              <a:ext cx="2970142" cy="804870"/>
            </a:xfrm>
            <a:prstGeom prst="wedgeRectCallout">
              <a:avLst>
                <a:gd name="adj1" fmla="val -35810"/>
                <a:gd name="adj2" fmla="val 72350"/>
              </a:avLst>
            </a:prstGeom>
            <a:solidFill>
              <a:srgbClr val="702082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GemOx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1/3 R/R DLBCL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NCT04408638 (est. completion Apr 2025)</a:t>
              </a:r>
            </a:p>
          </p:txBody>
        </p: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2F40F59-7DD9-4CC9-A9A7-78033C100472}"/>
                </a:ext>
              </a:extLst>
            </p:cNvPr>
            <p:cNvGrpSpPr/>
            <p:nvPr/>
          </p:nvGrpSpPr>
          <p:grpSpPr>
            <a:xfrm rot="20700245">
              <a:off x="6119199" y="4077547"/>
              <a:ext cx="279405" cy="265093"/>
              <a:chOff x="6576576" y="3767933"/>
              <a:chExt cx="279017" cy="264726"/>
            </a:xfrm>
          </p:grpSpPr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68134BF-398B-4A12-A8EA-4A839F2E2C54}"/>
                  </a:ext>
                </a:extLst>
              </p:cNvPr>
              <p:cNvSpPr/>
              <p:nvPr/>
            </p:nvSpPr>
            <p:spPr bwMode="auto">
              <a:xfrm rot="7695">
                <a:off x="6576576" y="3870867"/>
                <a:ext cx="279017" cy="159292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7BA7FE07-038F-41B4-B12C-0506A01EAB70}"/>
                  </a:ext>
                </a:extLst>
              </p:cNvPr>
              <p:cNvSpPr/>
              <p:nvPr/>
            </p:nvSpPr>
            <p:spPr bwMode="auto">
              <a:xfrm rot="4338503" flipV="1">
                <a:off x="6625247" y="3811452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EDB58FB3-28D7-4DBB-8FC8-68C4C0989F85}"/>
                </a:ext>
              </a:extLst>
            </p:cNvPr>
            <p:cNvSpPr txBox="1"/>
            <p:nvPr/>
          </p:nvSpPr>
          <p:spPr>
            <a:xfrm>
              <a:off x="7426273" y="4400986"/>
              <a:ext cx="1144253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CD8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EA90F89D-590B-4012-9E05-49E85991476F}"/>
                </a:ext>
              </a:extLst>
            </p:cNvPr>
            <p:cNvSpPr txBox="1"/>
            <p:nvPr/>
          </p:nvSpPr>
          <p:spPr>
            <a:xfrm>
              <a:off x="7515054" y="368767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Anti-PD-1</a:t>
              </a:r>
            </a:p>
          </p:txBody>
        </p:sp>
        <p:pic>
          <p:nvPicPr>
            <p:cNvPr id="359" name="Picture 35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ADD9E7-647B-426E-9184-16FE791CC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FFB46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4773264">
              <a:off x="7279642" y="3697684"/>
              <a:ext cx="252840" cy="286140"/>
            </a:xfrm>
            <a:prstGeom prst="rect">
              <a:avLst/>
            </a:prstGeom>
          </p:spPr>
        </p:pic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9822EA3-4278-4398-B4B9-0B962AE1FF8E}"/>
                </a:ext>
              </a:extLst>
            </p:cNvPr>
            <p:cNvSpPr/>
            <p:nvPr/>
          </p:nvSpPr>
          <p:spPr bwMode="auto">
            <a:xfrm rot="1898467">
              <a:off x="7050551" y="3903534"/>
              <a:ext cx="154315" cy="234640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30576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7619" y="2852240"/>
                    <a:pt x="1583794" y="2892457"/>
                  </a:cubicBezTo>
                  <a:cubicBezTo>
                    <a:pt x="1459969" y="2932674"/>
                    <a:pt x="1287461" y="2930557"/>
                    <a:pt x="1139294" y="2930557"/>
                  </a:cubicBezTo>
                  <a:cubicBezTo>
                    <a:pt x="991127" y="2930557"/>
                    <a:pt x="815444" y="2921032"/>
                    <a:pt x="694794" y="2892457"/>
                  </a:cubicBezTo>
                  <a:cubicBezTo>
                    <a:pt x="574144" y="2863882"/>
                    <a:pt x="493711" y="2808849"/>
                    <a:pt x="415394" y="2759107"/>
                  </a:cubicBezTo>
                  <a:cubicBezTo>
                    <a:pt x="337077" y="2709365"/>
                    <a:pt x="260877" y="2658565"/>
                    <a:pt x="224894" y="2594007"/>
                  </a:cubicBezTo>
                  <a:cubicBezTo>
                    <a:pt x="188911" y="2529449"/>
                    <a:pt x="174094" y="2434199"/>
                    <a:pt x="199494" y="2371757"/>
                  </a:cubicBezTo>
                  <a:cubicBezTo>
                    <a:pt x="224894" y="2309315"/>
                    <a:pt x="327552" y="2263807"/>
                    <a:pt x="377294" y="2219357"/>
                  </a:cubicBezTo>
                  <a:cubicBezTo>
                    <a:pt x="427036" y="2174907"/>
                    <a:pt x="467252" y="2181257"/>
                    <a:pt x="497944" y="2105057"/>
                  </a:cubicBezTo>
                  <a:cubicBezTo>
                    <a:pt x="528636" y="2028857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263358">
                <a:lumMod val="60000"/>
                <a:lumOff val="40000"/>
              </a:srgbClr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2CD232BC-93A2-41E3-9B08-F0F850A9C8C9}"/>
                </a:ext>
              </a:extLst>
            </p:cNvPr>
            <p:cNvSpPr txBox="1"/>
            <p:nvPr/>
          </p:nvSpPr>
          <p:spPr>
            <a:xfrm>
              <a:off x="5352759" y="4303805"/>
              <a:ext cx="467165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pic>
          <p:nvPicPr>
            <p:cNvPr id="431" name="Picture 4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793485F-2B24-4DFF-8D10-1EDEED9EB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540646">
              <a:off x="5745112" y="4247963"/>
              <a:ext cx="252840" cy="286140"/>
            </a:xfrm>
            <a:prstGeom prst="rect">
              <a:avLst/>
            </a:prstGeom>
          </p:spPr>
        </p:pic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42D5EC3B-EF13-4990-944C-F1D07BE1B362}"/>
                </a:ext>
              </a:extLst>
            </p:cNvPr>
            <p:cNvGrpSpPr/>
            <p:nvPr/>
          </p:nvGrpSpPr>
          <p:grpSpPr>
            <a:xfrm rot="10204475">
              <a:off x="5566047" y="3925303"/>
              <a:ext cx="72000" cy="276706"/>
              <a:chOff x="6272976" y="2508522"/>
              <a:chExt cx="72000" cy="345321"/>
            </a:xfrm>
          </p:grpSpPr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A0183A3-3C8C-4E20-AE59-D050D6848AC7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Diamond 442">
                <a:extLst>
                  <a:ext uri="{FF2B5EF4-FFF2-40B4-BE49-F238E27FC236}">
                    <a16:creationId xmlns:a16="http://schemas.microsoft.com/office/drawing/2014/main" id="{04F79832-A428-4B3B-B19A-6E71AADA5D61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4" name="Diamond 443">
                <a:extLst>
                  <a:ext uri="{FF2B5EF4-FFF2-40B4-BE49-F238E27FC236}">
                    <a16:creationId xmlns:a16="http://schemas.microsoft.com/office/drawing/2014/main" id="{9CF264CD-5153-4596-853A-6C666ABC3E1F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90E2556B-F5F5-4CA2-B319-8288F3BA63B1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70ADC957-9400-4DE7-B000-ECAE36970282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5FD945E4-293B-4EAC-8D99-C3660763E0B4}"/>
                </a:ext>
              </a:extLst>
            </p:cNvPr>
            <p:cNvSpPr/>
            <p:nvPr/>
          </p:nvSpPr>
          <p:spPr bwMode="auto">
            <a:xfrm>
              <a:off x="5701960" y="395923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BC69D594-646B-4069-A462-1B97CA42B6F4}"/>
                </a:ext>
              </a:extLst>
            </p:cNvPr>
            <p:cNvSpPr/>
            <p:nvPr/>
          </p:nvSpPr>
          <p:spPr bwMode="auto">
            <a:xfrm>
              <a:off x="5883587" y="398179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4CAA8DC2-E2DA-43FD-9BC4-6D3F2CE7FD85}"/>
                </a:ext>
              </a:extLst>
            </p:cNvPr>
            <p:cNvSpPr/>
            <p:nvPr/>
          </p:nvSpPr>
          <p:spPr bwMode="auto">
            <a:xfrm>
              <a:off x="5758563" y="4100562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EC5D8AAD-4D49-439E-B35A-8E3DF3621F0D}"/>
                </a:ext>
              </a:extLst>
            </p:cNvPr>
            <p:cNvSpPr/>
            <p:nvPr/>
          </p:nvSpPr>
          <p:spPr bwMode="auto">
            <a:xfrm>
              <a:off x="5949861" y="4097157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0E78865A-ECBD-4EBF-9CC3-118D6249EC56}"/>
                </a:ext>
              </a:extLst>
            </p:cNvPr>
            <p:cNvSpPr/>
            <p:nvPr/>
          </p:nvSpPr>
          <p:spPr bwMode="auto">
            <a:xfrm>
              <a:off x="6094073" y="4010255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4E1D8B99-D2FC-41F1-955B-DD851A8E6DD6}"/>
                </a:ext>
              </a:extLst>
            </p:cNvPr>
            <p:cNvSpPr txBox="1"/>
            <p:nvPr/>
          </p:nvSpPr>
          <p:spPr>
            <a:xfrm>
              <a:off x="6717563" y="3756070"/>
              <a:ext cx="49474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PD-1</a:t>
              </a: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00DEB117-017A-4CFB-949D-7A9FCC2B212C}"/>
                </a:ext>
              </a:extLst>
            </p:cNvPr>
            <p:cNvGrpSpPr/>
            <p:nvPr/>
          </p:nvGrpSpPr>
          <p:grpSpPr>
            <a:xfrm rot="925302">
              <a:off x="6387224" y="3947681"/>
              <a:ext cx="207789" cy="209438"/>
              <a:chOff x="6578687" y="3769237"/>
              <a:chExt cx="279017" cy="268579"/>
            </a:xfrm>
          </p:grpSpPr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D60FC6D-AEE3-4523-B74B-511B09E99FEE}"/>
                  </a:ext>
                </a:extLst>
              </p:cNvPr>
              <p:cNvSpPr/>
              <p:nvPr/>
            </p:nvSpPr>
            <p:spPr bwMode="auto">
              <a:xfrm>
                <a:off x="6578687" y="3878523"/>
                <a:ext cx="279017" cy="159293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E324B541-BBCE-489B-B5E8-E6C5788B1017}"/>
                  </a:ext>
                </a:extLst>
              </p:cNvPr>
              <p:cNvSpPr/>
              <p:nvPr/>
            </p:nvSpPr>
            <p:spPr bwMode="auto">
              <a:xfrm rot="4320189" flipV="1">
                <a:off x="6629885" y="3812756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8E0A20FD-8A04-456C-9659-14C9713B65AD}"/>
                </a:ext>
              </a:extLst>
            </p:cNvPr>
            <p:cNvSpPr/>
            <p:nvPr/>
          </p:nvSpPr>
          <p:spPr bwMode="auto">
            <a:xfrm rot="2799223">
              <a:off x="6428053" y="4139240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Rectangle: Rounded Corners 364">
              <a:extLst>
                <a:ext uri="{FF2B5EF4-FFF2-40B4-BE49-F238E27FC236}">
                  <a16:creationId xmlns:a16="http://schemas.microsoft.com/office/drawing/2014/main" id="{73C02076-BC36-4C15-A27F-F17683FEC74A}"/>
                </a:ext>
              </a:extLst>
            </p:cNvPr>
            <p:cNvSpPr/>
            <p:nvPr/>
          </p:nvSpPr>
          <p:spPr bwMode="auto">
            <a:xfrm rot="1035939">
              <a:off x="6290185" y="4304548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Octagon 101">
              <a:extLst>
                <a:ext uri="{FF2B5EF4-FFF2-40B4-BE49-F238E27FC236}">
                  <a16:creationId xmlns:a16="http://schemas.microsoft.com/office/drawing/2014/main" id="{7DA042FD-3C4D-4C04-B639-FF8BC8BAE8F3}"/>
                </a:ext>
              </a:extLst>
            </p:cNvPr>
            <p:cNvSpPr/>
            <p:nvPr/>
          </p:nvSpPr>
          <p:spPr bwMode="auto">
            <a:xfrm rot="7295186">
              <a:off x="6235397" y="3728637"/>
              <a:ext cx="123193" cy="323105"/>
            </a:xfrm>
            <a:custGeom>
              <a:avLst/>
              <a:gdLst>
                <a:gd name="connsiteX0" fmla="*/ 0 w 168930"/>
                <a:gd name="connsiteY0" fmla="*/ 22501 h 265550"/>
                <a:gd name="connsiteX1" fmla="*/ 22501 w 168930"/>
                <a:gd name="connsiteY1" fmla="*/ 0 h 265550"/>
                <a:gd name="connsiteX2" fmla="*/ 146429 w 168930"/>
                <a:gd name="connsiteY2" fmla="*/ 0 h 265550"/>
                <a:gd name="connsiteX3" fmla="*/ 168930 w 168930"/>
                <a:gd name="connsiteY3" fmla="*/ 22501 h 265550"/>
                <a:gd name="connsiteX4" fmla="*/ 168930 w 168930"/>
                <a:gd name="connsiteY4" fmla="*/ 243049 h 265550"/>
                <a:gd name="connsiteX5" fmla="*/ 146429 w 168930"/>
                <a:gd name="connsiteY5" fmla="*/ 265550 h 265550"/>
                <a:gd name="connsiteX6" fmla="*/ 22501 w 168930"/>
                <a:gd name="connsiteY6" fmla="*/ 265550 h 265550"/>
                <a:gd name="connsiteX7" fmla="*/ 0 w 168930"/>
                <a:gd name="connsiteY7" fmla="*/ 243049 h 265550"/>
                <a:gd name="connsiteX8" fmla="*/ 0 w 168930"/>
                <a:gd name="connsiteY8" fmla="*/ 22501 h 265550"/>
                <a:gd name="connsiteX0" fmla="*/ 0 w 168930"/>
                <a:gd name="connsiteY0" fmla="*/ 22501 h 271321"/>
                <a:gd name="connsiteX1" fmla="*/ 22501 w 168930"/>
                <a:gd name="connsiteY1" fmla="*/ 0 h 271321"/>
                <a:gd name="connsiteX2" fmla="*/ 146429 w 168930"/>
                <a:gd name="connsiteY2" fmla="*/ 0 h 271321"/>
                <a:gd name="connsiteX3" fmla="*/ 168930 w 168930"/>
                <a:gd name="connsiteY3" fmla="*/ 22501 h 271321"/>
                <a:gd name="connsiteX4" fmla="*/ 168930 w 168930"/>
                <a:gd name="connsiteY4" fmla="*/ 243049 h 271321"/>
                <a:gd name="connsiteX5" fmla="*/ 146429 w 168930"/>
                <a:gd name="connsiteY5" fmla="*/ 265550 h 271321"/>
                <a:gd name="connsiteX6" fmla="*/ 17662 w 168930"/>
                <a:gd name="connsiteY6" fmla="*/ 271321 h 271321"/>
                <a:gd name="connsiteX7" fmla="*/ 0 w 168930"/>
                <a:gd name="connsiteY7" fmla="*/ 243049 h 271321"/>
                <a:gd name="connsiteX8" fmla="*/ 0 w 168930"/>
                <a:gd name="connsiteY8" fmla="*/ 22501 h 271321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68930 w 168930"/>
                <a:gd name="connsiteY4" fmla="*/ 243049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23193 w 168930"/>
                <a:gd name="connsiteY4" fmla="*/ 318693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46429"/>
                <a:gd name="connsiteY0" fmla="*/ 22501 h 330120"/>
                <a:gd name="connsiteX1" fmla="*/ 22501 w 146429"/>
                <a:gd name="connsiteY1" fmla="*/ 0 h 330120"/>
                <a:gd name="connsiteX2" fmla="*/ 146429 w 146429"/>
                <a:gd name="connsiteY2" fmla="*/ 0 h 330120"/>
                <a:gd name="connsiteX3" fmla="*/ 120700 w 146429"/>
                <a:gd name="connsiteY3" fmla="*/ 94088 h 330120"/>
                <a:gd name="connsiteX4" fmla="*/ 123193 w 146429"/>
                <a:gd name="connsiteY4" fmla="*/ 318693 h 330120"/>
                <a:gd name="connsiteX5" fmla="*/ 105064 w 146429"/>
                <a:gd name="connsiteY5" fmla="*/ 330120 h 330120"/>
                <a:gd name="connsiteX6" fmla="*/ 17662 w 146429"/>
                <a:gd name="connsiteY6" fmla="*/ 271321 h 330120"/>
                <a:gd name="connsiteX7" fmla="*/ 0 w 146429"/>
                <a:gd name="connsiteY7" fmla="*/ 243049 h 330120"/>
                <a:gd name="connsiteX8" fmla="*/ 0 w 146429"/>
                <a:gd name="connsiteY8" fmla="*/ 22501 h 330120"/>
                <a:gd name="connsiteX0" fmla="*/ 0 w 123193"/>
                <a:gd name="connsiteY0" fmla="*/ 22501 h 330120"/>
                <a:gd name="connsiteX1" fmla="*/ 22501 w 123193"/>
                <a:gd name="connsiteY1" fmla="*/ 0 h 330120"/>
                <a:gd name="connsiteX2" fmla="*/ 107559 w 123193"/>
                <a:gd name="connsiteY2" fmla="*/ 68627 h 330120"/>
                <a:gd name="connsiteX3" fmla="*/ 120700 w 123193"/>
                <a:gd name="connsiteY3" fmla="*/ 94088 h 330120"/>
                <a:gd name="connsiteX4" fmla="*/ 123193 w 123193"/>
                <a:gd name="connsiteY4" fmla="*/ 318693 h 330120"/>
                <a:gd name="connsiteX5" fmla="*/ 105064 w 123193"/>
                <a:gd name="connsiteY5" fmla="*/ 330120 h 330120"/>
                <a:gd name="connsiteX6" fmla="*/ 17662 w 123193"/>
                <a:gd name="connsiteY6" fmla="*/ 271321 h 330120"/>
                <a:gd name="connsiteX7" fmla="*/ 0 w 123193"/>
                <a:gd name="connsiteY7" fmla="*/ 243049 h 330120"/>
                <a:gd name="connsiteX8" fmla="*/ 0 w 123193"/>
                <a:gd name="connsiteY8" fmla="*/ 22501 h 330120"/>
                <a:gd name="connsiteX0" fmla="*/ 0 w 123193"/>
                <a:gd name="connsiteY0" fmla="*/ 2203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0 w 123193"/>
                <a:gd name="connsiteY8" fmla="*/ 22037 h 329656"/>
                <a:gd name="connsiteX0" fmla="*/ 315 w 123193"/>
                <a:gd name="connsiteY0" fmla="*/ 1345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315 w 123193"/>
                <a:gd name="connsiteY8" fmla="*/ 13457 h 329656"/>
                <a:gd name="connsiteX0" fmla="*/ 315 w 123193"/>
                <a:gd name="connsiteY0" fmla="*/ 6906 h 323105"/>
                <a:gd name="connsiteX1" fmla="*/ 15633 w 123193"/>
                <a:gd name="connsiteY1" fmla="*/ 0 h 323105"/>
                <a:gd name="connsiteX2" fmla="*/ 107559 w 123193"/>
                <a:gd name="connsiteY2" fmla="*/ 61612 h 323105"/>
                <a:gd name="connsiteX3" fmla="*/ 120700 w 123193"/>
                <a:gd name="connsiteY3" fmla="*/ 87073 h 323105"/>
                <a:gd name="connsiteX4" fmla="*/ 123193 w 123193"/>
                <a:gd name="connsiteY4" fmla="*/ 311678 h 323105"/>
                <a:gd name="connsiteX5" fmla="*/ 105064 w 123193"/>
                <a:gd name="connsiteY5" fmla="*/ 323105 h 323105"/>
                <a:gd name="connsiteX6" fmla="*/ 17662 w 123193"/>
                <a:gd name="connsiteY6" fmla="*/ 264306 h 323105"/>
                <a:gd name="connsiteX7" fmla="*/ 0 w 123193"/>
                <a:gd name="connsiteY7" fmla="*/ 236034 h 323105"/>
                <a:gd name="connsiteX8" fmla="*/ 315 w 123193"/>
                <a:gd name="connsiteY8" fmla="*/ 6906 h 3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93" h="323105">
                  <a:moveTo>
                    <a:pt x="315" y="6906"/>
                  </a:moveTo>
                  <a:lnTo>
                    <a:pt x="15633" y="0"/>
                  </a:lnTo>
                  <a:lnTo>
                    <a:pt x="107559" y="61612"/>
                  </a:lnTo>
                  <a:lnTo>
                    <a:pt x="120700" y="87073"/>
                  </a:lnTo>
                  <a:lnTo>
                    <a:pt x="123193" y="311678"/>
                  </a:lnTo>
                  <a:lnTo>
                    <a:pt x="105064" y="323105"/>
                  </a:lnTo>
                  <a:lnTo>
                    <a:pt x="17662" y="264306"/>
                  </a:lnTo>
                  <a:lnTo>
                    <a:pt x="0" y="236034"/>
                  </a:lnTo>
                  <a:lnTo>
                    <a:pt x="315" y="6906"/>
                  </a:lnTo>
                  <a:close/>
                </a:path>
              </a:pathLst>
            </a:custGeom>
            <a:solidFill>
              <a:srgbClr val="FFB46A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F0CD085-A6CA-4CD4-9EE8-3B6193FBFC4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184805" y="3819977"/>
              <a:ext cx="217900" cy="133062"/>
            </a:xfrm>
            <a:prstGeom prst="line">
              <a:avLst/>
            </a:prstGeom>
            <a:solidFill>
              <a:srgbClr val="263358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sm" len="med"/>
              <a:tailEnd type="none" w="med" len="med"/>
            </a:ln>
            <a:effectLst/>
          </p:spPr>
        </p:cxn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0E13C7E-4321-478A-93F3-26309EE52F7B}"/>
                </a:ext>
              </a:extLst>
            </p:cNvPr>
            <p:cNvSpPr/>
            <p:nvPr/>
          </p:nvSpPr>
          <p:spPr bwMode="auto">
            <a:xfrm rot="12367940">
              <a:off x="6356822" y="3925215"/>
              <a:ext cx="93600" cy="72000"/>
            </a:xfrm>
            <a:prstGeom prst="ellipse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8EA729FC-E755-46BE-A326-3A75F94A203A}"/>
                </a:ext>
              </a:extLst>
            </p:cNvPr>
            <p:cNvSpPr txBox="1"/>
            <p:nvPr/>
          </p:nvSpPr>
          <p:spPr>
            <a:xfrm>
              <a:off x="3908195" y="3329018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CD16A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38E00528-0253-4908-8754-6F6A9592570E}"/>
                </a:ext>
              </a:extLst>
            </p:cNvPr>
            <p:cNvSpPr txBox="1"/>
            <p:nvPr/>
          </p:nvSpPr>
          <p:spPr>
            <a:xfrm>
              <a:off x="3434521" y="2191866"/>
              <a:ext cx="885476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NK cell</a:t>
              </a:r>
            </a:p>
          </p:txBody>
        </p: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B9FE9905-18C2-4365-A378-2FF8EEACF538}"/>
                </a:ext>
              </a:extLst>
            </p:cNvPr>
            <p:cNvGrpSpPr/>
            <p:nvPr/>
          </p:nvGrpSpPr>
          <p:grpSpPr>
            <a:xfrm rot="21143637" flipV="1">
              <a:off x="3193702" y="3133961"/>
              <a:ext cx="463655" cy="195304"/>
              <a:chOff x="3146021" y="3622406"/>
              <a:chExt cx="463655" cy="195304"/>
            </a:xfrm>
          </p:grpSpPr>
          <p:sp>
            <p:nvSpPr>
              <p:cNvPr id="388" name="Octagon 101">
                <a:extLst>
                  <a:ext uri="{FF2B5EF4-FFF2-40B4-BE49-F238E27FC236}">
                    <a16:creationId xmlns:a16="http://schemas.microsoft.com/office/drawing/2014/main" id="{39F8EFAB-D2CA-472D-8563-3B631F5F8FBC}"/>
                  </a:ext>
                </a:extLst>
              </p:cNvPr>
              <p:cNvSpPr/>
              <p:nvPr/>
            </p:nvSpPr>
            <p:spPr bwMode="auto">
              <a:xfrm rot="17097577">
                <a:off x="3350345" y="3558378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DF9DCB49-AF74-4C3B-BD18-A39C1A0198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390" name="Isosceles Triangle 389">
                <a:extLst>
                  <a:ext uri="{FF2B5EF4-FFF2-40B4-BE49-F238E27FC236}">
                    <a16:creationId xmlns:a16="http://schemas.microsoft.com/office/drawing/2014/main" id="{E371F3F3-6A1B-4958-B846-544101CAADCD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6A220797-1B9B-4B46-B72B-C24FC0818E6A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9187E18-C397-40BD-8101-F2AFDEBABC9C}"/>
                </a:ext>
              </a:extLst>
            </p:cNvPr>
            <p:cNvSpPr/>
            <p:nvPr/>
          </p:nvSpPr>
          <p:spPr bwMode="auto">
            <a:xfrm rot="178467">
              <a:off x="4361700" y="3196457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65B82298-E267-4F82-9C23-92B64D3EC267}"/>
                </a:ext>
              </a:extLst>
            </p:cNvPr>
            <p:cNvGrpSpPr/>
            <p:nvPr/>
          </p:nvGrpSpPr>
          <p:grpSpPr>
            <a:xfrm rot="17141840">
              <a:off x="4830852" y="3186956"/>
              <a:ext cx="72000" cy="445945"/>
              <a:chOff x="6272976" y="2508522"/>
              <a:chExt cx="72000" cy="345321"/>
            </a:xfrm>
          </p:grpSpPr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02BE8925-96C2-4243-8354-5FFD963B20B2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4" name="Diamond 403">
                <a:extLst>
                  <a:ext uri="{FF2B5EF4-FFF2-40B4-BE49-F238E27FC236}">
                    <a16:creationId xmlns:a16="http://schemas.microsoft.com/office/drawing/2014/main" id="{267D61E8-29B4-4DFD-A0FC-6BED9BF15A4A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Diamond 404">
                <a:extLst>
                  <a:ext uri="{FF2B5EF4-FFF2-40B4-BE49-F238E27FC236}">
                    <a16:creationId xmlns:a16="http://schemas.microsoft.com/office/drawing/2014/main" id="{49397AAE-C9B4-4452-8DC4-96A94C521B0D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9412DAFD-7459-4FE3-A4D4-A0FFC180B4B1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D1380921-921D-4043-B049-4B4F693672C9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35EE6439-53EA-49FD-8828-CBBF4CD4BF74}"/>
                </a:ext>
              </a:extLst>
            </p:cNvPr>
            <p:cNvSpPr txBox="1"/>
            <p:nvPr/>
          </p:nvSpPr>
          <p:spPr>
            <a:xfrm>
              <a:off x="3841741" y="3568072"/>
              <a:ext cx="57512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sp>
          <p:nvSpPr>
            <p:cNvPr id="508" name="Speech Bubble: Rectangle 507">
              <a:extLst>
                <a:ext uri="{FF2B5EF4-FFF2-40B4-BE49-F238E27FC236}">
                  <a16:creationId xmlns:a16="http://schemas.microsoft.com/office/drawing/2014/main" id="{04809829-982F-4721-A0B6-CF103AE4903F}"/>
                </a:ext>
              </a:extLst>
            </p:cNvPr>
            <p:cNvSpPr/>
            <p:nvPr/>
          </p:nvSpPr>
          <p:spPr bwMode="auto">
            <a:xfrm>
              <a:off x="296721" y="2258388"/>
              <a:ext cx="3019164" cy="759554"/>
            </a:xfrm>
            <a:prstGeom prst="wedgeRectCallout">
              <a:avLst>
                <a:gd name="adj1" fmla="val 32475"/>
                <a:gd name="adj2" fmla="val 72299"/>
              </a:avLst>
            </a:prstGeom>
            <a:solidFill>
              <a:srgbClr val="702082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Obin pre-treatment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NCT03075696 (est. completion Aug 2025)</a:t>
              </a: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3FDAF9A-84F4-4EEB-A6BD-B43158E8F3AE}"/>
                </a:ext>
              </a:extLst>
            </p:cNvPr>
            <p:cNvSpPr/>
            <p:nvPr/>
          </p:nvSpPr>
          <p:spPr bwMode="auto">
            <a:xfrm rot="2635961" flipV="1">
              <a:off x="4321447" y="3241349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C7DD8AF6-1225-4B17-9FD7-2C4523433199}"/>
                </a:ext>
              </a:extLst>
            </p:cNvPr>
            <p:cNvSpPr txBox="1"/>
            <p:nvPr/>
          </p:nvSpPr>
          <p:spPr>
            <a:xfrm>
              <a:off x="3086700" y="3253120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pic>
          <p:nvPicPr>
            <p:cNvPr id="386" name="Picture 38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F98426E-EDE4-4A6F-9086-89F3E28FD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8087200">
              <a:off x="2872907" y="3050023"/>
              <a:ext cx="252840" cy="286140"/>
            </a:xfrm>
            <a:prstGeom prst="rect">
              <a:avLst/>
            </a:prstGeom>
          </p:spPr>
        </p:pic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825FC1B5-7612-486D-8DF3-C7BBFBC93D59}"/>
                </a:ext>
              </a:extLst>
            </p:cNvPr>
            <p:cNvGrpSpPr/>
            <p:nvPr/>
          </p:nvGrpSpPr>
          <p:grpSpPr>
            <a:xfrm rot="9038119">
              <a:off x="4747870" y="3533368"/>
              <a:ext cx="362778" cy="166082"/>
              <a:chOff x="4473847" y="3348857"/>
              <a:chExt cx="362778" cy="166082"/>
            </a:xfrm>
            <a:solidFill>
              <a:srgbClr val="FFB46A"/>
            </a:solidFill>
          </p:grpSpPr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180D804-6C1C-4467-9329-158626632E2A}"/>
                  </a:ext>
                </a:extLst>
              </p:cNvPr>
              <p:cNvSpPr/>
              <p:nvPr/>
            </p:nvSpPr>
            <p:spPr bwMode="auto">
              <a:xfrm rot="178467">
                <a:off x="4514100" y="3348857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A36B74D-2F1B-4FE1-9E5F-9CD7DC7844AA}"/>
                  </a:ext>
                </a:extLst>
              </p:cNvPr>
              <p:cNvSpPr/>
              <p:nvPr/>
            </p:nvSpPr>
            <p:spPr bwMode="auto">
              <a:xfrm rot="2635961" flipV="1">
                <a:off x="4473847" y="3393749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AB7CB2C-7394-4B0D-98AF-CB62EF479C40}"/>
                </a:ext>
              </a:extLst>
            </p:cNvPr>
            <p:cNvSpPr/>
            <p:nvPr/>
          </p:nvSpPr>
          <p:spPr bwMode="auto">
            <a:xfrm>
              <a:off x="3543316" y="2504938"/>
              <a:ext cx="928945" cy="89682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E71D75">
                <a:lumMod val="60000"/>
                <a:lumOff val="40000"/>
              </a:srgbClr>
            </a:solidFill>
            <a:ln w="6350" cap="sq" cmpd="sng" algn="ctr">
              <a:solidFill>
                <a:srgbClr val="E71D75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F00D87B-55AD-4BBE-818B-73076668D6F8}"/>
                </a:ext>
              </a:extLst>
            </p:cNvPr>
            <p:cNvSpPr/>
            <p:nvPr/>
          </p:nvSpPr>
          <p:spPr bwMode="auto">
            <a:xfrm>
              <a:off x="3620078" y="2596124"/>
              <a:ext cx="781540" cy="73151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92609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8057" h="492694">
                  <a:moveTo>
                    <a:pt x="2034" y="239328"/>
                  </a:moveTo>
                  <a:cubicBezTo>
                    <a:pt x="7326" y="213399"/>
                    <a:pt x="8913" y="184295"/>
                    <a:pt x="56009" y="150428"/>
                  </a:cubicBezTo>
                  <a:cubicBezTo>
                    <a:pt x="103105" y="116561"/>
                    <a:pt x="195180" y="60999"/>
                    <a:pt x="284609" y="36128"/>
                  </a:cubicBezTo>
                  <a:cubicBezTo>
                    <a:pt x="374038" y="11257"/>
                    <a:pt x="513209" y="-4618"/>
                    <a:pt x="592584" y="1203"/>
                  </a:cubicBezTo>
                  <a:cubicBezTo>
                    <a:pt x="671959" y="7024"/>
                    <a:pt x="713234" y="46711"/>
                    <a:pt x="760859" y="71053"/>
                  </a:cubicBezTo>
                  <a:cubicBezTo>
                    <a:pt x="808484" y="95395"/>
                    <a:pt x="838117" y="126086"/>
                    <a:pt x="878334" y="147253"/>
                  </a:cubicBezTo>
                  <a:cubicBezTo>
                    <a:pt x="918551" y="168420"/>
                    <a:pt x="973981" y="174637"/>
                    <a:pt x="1002159" y="198053"/>
                  </a:cubicBezTo>
                  <a:cubicBezTo>
                    <a:pt x="1030337" y="221469"/>
                    <a:pt x="1052165" y="259701"/>
                    <a:pt x="1047403" y="287747"/>
                  </a:cubicBezTo>
                  <a:cubicBezTo>
                    <a:pt x="1042641" y="315793"/>
                    <a:pt x="1016050" y="338811"/>
                    <a:pt x="973584" y="366328"/>
                  </a:cubicBezTo>
                  <a:cubicBezTo>
                    <a:pt x="931118" y="393845"/>
                    <a:pt x="861930" y="431813"/>
                    <a:pt x="792609" y="452847"/>
                  </a:cubicBezTo>
                  <a:cubicBezTo>
                    <a:pt x="723288" y="473882"/>
                    <a:pt x="637165" y="490683"/>
                    <a:pt x="557658" y="492535"/>
                  </a:cubicBezTo>
                  <a:cubicBezTo>
                    <a:pt x="478151" y="494387"/>
                    <a:pt x="384886" y="479834"/>
                    <a:pt x="315565" y="463959"/>
                  </a:cubicBezTo>
                  <a:cubicBezTo>
                    <a:pt x="246244" y="448084"/>
                    <a:pt x="186713" y="420039"/>
                    <a:pt x="141734" y="397285"/>
                  </a:cubicBezTo>
                  <a:cubicBezTo>
                    <a:pt x="96755" y="374531"/>
                    <a:pt x="47542" y="332329"/>
                    <a:pt x="24259" y="306003"/>
                  </a:cubicBezTo>
                  <a:cubicBezTo>
                    <a:pt x="976" y="279677"/>
                    <a:pt x="-3258" y="265257"/>
                    <a:pt x="2034" y="239328"/>
                  </a:cubicBezTo>
                  <a:close/>
                </a:path>
              </a:pathLst>
            </a:cu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DD589626-4DF6-44BE-9734-D2DF84C02250}"/>
                </a:ext>
              </a:extLst>
            </p:cNvPr>
            <p:cNvSpPr txBox="1"/>
            <p:nvPr/>
          </p:nvSpPr>
          <p:spPr>
            <a:xfrm>
              <a:off x="4533714" y="2812858"/>
              <a:ext cx="970776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Lymphoma cell</a:t>
              </a: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BFA0647-3C69-4E82-9DF4-247029A0469D}"/>
                </a:ext>
              </a:extLst>
            </p:cNvPr>
            <p:cNvSpPr/>
            <p:nvPr/>
          </p:nvSpPr>
          <p:spPr bwMode="auto">
            <a:xfrm>
              <a:off x="5049164" y="3028868"/>
              <a:ext cx="1343785" cy="927160"/>
            </a:xfrm>
            <a:custGeom>
              <a:avLst/>
              <a:gdLst>
                <a:gd name="connsiteX0" fmla="*/ 139794 w 1544944"/>
                <a:gd name="connsiteY0" fmla="*/ 198840 h 830642"/>
                <a:gd name="connsiteX1" fmla="*/ 575562 w 1544944"/>
                <a:gd name="connsiteY1" fmla="*/ 46440 h 830642"/>
                <a:gd name="connsiteX2" fmla="*/ 1006569 w 1544944"/>
                <a:gd name="connsiteY2" fmla="*/ 5959 h 830642"/>
                <a:gd name="connsiteX3" fmla="*/ 1370900 w 1544944"/>
                <a:gd name="connsiteY3" fmla="*/ 155978 h 830642"/>
                <a:gd name="connsiteX4" fmla="*/ 1544731 w 1544944"/>
                <a:gd name="connsiteY4" fmla="*/ 448871 h 830642"/>
                <a:gd name="connsiteX5" fmla="*/ 1339944 w 1544944"/>
                <a:gd name="connsiteY5" fmla="*/ 694140 h 830642"/>
                <a:gd name="connsiteX6" fmla="*/ 787494 w 1544944"/>
                <a:gd name="connsiteY6" fmla="*/ 806059 h 830642"/>
                <a:gd name="connsiteX7" fmla="*/ 370775 w 1544944"/>
                <a:gd name="connsiteY7" fmla="*/ 817965 h 830642"/>
                <a:gd name="connsiteX8" fmla="*/ 85025 w 1544944"/>
                <a:gd name="connsiteY8" fmla="*/ 656040 h 830642"/>
                <a:gd name="connsiteX9" fmla="*/ 1681 w 1544944"/>
                <a:gd name="connsiteY9" fmla="*/ 420296 h 830642"/>
                <a:gd name="connsiteX10" fmla="*/ 139794 w 1544944"/>
                <a:gd name="connsiteY10" fmla="*/ 198840 h 83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944" h="830642">
                  <a:moveTo>
                    <a:pt x="139794" y="198840"/>
                  </a:moveTo>
                  <a:cubicBezTo>
                    <a:pt x="235441" y="136531"/>
                    <a:pt x="431100" y="78587"/>
                    <a:pt x="575562" y="46440"/>
                  </a:cubicBezTo>
                  <a:cubicBezTo>
                    <a:pt x="720025" y="14293"/>
                    <a:pt x="874013" y="-12297"/>
                    <a:pt x="1006569" y="5959"/>
                  </a:cubicBezTo>
                  <a:cubicBezTo>
                    <a:pt x="1139125" y="24215"/>
                    <a:pt x="1281206" y="82159"/>
                    <a:pt x="1370900" y="155978"/>
                  </a:cubicBezTo>
                  <a:cubicBezTo>
                    <a:pt x="1460594" y="229797"/>
                    <a:pt x="1549890" y="359177"/>
                    <a:pt x="1544731" y="448871"/>
                  </a:cubicBezTo>
                  <a:cubicBezTo>
                    <a:pt x="1539572" y="538565"/>
                    <a:pt x="1466150" y="634609"/>
                    <a:pt x="1339944" y="694140"/>
                  </a:cubicBezTo>
                  <a:cubicBezTo>
                    <a:pt x="1213738" y="753671"/>
                    <a:pt x="949022" y="785422"/>
                    <a:pt x="787494" y="806059"/>
                  </a:cubicBezTo>
                  <a:cubicBezTo>
                    <a:pt x="625966" y="826697"/>
                    <a:pt x="487853" y="842968"/>
                    <a:pt x="370775" y="817965"/>
                  </a:cubicBezTo>
                  <a:cubicBezTo>
                    <a:pt x="253697" y="792962"/>
                    <a:pt x="146541" y="722318"/>
                    <a:pt x="85025" y="656040"/>
                  </a:cubicBezTo>
                  <a:cubicBezTo>
                    <a:pt x="23509" y="589762"/>
                    <a:pt x="-7844" y="497290"/>
                    <a:pt x="1681" y="420296"/>
                  </a:cubicBezTo>
                  <a:cubicBezTo>
                    <a:pt x="11206" y="343302"/>
                    <a:pt x="44147" y="261149"/>
                    <a:pt x="139794" y="198840"/>
                  </a:cubicBezTo>
                  <a:close/>
                </a:path>
              </a:pathLst>
            </a:custGeom>
            <a:solidFill>
              <a:srgbClr val="608ECA"/>
            </a:solidFill>
            <a:ln w="6350" cap="sq" cmpd="sng" algn="ctr">
              <a:solidFill>
                <a:srgbClr val="0070B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9999137-2965-4903-A14D-079D32650C15}"/>
                </a:ext>
              </a:extLst>
            </p:cNvPr>
            <p:cNvSpPr/>
            <p:nvPr/>
          </p:nvSpPr>
          <p:spPr bwMode="auto">
            <a:xfrm>
              <a:off x="5421367" y="3180959"/>
              <a:ext cx="763958" cy="482299"/>
            </a:xfrm>
            <a:custGeom>
              <a:avLst/>
              <a:gdLst>
                <a:gd name="connsiteX0" fmla="*/ 320 w 822538"/>
                <a:gd name="connsiteY0" fmla="*/ 236263 h 449090"/>
                <a:gd name="connsiteX1" fmla="*/ 24132 w 822538"/>
                <a:gd name="connsiteY1" fmla="*/ 171970 h 449090"/>
                <a:gd name="connsiteX2" fmla="*/ 112238 w 822538"/>
                <a:gd name="connsiteY2" fmla="*/ 102913 h 449090"/>
                <a:gd name="connsiteX3" fmla="*/ 264638 w 822538"/>
                <a:gd name="connsiteY3" fmla="*/ 31476 h 449090"/>
                <a:gd name="connsiteX4" fmla="*/ 371795 w 822538"/>
                <a:gd name="connsiteY4" fmla="*/ 7663 h 449090"/>
                <a:gd name="connsiteX5" fmla="*/ 478951 w 822538"/>
                <a:gd name="connsiteY5" fmla="*/ 520 h 449090"/>
                <a:gd name="connsiteX6" fmla="*/ 598013 w 822538"/>
                <a:gd name="connsiteY6" fmla="*/ 19570 h 449090"/>
                <a:gd name="connsiteX7" fmla="*/ 702788 w 822538"/>
                <a:gd name="connsiteY7" fmla="*/ 55288 h 449090"/>
                <a:gd name="connsiteX8" fmla="*/ 793276 w 822538"/>
                <a:gd name="connsiteY8" fmla="*/ 117201 h 449090"/>
                <a:gd name="connsiteX9" fmla="*/ 821851 w 822538"/>
                <a:gd name="connsiteY9" fmla="*/ 186257 h 449090"/>
                <a:gd name="connsiteX10" fmla="*/ 807563 w 822538"/>
                <a:gd name="connsiteY10" fmla="*/ 260076 h 449090"/>
                <a:gd name="connsiteX11" fmla="*/ 743270 w 822538"/>
                <a:gd name="connsiteY11" fmla="*/ 343420 h 449090"/>
                <a:gd name="connsiteX12" fmla="*/ 640876 w 822538"/>
                <a:gd name="connsiteY12" fmla="*/ 398188 h 449090"/>
                <a:gd name="connsiteX13" fmla="*/ 483713 w 822538"/>
                <a:gd name="connsiteY13" fmla="*/ 443432 h 449090"/>
                <a:gd name="connsiteX14" fmla="*/ 302738 w 822538"/>
                <a:gd name="connsiteY14" fmla="*/ 441051 h 449090"/>
                <a:gd name="connsiteX15" fmla="*/ 126526 w 822538"/>
                <a:gd name="connsiteY15" fmla="*/ 376757 h 449090"/>
                <a:gd name="connsiteX16" fmla="*/ 36038 w 822538"/>
                <a:gd name="connsiteY16" fmla="*/ 305320 h 449090"/>
                <a:gd name="connsiteX17" fmla="*/ 320 w 822538"/>
                <a:gd name="connsiteY17" fmla="*/ 236263 h 44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2538" h="449090">
                  <a:moveTo>
                    <a:pt x="320" y="236263"/>
                  </a:moveTo>
                  <a:cubicBezTo>
                    <a:pt x="-1664" y="214038"/>
                    <a:pt x="5479" y="194195"/>
                    <a:pt x="24132" y="171970"/>
                  </a:cubicBezTo>
                  <a:cubicBezTo>
                    <a:pt x="42785" y="149745"/>
                    <a:pt x="72154" y="126329"/>
                    <a:pt x="112238" y="102913"/>
                  </a:cubicBezTo>
                  <a:cubicBezTo>
                    <a:pt x="152322" y="79497"/>
                    <a:pt x="221379" y="47351"/>
                    <a:pt x="264638" y="31476"/>
                  </a:cubicBezTo>
                  <a:cubicBezTo>
                    <a:pt x="307897" y="15601"/>
                    <a:pt x="336076" y="12822"/>
                    <a:pt x="371795" y="7663"/>
                  </a:cubicBezTo>
                  <a:cubicBezTo>
                    <a:pt x="407514" y="2504"/>
                    <a:pt x="441248" y="-1464"/>
                    <a:pt x="478951" y="520"/>
                  </a:cubicBezTo>
                  <a:cubicBezTo>
                    <a:pt x="516654" y="2504"/>
                    <a:pt x="560707" y="10442"/>
                    <a:pt x="598013" y="19570"/>
                  </a:cubicBezTo>
                  <a:cubicBezTo>
                    <a:pt x="635319" y="28698"/>
                    <a:pt x="670244" y="39016"/>
                    <a:pt x="702788" y="55288"/>
                  </a:cubicBezTo>
                  <a:cubicBezTo>
                    <a:pt x="735332" y="71560"/>
                    <a:pt x="773432" y="95373"/>
                    <a:pt x="793276" y="117201"/>
                  </a:cubicBezTo>
                  <a:cubicBezTo>
                    <a:pt x="813120" y="139029"/>
                    <a:pt x="819470" y="162444"/>
                    <a:pt x="821851" y="186257"/>
                  </a:cubicBezTo>
                  <a:cubicBezTo>
                    <a:pt x="824232" y="210070"/>
                    <a:pt x="820660" y="233882"/>
                    <a:pt x="807563" y="260076"/>
                  </a:cubicBezTo>
                  <a:cubicBezTo>
                    <a:pt x="794466" y="286270"/>
                    <a:pt x="771051" y="320401"/>
                    <a:pt x="743270" y="343420"/>
                  </a:cubicBezTo>
                  <a:cubicBezTo>
                    <a:pt x="715489" y="366439"/>
                    <a:pt x="684136" y="381519"/>
                    <a:pt x="640876" y="398188"/>
                  </a:cubicBezTo>
                  <a:cubicBezTo>
                    <a:pt x="597617" y="414857"/>
                    <a:pt x="540069" y="436288"/>
                    <a:pt x="483713" y="443432"/>
                  </a:cubicBezTo>
                  <a:cubicBezTo>
                    <a:pt x="427357" y="450576"/>
                    <a:pt x="362269" y="452163"/>
                    <a:pt x="302738" y="441051"/>
                  </a:cubicBezTo>
                  <a:cubicBezTo>
                    <a:pt x="243207" y="429939"/>
                    <a:pt x="170976" y="399379"/>
                    <a:pt x="126526" y="376757"/>
                  </a:cubicBezTo>
                  <a:cubicBezTo>
                    <a:pt x="82076" y="354135"/>
                    <a:pt x="57072" y="327545"/>
                    <a:pt x="36038" y="305320"/>
                  </a:cubicBezTo>
                  <a:cubicBezTo>
                    <a:pt x="15004" y="283095"/>
                    <a:pt x="2304" y="258488"/>
                    <a:pt x="320" y="236263"/>
                  </a:cubicBezTo>
                  <a:close/>
                </a:path>
              </a:pathLst>
            </a:cu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40C612-5875-4A54-9B28-3ED62FA71448}"/>
                </a:ext>
              </a:extLst>
            </p:cNvPr>
            <p:cNvSpPr/>
            <p:nvPr/>
          </p:nvSpPr>
          <p:spPr bwMode="auto">
            <a:xfrm>
              <a:off x="5509143" y="3329185"/>
              <a:ext cx="235119" cy="226014"/>
            </a:xfrm>
            <a:prstGeom prst="ellipse">
              <a:avLst/>
            </a:pr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1CE7A8C5-0D8C-44BD-B962-8FE831762B6A}"/>
                </a:ext>
              </a:extLst>
            </p:cNvPr>
            <p:cNvSpPr/>
            <p:nvPr/>
          </p:nvSpPr>
          <p:spPr bwMode="auto">
            <a:xfrm>
              <a:off x="5833974" y="3234615"/>
              <a:ext cx="190834" cy="157211"/>
            </a:xfrm>
            <a:prstGeom prst="ellipse">
              <a:avLst/>
            </a:pr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7173308E-3FFD-4834-AE59-95EB74C47659}"/>
                </a:ext>
              </a:extLst>
            </p:cNvPr>
            <p:cNvSpPr/>
            <p:nvPr/>
          </p:nvSpPr>
          <p:spPr bwMode="auto">
            <a:xfrm>
              <a:off x="5916154" y="3435187"/>
              <a:ext cx="158041" cy="120012"/>
            </a:xfrm>
            <a:prstGeom prst="ellipse">
              <a:avLst/>
            </a:pr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7C8120-838B-67DF-52F9-122D506C3D0B}"/>
                </a:ext>
              </a:extLst>
            </p:cNvPr>
            <p:cNvSpPr txBox="1"/>
            <p:nvPr/>
          </p:nvSpPr>
          <p:spPr>
            <a:xfrm>
              <a:off x="5061850" y="3428624"/>
              <a:ext cx="677519" cy="30853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antigen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65244B-1070-7677-C6BE-27F70DFD9AE9}"/>
                </a:ext>
              </a:extLst>
            </p:cNvPr>
            <p:cNvSpPr txBox="1"/>
            <p:nvPr/>
          </p:nvSpPr>
          <p:spPr>
            <a:xfrm>
              <a:off x="5494871" y="3548457"/>
              <a:ext cx="777562" cy="30385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 w Tu peptide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0E59EC-07AA-E11C-6E7A-12F208D2B185}"/>
                </a:ext>
              </a:extLst>
            </p:cNvPr>
            <p:cNvSpPr txBox="1"/>
            <p:nvPr/>
          </p:nvSpPr>
          <p:spPr>
            <a:xfrm rot="20416698">
              <a:off x="4451427" y="3712267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CD79B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C3A2F49-98BA-43B7-BD42-BF33285BB3FE}"/>
                </a:ext>
              </a:extLst>
            </p:cNvPr>
            <p:cNvSpPr/>
            <p:nvPr/>
          </p:nvSpPr>
          <p:spPr bwMode="auto">
            <a:xfrm>
              <a:off x="6376098" y="4020546"/>
              <a:ext cx="975179" cy="822475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  <a:gd name="connsiteX0" fmla="*/ 21616 w 1231729"/>
                <a:gd name="connsiteY0" fmla="*/ 378976 h 604036"/>
                <a:gd name="connsiteX1" fmla="*/ 4947 w 1231729"/>
                <a:gd name="connsiteY1" fmla="*/ 252770 h 604036"/>
                <a:gd name="connsiteX2" fmla="*/ 83528 w 1231729"/>
                <a:gd name="connsiteY2" fmla="*/ 150376 h 604036"/>
                <a:gd name="connsiteX3" fmla="*/ 295459 w 1231729"/>
                <a:gd name="connsiteY3" fmla="*/ 43220 h 604036"/>
                <a:gd name="connsiteX4" fmla="*/ 578828 w 1231729"/>
                <a:gd name="connsiteY4" fmla="*/ 357 h 604036"/>
                <a:gd name="connsiteX5" fmla="*/ 843147 w 1231729"/>
                <a:gd name="connsiteY5" fmla="*/ 28932 h 604036"/>
                <a:gd name="connsiteX6" fmla="*/ 1105084 w 1231729"/>
                <a:gd name="connsiteY6" fmla="*/ 128945 h 604036"/>
                <a:gd name="connsiteX7" fmla="*/ 1231530 w 1231729"/>
                <a:gd name="connsiteY7" fmla="*/ 302776 h 604036"/>
                <a:gd name="connsiteX8" fmla="*/ 1124134 w 1231729"/>
                <a:gd name="connsiteY8" fmla="*/ 471844 h 604036"/>
                <a:gd name="connsiteX9" fmla="*/ 776472 w 1231729"/>
                <a:gd name="connsiteY9" fmla="*/ 593289 h 604036"/>
                <a:gd name="connsiteX10" fmla="*/ 514534 w 1231729"/>
                <a:gd name="connsiteY10" fmla="*/ 600432 h 604036"/>
                <a:gd name="connsiteX11" fmla="*/ 283553 w 1231729"/>
                <a:gd name="connsiteY11" fmla="*/ 557571 h 604036"/>
                <a:gd name="connsiteX12" fmla="*/ 131154 w 1231729"/>
                <a:gd name="connsiteY12" fmla="*/ 490896 h 604036"/>
                <a:gd name="connsiteX13" fmla="*/ 21616 w 1231729"/>
                <a:gd name="connsiteY13" fmla="*/ 378976 h 604036"/>
                <a:gd name="connsiteX0" fmla="*/ 21616 w 1233049"/>
                <a:gd name="connsiteY0" fmla="*/ 378947 h 604007"/>
                <a:gd name="connsiteX1" fmla="*/ 4947 w 1233049"/>
                <a:gd name="connsiteY1" fmla="*/ 252741 h 604007"/>
                <a:gd name="connsiteX2" fmla="*/ 83528 w 1233049"/>
                <a:gd name="connsiteY2" fmla="*/ 150347 h 604007"/>
                <a:gd name="connsiteX3" fmla="*/ 295459 w 1233049"/>
                <a:gd name="connsiteY3" fmla="*/ 43191 h 604007"/>
                <a:gd name="connsiteX4" fmla="*/ 578828 w 1233049"/>
                <a:gd name="connsiteY4" fmla="*/ 328 h 604007"/>
                <a:gd name="connsiteX5" fmla="*/ 843147 w 1233049"/>
                <a:gd name="connsiteY5" fmla="*/ 28903 h 604007"/>
                <a:gd name="connsiteX6" fmla="*/ 1062941 w 1233049"/>
                <a:gd name="connsiteY6" fmla="*/ 121772 h 604007"/>
                <a:gd name="connsiteX7" fmla="*/ 1231530 w 1233049"/>
                <a:gd name="connsiteY7" fmla="*/ 302747 h 604007"/>
                <a:gd name="connsiteX8" fmla="*/ 1124134 w 1233049"/>
                <a:gd name="connsiteY8" fmla="*/ 471815 h 604007"/>
                <a:gd name="connsiteX9" fmla="*/ 776472 w 1233049"/>
                <a:gd name="connsiteY9" fmla="*/ 593260 h 604007"/>
                <a:gd name="connsiteX10" fmla="*/ 514534 w 1233049"/>
                <a:gd name="connsiteY10" fmla="*/ 600403 h 604007"/>
                <a:gd name="connsiteX11" fmla="*/ 283553 w 1233049"/>
                <a:gd name="connsiteY11" fmla="*/ 557542 h 604007"/>
                <a:gd name="connsiteX12" fmla="*/ 131154 w 1233049"/>
                <a:gd name="connsiteY12" fmla="*/ 490867 h 604007"/>
                <a:gd name="connsiteX13" fmla="*/ 21616 w 1233049"/>
                <a:gd name="connsiteY13" fmla="*/ 378947 h 604007"/>
                <a:gd name="connsiteX0" fmla="*/ 21616 w 1232685"/>
                <a:gd name="connsiteY0" fmla="*/ 378947 h 604007"/>
                <a:gd name="connsiteX1" fmla="*/ 4947 w 1232685"/>
                <a:gd name="connsiteY1" fmla="*/ 252741 h 604007"/>
                <a:gd name="connsiteX2" fmla="*/ 83528 w 1232685"/>
                <a:gd name="connsiteY2" fmla="*/ 150347 h 604007"/>
                <a:gd name="connsiteX3" fmla="*/ 295459 w 1232685"/>
                <a:gd name="connsiteY3" fmla="*/ 43191 h 604007"/>
                <a:gd name="connsiteX4" fmla="*/ 578828 w 1232685"/>
                <a:gd name="connsiteY4" fmla="*/ 328 h 604007"/>
                <a:gd name="connsiteX5" fmla="*/ 843147 w 1232685"/>
                <a:gd name="connsiteY5" fmla="*/ 28903 h 604007"/>
                <a:gd name="connsiteX6" fmla="*/ 1072306 w 1232685"/>
                <a:gd name="connsiteY6" fmla="*/ 121772 h 604007"/>
                <a:gd name="connsiteX7" fmla="*/ 1231530 w 1232685"/>
                <a:gd name="connsiteY7" fmla="*/ 302747 h 604007"/>
                <a:gd name="connsiteX8" fmla="*/ 1124134 w 1232685"/>
                <a:gd name="connsiteY8" fmla="*/ 471815 h 604007"/>
                <a:gd name="connsiteX9" fmla="*/ 776472 w 1232685"/>
                <a:gd name="connsiteY9" fmla="*/ 593260 h 604007"/>
                <a:gd name="connsiteX10" fmla="*/ 514534 w 1232685"/>
                <a:gd name="connsiteY10" fmla="*/ 600403 h 604007"/>
                <a:gd name="connsiteX11" fmla="*/ 283553 w 1232685"/>
                <a:gd name="connsiteY11" fmla="*/ 557542 h 604007"/>
                <a:gd name="connsiteX12" fmla="*/ 131154 w 1232685"/>
                <a:gd name="connsiteY12" fmla="*/ 490867 h 604007"/>
                <a:gd name="connsiteX13" fmla="*/ 21616 w 1232685"/>
                <a:gd name="connsiteY13" fmla="*/ 378947 h 604007"/>
                <a:gd name="connsiteX0" fmla="*/ 21616 w 1221250"/>
                <a:gd name="connsiteY0" fmla="*/ 378947 h 604007"/>
                <a:gd name="connsiteX1" fmla="*/ 4947 w 1221250"/>
                <a:gd name="connsiteY1" fmla="*/ 252741 h 604007"/>
                <a:gd name="connsiteX2" fmla="*/ 83528 w 1221250"/>
                <a:gd name="connsiteY2" fmla="*/ 150347 h 604007"/>
                <a:gd name="connsiteX3" fmla="*/ 295459 w 1221250"/>
                <a:gd name="connsiteY3" fmla="*/ 43191 h 604007"/>
                <a:gd name="connsiteX4" fmla="*/ 578828 w 1221250"/>
                <a:gd name="connsiteY4" fmla="*/ 328 h 604007"/>
                <a:gd name="connsiteX5" fmla="*/ 843147 w 1221250"/>
                <a:gd name="connsiteY5" fmla="*/ 28903 h 604007"/>
                <a:gd name="connsiteX6" fmla="*/ 1072306 w 1221250"/>
                <a:gd name="connsiteY6" fmla="*/ 121772 h 604007"/>
                <a:gd name="connsiteX7" fmla="*/ 1219824 w 1221250"/>
                <a:gd name="connsiteY7" fmla="*/ 283697 h 604007"/>
                <a:gd name="connsiteX8" fmla="*/ 1124134 w 1221250"/>
                <a:gd name="connsiteY8" fmla="*/ 471815 h 604007"/>
                <a:gd name="connsiteX9" fmla="*/ 776472 w 1221250"/>
                <a:gd name="connsiteY9" fmla="*/ 593260 h 604007"/>
                <a:gd name="connsiteX10" fmla="*/ 514534 w 1221250"/>
                <a:gd name="connsiteY10" fmla="*/ 600403 h 604007"/>
                <a:gd name="connsiteX11" fmla="*/ 283553 w 1221250"/>
                <a:gd name="connsiteY11" fmla="*/ 557542 h 604007"/>
                <a:gd name="connsiteX12" fmla="*/ 131154 w 1221250"/>
                <a:gd name="connsiteY12" fmla="*/ 490867 h 604007"/>
                <a:gd name="connsiteX13" fmla="*/ 21616 w 1221250"/>
                <a:gd name="connsiteY13" fmla="*/ 378947 h 604007"/>
                <a:gd name="connsiteX0" fmla="*/ 21616 w 1230390"/>
                <a:gd name="connsiteY0" fmla="*/ 378947 h 604007"/>
                <a:gd name="connsiteX1" fmla="*/ 4947 w 1230390"/>
                <a:gd name="connsiteY1" fmla="*/ 252741 h 604007"/>
                <a:gd name="connsiteX2" fmla="*/ 83528 w 1230390"/>
                <a:gd name="connsiteY2" fmla="*/ 150347 h 604007"/>
                <a:gd name="connsiteX3" fmla="*/ 295459 w 1230390"/>
                <a:gd name="connsiteY3" fmla="*/ 43191 h 604007"/>
                <a:gd name="connsiteX4" fmla="*/ 578828 w 1230390"/>
                <a:gd name="connsiteY4" fmla="*/ 328 h 604007"/>
                <a:gd name="connsiteX5" fmla="*/ 843147 w 1230390"/>
                <a:gd name="connsiteY5" fmla="*/ 28903 h 604007"/>
                <a:gd name="connsiteX6" fmla="*/ 1072306 w 1230390"/>
                <a:gd name="connsiteY6" fmla="*/ 121772 h 604007"/>
                <a:gd name="connsiteX7" fmla="*/ 1229189 w 1230390"/>
                <a:gd name="connsiteY7" fmla="*/ 288460 h 604007"/>
                <a:gd name="connsiteX8" fmla="*/ 1124134 w 1230390"/>
                <a:gd name="connsiteY8" fmla="*/ 471815 h 604007"/>
                <a:gd name="connsiteX9" fmla="*/ 776472 w 1230390"/>
                <a:gd name="connsiteY9" fmla="*/ 593260 h 604007"/>
                <a:gd name="connsiteX10" fmla="*/ 514534 w 1230390"/>
                <a:gd name="connsiteY10" fmla="*/ 600403 h 604007"/>
                <a:gd name="connsiteX11" fmla="*/ 283553 w 1230390"/>
                <a:gd name="connsiteY11" fmla="*/ 557542 h 604007"/>
                <a:gd name="connsiteX12" fmla="*/ 131154 w 1230390"/>
                <a:gd name="connsiteY12" fmla="*/ 490867 h 604007"/>
                <a:gd name="connsiteX13" fmla="*/ 21616 w 1230390"/>
                <a:gd name="connsiteY13" fmla="*/ 378947 h 6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0" h="604007">
                  <a:moveTo>
                    <a:pt x="21616" y="378947"/>
                  </a:moveTo>
                  <a:cubicBezTo>
                    <a:pt x="582" y="339259"/>
                    <a:pt x="-5372" y="290841"/>
                    <a:pt x="4947" y="252741"/>
                  </a:cubicBezTo>
                  <a:cubicBezTo>
                    <a:pt x="15266" y="214641"/>
                    <a:pt x="35109" y="185272"/>
                    <a:pt x="83528" y="150347"/>
                  </a:cubicBezTo>
                  <a:cubicBezTo>
                    <a:pt x="131947" y="115422"/>
                    <a:pt x="212909" y="68194"/>
                    <a:pt x="295459" y="43191"/>
                  </a:cubicBezTo>
                  <a:cubicBezTo>
                    <a:pt x="378009" y="18188"/>
                    <a:pt x="487547" y="2709"/>
                    <a:pt x="578828" y="328"/>
                  </a:cubicBezTo>
                  <a:cubicBezTo>
                    <a:pt x="670109" y="-2053"/>
                    <a:pt x="760901" y="8662"/>
                    <a:pt x="843147" y="28903"/>
                  </a:cubicBezTo>
                  <a:cubicBezTo>
                    <a:pt x="925393" y="49144"/>
                    <a:pt x="1007966" y="78513"/>
                    <a:pt x="1072306" y="121772"/>
                  </a:cubicBezTo>
                  <a:cubicBezTo>
                    <a:pt x="1136646" y="165031"/>
                    <a:pt x="1220551" y="230120"/>
                    <a:pt x="1229189" y="288460"/>
                  </a:cubicBezTo>
                  <a:cubicBezTo>
                    <a:pt x="1237827" y="346800"/>
                    <a:pt x="1199587" y="421015"/>
                    <a:pt x="1124134" y="471815"/>
                  </a:cubicBezTo>
                  <a:cubicBezTo>
                    <a:pt x="1048681" y="522615"/>
                    <a:pt x="918950" y="580957"/>
                    <a:pt x="776472" y="593260"/>
                  </a:cubicBezTo>
                  <a:cubicBezTo>
                    <a:pt x="633994" y="605563"/>
                    <a:pt x="596687" y="606356"/>
                    <a:pt x="514534" y="600403"/>
                  </a:cubicBezTo>
                  <a:cubicBezTo>
                    <a:pt x="432381" y="594450"/>
                    <a:pt x="314509" y="569051"/>
                    <a:pt x="283553" y="557542"/>
                  </a:cubicBezTo>
                  <a:cubicBezTo>
                    <a:pt x="252597" y="546033"/>
                    <a:pt x="164094" y="517458"/>
                    <a:pt x="131154" y="490867"/>
                  </a:cubicBezTo>
                  <a:cubicBezTo>
                    <a:pt x="79164" y="452767"/>
                    <a:pt x="42650" y="418635"/>
                    <a:pt x="21616" y="378947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226E8C3-8301-4584-BDB5-E0D7A457DE18}"/>
                </a:ext>
              </a:extLst>
            </p:cNvPr>
            <p:cNvSpPr/>
            <p:nvPr/>
          </p:nvSpPr>
          <p:spPr bwMode="auto">
            <a:xfrm>
              <a:off x="6440490" y="4107993"/>
              <a:ext cx="820287" cy="677375"/>
            </a:xfrm>
            <a:custGeom>
              <a:avLst/>
              <a:gdLst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105463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95938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279 h 497448"/>
                <a:gd name="connsiteX1" fmla="*/ 31051 w 1052649"/>
                <a:gd name="connsiteY1" fmla="*/ 174129 h 497448"/>
                <a:gd name="connsiteX2" fmla="*/ 135826 w 1052649"/>
                <a:gd name="connsiteY2" fmla="*/ 95547 h 497448"/>
                <a:gd name="connsiteX3" fmla="*/ 273938 w 1052649"/>
                <a:gd name="connsiteY3" fmla="*/ 38397 h 497448"/>
                <a:gd name="connsiteX4" fmla="*/ 516826 w 1052649"/>
                <a:gd name="connsiteY4" fmla="*/ 297 h 497448"/>
                <a:gd name="connsiteX5" fmla="*/ 690657 w 1052649"/>
                <a:gd name="connsiteY5" fmla="*/ 24110 h 497448"/>
                <a:gd name="connsiteX6" fmla="*/ 793051 w 1052649"/>
                <a:gd name="connsiteY6" fmla="*/ 83641 h 497448"/>
                <a:gd name="connsiteX7" fmla="*/ 874013 w 1052649"/>
                <a:gd name="connsiteY7" fmla="*/ 147935 h 497448"/>
                <a:gd name="connsiteX8" fmla="*/ 1007363 w 1052649"/>
                <a:gd name="connsiteY8" fmla="*/ 212229 h 497448"/>
                <a:gd name="connsiteX9" fmla="*/ 1052607 w 1052649"/>
                <a:gd name="connsiteY9" fmla="*/ 288429 h 497448"/>
                <a:gd name="connsiteX10" fmla="*/ 1012126 w 1052649"/>
                <a:gd name="connsiteY10" fmla="*/ 359866 h 497448"/>
                <a:gd name="connsiteX11" fmla="*/ 866870 w 1052649"/>
                <a:gd name="connsiteY11" fmla="*/ 438447 h 497448"/>
                <a:gd name="connsiteX12" fmla="*/ 609695 w 1052649"/>
                <a:gd name="connsiteY12" fmla="*/ 495597 h 497448"/>
                <a:gd name="connsiteX13" fmla="*/ 376332 w 1052649"/>
                <a:gd name="connsiteY13" fmla="*/ 478929 h 497448"/>
                <a:gd name="connsiteX14" fmla="*/ 214407 w 1052649"/>
                <a:gd name="connsiteY14" fmla="*/ 433685 h 497448"/>
                <a:gd name="connsiteX15" fmla="*/ 92963 w 1052649"/>
                <a:gd name="connsiteY15" fmla="*/ 369391 h 497448"/>
                <a:gd name="connsiteX16" fmla="*/ 12001 w 1052649"/>
                <a:gd name="connsiteY16" fmla="*/ 290810 h 497448"/>
                <a:gd name="connsiteX17" fmla="*/ 2476 w 1052649"/>
                <a:gd name="connsiteY17" fmla="*/ 231279 h 4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649" h="497448">
                  <a:moveTo>
                    <a:pt x="2476" y="231279"/>
                  </a:moveTo>
                  <a:cubicBezTo>
                    <a:pt x="5651" y="211832"/>
                    <a:pt x="8826" y="196751"/>
                    <a:pt x="31051" y="174129"/>
                  </a:cubicBezTo>
                  <a:cubicBezTo>
                    <a:pt x="53276" y="151507"/>
                    <a:pt x="95345" y="118169"/>
                    <a:pt x="135826" y="95547"/>
                  </a:cubicBezTo>
                  <a:cubicBezTo>
                    <a:pt x="176307" y="72925"/>
                    <a:pt x="210438" y="54272"/>
                    <a:pt x="273938" y="38397"/>
                  </a:cubicBezTo>
                  <a:cubicBezTo>
                    <a:pt x="337438" y="22522"/>
                    <a:pt x="447373" y="2678"/>
                    <a:pt x="516826" y="297"/>
                  </a:cubicBezTo>
                  <a:cubicBezTo>
                    <a:pt x="586279" y="-2084"/>
                    <a:pt x="644620" y="10219"/>
                    <a:pt x="690657" y="24110"/>
                  </a:cubicBezTo>
                  <a:cubicBezTo>
                    <a:pt x="736694" y="38001"/>
                    <a:pt x="762492" y="63004"/>
                    <a:pt x="793051" y="83641"/>
                  </a:cubicBezTo>
                  <a:cubicBezTo>
                    <a:pt x="823610" y="104278"/>
                    <a:pt x="838294" y="126504"/>
                    <a:pt x="874013" y="147935"/>
                  </a:cubicBezTo>
                  <a:cubicBezTo>
                    <a:pt x="909732" y="169366"/>
                    <a:pt x="977598" y="188813"/>
                    <a:pt x="1007363" y="212229"/>
                  </a:cubicBezTo>
                  <a:cubicBezTo>
                    <a:pt x="1037128" y="235645"/>
                    <a:pt x="1051813" y="263823"/>
                    <a:pt x="1052607" y="288429"/>
                  </a:cubicBezTo>
                  <a:cubicBezTo>
                    <a:pt x="1053401" y="313035"/>
                    <a:pt x="1043082" y="334863"/>
                    <a:pt x="1012126" y="359866"/>
                  </a:cubicBezTo>
                  <a:cubicBezTo>
                    <a:pt x="981170" y="384869"/>
                    <a:pt x="933942" y="415825"/>
                    <a:pt x="866870" y="438447"/>
                  </a:cubicBezTo>
                  <a:cubicBezTo>
                    <a:pt x="799798" y="461069"/>
                    <a:pt x="691451" y="488850"/>
                    <a:pt x="609695" y="495597"/>
                  </a:cubicBezTo>
                  <a:cubicBezTo>
                    <a:pt x="527939" y="502344"/>
                    <a:pt x="442213" y="489248"/>
                    <a:pt x="376332" y="478929"/>
                  </a:cubicBezTo>
                  <a:cubicBezTo>
                    <a:pt x="310451" y="468610"/>
                    <a:pt x="261635" y="451941"/>
                    <a:pt x="214407" y="433685"/>
                  </a:cubicBezTo>
                  <a:cubicBezTo>
                    <a:pt x="167179" y="415429"/>
                    <a:pt x="126697" y="393203"/>
                    <a:pt x="92963" y="369391"/>
                  </a:cubicBezTo>
                  <a:cubicBezTo>
                    <a:pt x="59229" y="345579"/>
                    <a:pt x="27479" y="312241"/>
                    <a:pt x="12001" y="290810"/>
                  </a:cubicBezTo>
                  <a:cubicBezTo>
                    <a:pt x="-3477" y="269379"/>
                    <a:pt x="-699" y="250726"/>
                    <a:pt x="2476" y="231279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8442E421-BC5C-449A-A5E0-73E9BB25027D}"/>
                </a:ext>
              </a:extLst>
            </p:cNvPr>
            <p:cNvSpPr txBox="1"/>
            <p:nvPr/>
          </p:nvSpPr>
          <p:spPr>
            <a:xfrm>
              <a:off x="6511359" y="4089078"/>
              <a:ext cx="42148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B1F7C7-A6FA-FD2A-3AAF-6D409EB6A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6098" y="5885612"/>
            <a:ext cx="3860031" cy="6924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Slide based on ASH 2022 presentations and ClinicalTrials.gov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R-CHOP in previously untreated DLBCL, R-lenalidomide in R/R FL,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 in previously untreated FL, R-DHAX/C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in R/R DLBCL eligible for ASCT</a:t>
            </a: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b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GemOx</a:t>
            </a: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in R/R DLBCL ineligible for ASCT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adapted from: </a:t>
            </a: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Pytlik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R, </a:t>
            </a: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Vaccines (Basel)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2020;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8: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708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51D81-D996-7226-299C-E825E770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management of DLBCL</a:t>
            </a:r>
            <a:br>
              <a:rPr lang="en-GB" b="0" dirty="0"/>
            </a:br>
            <a:r>
              <a:rPr lang="en-GB" sz="2000" b="0" dirty="0"/>
              <a:t>Few patients who progress on 1L therapy are cured with ASCT</a:t>
            </a:r>
          </a:p>
        </p:txBody>
      </p:sp>
      <p:pic>
        <p:nvPicPr>
          <p:cNvPr id="123" name="Picture 122" descr="Diagram&#10;&#10;Description automatically generated">
            <a:extLst>
              <a:ext uri="{FF2B5EF4-FFF2-40B4-BE49-F238E27FC236}">
                <a16:creationId xmlns:a16="http://schemas.microsoft.com/office/drawing/2014/main" id="{2C2D9DD5-D7FB-856C-BB87-79A2657D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79" y="1028474"/>
            <a:ext cx="5931754" cy="5012012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C04192-D23E-D603-DAAF-4D093389A913}"/>
              </a:ext>
            </a:extLst>
          </p:cNvPr>
          <p:cNvGrpSpPr/>
          <p:nvPr/>
        </p:nvGrpSpPr>
        <p:grpSpPr>
          <a:xfrm>
            <a:off x="532107" y="2148806"/>
            <a:ext cx="4556062" cy="3360926"/>
            <a:chOff x="3384113" y="1617018"/>
            <a:chExt cx="4556062" cy="3360926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50C98F1-56FE-7352-654A-974B7B27E0F9}"/>
                </a:ext>
              </a:extLst>
            </p:cNvPr>
            <p:cNvGrpSpPr/>
            <p:nvPr/>
          </p:nvGrpSpPr>
          <p:grpSpPr>
            <a:xfrm>
              <a:off x="3384113" y="1617018"/>
              <a:ext cx="4556062" cy="3360926"/>
              <a:chOff x="3384113" y="1617018"/>
              <a:chExt cx="4556062" cy="3360926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F08924C-8E07-0E81-3E6B-B984FE8BFEF7}"/>
                  </a:ext>
                </a:extLst>
              </p:cNvPr>
              <p:cNvSpPr txBox="1"/>
              <p:nvPr/>
            </p:nvSpPr>
            <p:spPr>
              <a:xfrm>
                <a:off x="4060948" y="1617018"/>
                <a:ext cx="3319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Outcomes of patients with DLBCL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6487390-18CC-C4EB-1872-C39382CA25E8}"/>
                  </a:ext>
                </a:extLst>
              </p:cNvPr>
              <p:cNvGrpSpPr/>
              <p:nvPr/>
            </p:nvGrpSpPr>
            <p:grpSpPr>
              <a:xfrm>
                <a:off x="3384113" y="2108656"/>
                <a:ext cx="4556062" cy="2869288"/>
                <a:chOff x="3384113" y="2108656"/>
                <a:chExt cx="4556062" cy="2869288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2F7DFFBD-5D32-8413-437A-62A92DCE4EA8}"/>
                    </a:ext>
                  </a:extLst>
                </p:cNvPr>
                <p:cNvGrpSpPr/>
                <p:nvPr/>
              </p:nvGrpSpPr>
              <p:grpSpPr>
                <a:xfrm>
                  <a:off x="3384113" y="2108656"/>
                  <a:ext cx="4556062" cy="2869288"/>
                  <a:chOff x="3427054" y="2526700"/>
                  <a:chExt cx="4556062" cy="2869288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2F3CC57D-2650-BE23-D58F-48296E91467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688390" y="3643127"/>
                    <a:ext cx="169277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Probability of survival</a:t>
                    </a:r>
                  </a:p>
                </p:txBody>
              </p: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BE4390C3-ED98-13AE-9CC7-93B4DDCC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157663" y="4867275"/>
                    <a:ext cx="3778328" cy="0"/>
                  </a:xfrm>
                  <a:prstGeom prst="line">
                    <a:avLst/>
                  </a:prstGeom>
                  <a:solidFill>
                    <a:srgbClr val="263358"/>
                  </a:solidFill>
                  <a:ln w="19050" cap="sq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228C6471-203C-C54E-846B-5B6B31ADC720}"/>
                      </a:ext>
                    </a:extLst>
                  </p:cNvPr>
                  <p:cNvGrpSpPr/>
                  <p:nvPr/>
                </p:nvGrpSpPr>
                <p:grpSpPr>
                  <a:xfrm>
                    <a:off x="4157663" y="4867275"/>
                    <a:ext cx="3778328" cy="72000"/>
                    <a:chOff x="4157663" y="4867275"/>
                    <a:chExt cx="3778328" cy="72000"/>
                  </a:xfrm>
                </p:grpSpPr>
                <p:cxnSp>
                  <p:nvCxnSpPr>
                    <p:cNvPr id="167" name="Straight Connector 166">
                      <a:extLst>
                        <a:ext uri="{FF2B5EF4-FFF2-40B4-BE49-F238E27FC236}">
                          <a16:creationId xmlns:a16="http://schemas.microsoft.com/office/drawing/2014/main" id="{52C65E12-C31E-4EEC-92EA-AE1762A78D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7899991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B94E2FE7-2707-8423-D8A1-2357FDD3CB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7522160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2D18AFC7-B83B-92EA-6E65-32424D1282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7144327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CD3697BC-5219-9803-13DA-2ED4F7F041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6766494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1" name="Straight Connector 170">
                      <a:extLst>
                        <a:ext uri="{FF2B5EF4-FFF2-40B4-BE49-F238E27FC236}">
                          <a16:creationId xmlns:a16="http://schemas.microsoft.com/office/drawing/2014/main" id="{6291AF05-DBD5-2A5A-7F6F-4E0033C458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6388661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5F551AEC-B53C-FBA1-B306-7DDD18DEDF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6010828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A7480DE5-7560-97B1-2988-86640FE9FF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5632995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ADED4F8D-EFE9-771C-5AE8-92AF6F0359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5255162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D67AB74D-FCA3-659B-9409-CD27DEB353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4877329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580707D7-5C68-4343-CDCE-52655B2F9C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4499496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747A0A60-15DB-F1BD-8A7E-5085DF6BF0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4121663" y="4903275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FF91933-53A3-F627-3C8F-9538B93775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157663" y="2634420"/>
                    <a:ext cx="0" cy="2232857"/>
                  </a:xfrm>
                  <a:prstGeom prst="line">
                    <a:avLst/>
                  </a:prstGeom>
                  <a:solidFill>
                    <a:srgbClr val="263358"/>
                  </a:solidFill>
                  <a:ln w="19050" cap="sq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69CE1DBE-425B-85D7-C7E5-A9214478BD5F}"/>
                      </a:ext>
                    </a:extLst>
                  </p:cNvPr>
                  <p:cNvGrpSpPr/>
                  <p:nvPr/>
                </p:nvGrpSpPr>
                <p:grpSpPr>
                  <a:xfrm>
                    <a:off x="4082567" y="2634421"/>
                    <a:ext cx="72000" cy="2232853"/>
                    <a:chOff x="4090187" y="2634421"/>
                    <a:chExt cx="72000" cy="2232853"/>
                  </a:xfrm>
                </p:grpSpPr>
                <p:cxnSp>
                  <p:nvCxnSpPr>
                    <p:cNvPr id="162" name="Straight Connector 161">
                      <a:extLst>
                        <a:ext uri="{FF2B5EF4-FFF2-40B4-BE49-F238E27FC236}">
                          <a16:creationId xmlns:a16="http://schemas.microsoft.com/office/drawing/2014/main" id="{CE72E5EF-5721-9C1D-99CD-5C18FE3971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0800000">
                      <a:off x="4090187" y="4867274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E51FBC41-C7FF-FF5B-3C8F-C0C8D0013D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0800000">
                      <a:off x="4090187" y="4309060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47EC6430-9B3F-CE0B-6BB3-6D322FEDA8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0800000">
                      <a:off x="4090187" y="3750847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FDF30379-A4B3-4B4A-FD59-8E29A82A88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0800000">
                      <a:off x="4090187" y="3192634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5AA8E0BB-CDEB-A81E-718D-91C8902132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0800000">
                      <a:off x="4090187" y="2634421"/>
                      <a:ext cx="72000" cy="0"/>
                    </a:xfrm>
                    <a:prstGeom prst="line">
                      <a:avLst/>
                    </a:prstGeom>
                    <a:solidFill>
                      <a:srgbClr val="263358"/>
                    </a:solidFill>
                    <a:ln w="19050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07B5710C-EF43-BC8E-D87C-DEEA10125CF6}"/>
                      </a:ext>
                    </a:extLst>
                  </p:cNvPr>
                  <p:cNvGrpSpPr/>
                  <p:nvPr/>
                </p:nvGrpSpPr>
                <p:grpSpPr>
                  <a:xfrm>
                    <a:off x="3674179" y="2526700"/>
                    <a:ext cx="347852" cy="2453819"/>
                    <a:chOff x="3681799" y="2526700"/>
                    <a:chExt cx="347852" cy="2453819"/>
                  </a:xfrm>
                </p:grpSpPr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98EFA6F5-3916-CD56-06A0-314BFCD0F4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1799" y="2526700"/>
                      <a:ext cx="3478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1.00</a:t>
                      </a:r>
                    </a:p>
                  </p:txBody>
                </p:sp>
                <p:sp>
                  <p:nvSpPr>
                    <p:cNvPr id="158" name="TextBox 157">
                      <a:extLst>
                        <a:ext uri="{FF2B5EF4-FFF2-40B4-BE49-F238E27FC236}">
                          <a16:creationId xmlns:a16="http://schemas.microsoft.com/office/drawing/2014/main" id="{AA8D39C7-E0B8-C069-87E8-8E604B84F9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1799" y="3086294"/>
                      <a:ext cx="3478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0.75</a:t>
                      </a:r>
                    </a:p>
                  </p:txBody>
                </p:sp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AE806F57-2830-938D-7251-E32348795D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1799" y="3645888"/>
                      <a:ext cx="3478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0.50</a:t>
                      </a:r>
                    </a:p>
                  </p:txBody>
                </p:sp>
                <p:sp>
                  <p:nvSpPr>
                    <p:cNvPr id="160" name="TextBox 159">
                      <a:extLst>
                        <a:ext uri="{FF2B5EF4-FFF2-40B4-BE49-F238E27FC236}">
                          <a16:creationId xmlns:a16="http://schemas.microsoft.com/office/drawing/2014/main" id="{D73E8A99-8013-4D9A-E706-7C2050DCCE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1799" y="4205482"/>
                      <a:ext cx="3478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0.25</a:t>
                      </a:r>
                    </a:p>
                  </p:txBody>
                </p:sp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FB64249E-FBE9-98C0-77C3-A961AB6927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1799" y="4765075"/>
                      <a:ext cx="3478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0.00</a:t>
                      </a:r>
                    </a:p>
                  </p:txBody>
                </p: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C220DEA9-DBC1-9A90-AEEC-2123C3CBCE58}"/>
                      </a:ext>
                    </a:extLst>
                  </p:cNvPr>
                  <p:cNvGrpSpPr/>
                  <p:nvPr/>
                </p:nvGrpSpPr>
                <p:grpSpPr>
                  <a:xfrm>
                    <a:off x="4114120" y="4081439"/>
                    <a:ext cx="3868996" cy="1114524"/>
                    <a:chOff x="4114120" y="4041749"/>
                    <a:chExt cx="3868996" cy="1114524"/>
                  </a:xfrm>
                </p:grpSpPr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E3AF62E7-27FE-D450-6DDC-31EC0FD902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14120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</a:p>
                  </p:txBody>
                </p:sp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BCCFF2A4-DF8A-1DAF-198B-CA5547B7CB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1882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98305A64-CAF4-ABE9-14D4-92FFCB8186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69644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146" name="TextBox 145">
                      <a:extLst>
                        <a:ext uri="{FF2B5EF4-FFF2-40B4-BE49-F238E27FC236}">
                          <a16:creationId xmlns:a16="http://schemas.microsoft.com/office/drawing/2014/main" id="{ED68D123-0A60-C86E-AAB0-D9EEE9ED0F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7406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20728405-01F8-DA17-E683-A1FCD225EA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25168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B96B329F-5777-8DDE-3447-CB27EEAF88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2930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CED86189-FC1B-901F-C39C-6E947410A9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80692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</a:p>
                  </p:txBody>
                </p:sp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4C2544A2-A235-54F8-17D2-ED1A5EFB49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8454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</a:t>
                      </a:r>
                    </a:p>
                  </p:txBody>
                </p:sp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5DF2F935-4792-1691-3F46-1E191D7330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36216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</a:t>
                      </a:r>
                    </a:p>
                  </p:txBody>
                </p:sp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5136D192-08E1-6E5A-5364-3EB07D821E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13978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</a:t>
                      </a:r>
                    </a:p>
                  </p:txBody>
                </p:sp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AFAA6ED1-4D19-E53A-7403-49DA7DB56C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91744" y="4940829"/>
                      <a:ext cx="913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  <p:sp>
                  <p:nvSpPr>
                    <p:cNvPr id="154" name="TextBox 153">
                      <a:extLst>
                        <a:ext uri="{FF2B5EF4-FFF2-40B4-BE49-F238E27FC236}">
                          <a16:creationId xmlns:a16="http://schemas.microsoft.com/office/drawing/2014/main" id="{C0CAA2C9-8FBD-3DFE-8A37-CEBDA3EADF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4258" y="4041749"/>
                      <a:ext cx="158056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Time to progression</a:t>
                      </a:r>
                    </a:p>
                  </p:txBody>
                </p:sp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68A7ECA8-90C9-6143-5BBF-B0C7B0C9CE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4258" y="4270121"/>
                      <a:ext cx="197970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Progression-free survival</a:t>
                      </a:r>
                    </a:p>
                  </p:txBody>
                </p:sp>
                <p:sp>
                  <p:nvSpPr>
                    <p:cNvPr id="156" name="TextBox 155">
                      <a:extLst>
                        <a:ext uri="{FF2B5EF4-FFF2-40B4-BE49-F238E27FC236}">
                          <a16:creationId xmlns:a16="http://schemas.microsoft.com/office/drawing/2014/main" id="{74FF8C80-2D20-5F1B-F484-8F140D3BA4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4258" y="4498493"/>
                      <a:ext cx="122469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Overall survival</a:t>
                      </a:r>
                    </a:p>
                  </p:txBody>
                </p:sp>
              </p:grp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226F1AD1-59AC-364C-C0BD-B6C59C49CFE4}"/>
                      </a:ext>
                    </a:extLst>
                  </p:cNvPr>
                  <p:cNvSpPr txBox="1"/>
                  <p:nvPr/>
                </p:nvSpPr>
                <p:spPr>
                  <a:xfrm>
                    <a:off x="5545090" y="5180544"/>
                    <a:ext cx="100348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Time (years)</a:t>
                    </a:r>
                  </a:p>
                </p:txBody>
              </p:sp>
            </p:grp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4FDD050F-A55C-A6AD-109E-9C9BB439BCF9}"/>
                    </a:ext>
                  </a:extLst>
                </p:cNvPr>
                <p:cNvCxnSpPr/>
                <p:nvPr/>
              </p:nvCxnSpPr>
              <p:spPr>
                <a:xfrm flipH="1">
                  <a:off x="4292599" y="3771117"/>
                  <a:ext cx="252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26335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9F3846B6-5F07-7CED-9E80-04D4BC1938AA}"/>
                    </a:ext>
                  </a:extLst>
                </p:cNvPr>
                <p:cNvCxnSpPr/>
                <p:nvPr/>
              </p:nvCxnSpPr>
              <p:spPr>
                <a:xfrm flipH="1">
                  <a:off x="4292599" y="3999489"/>
                  <a:ext cx="252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B46A"/>
                  </a:solidFill>
                  <a:prstDash val="solid"/>
                </a:ln>
                <a:effectLst/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A5193DA-BE3A-BBB6-EE22-7EEF644AB8F0}"/>
                    </a:ext>
                  </a:extLst>
                </p:cNvPr>
                <p:cNvCxnSpPr/>
                <p:nvPr/>
              </p:nvCxnSpPr>
              <p:spPr>
                <a:xfrm flipH="1">
                  <a:off x="4292599" y="4239012"/>
                  <a:ext cx="252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AC9A8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D6C1421-868F-C2D1-C01C-A72001C45B83}"/>
                </a:ext>
              </a:extLst>
            </p:cNvPr>
            <p:cNvSpPr/>
            <p:nvPr/>
          </p:nvSpPr>
          <p:spPr>
            <a:xfrm>
              <a:off x="4118429" y="2222502"/>
              <a:ext cx="3785343" cy="895298"/>
            </a:xfrm>
            <a:custGeom>
              <a:avLst/>
              <a:gdLst>
                <a:gd name="connsiteX0" fmla="*/ 0 w 3785343"/>
                <a:gd name="connsiteY0" fmla="*/ 0 h 895298"/>
                <a:gd name="connsiteX1" fmla="*/ 3053 w 3785343"/>
                <a:gd name="connsiteY1" fmla="*/ 0 h 895298"/>
                <a:gd name="connsiteX2" fmla="*/ 3053 w 3785343"/>
                <a:gd name="connsiteY2" fmla="*/ 788 h 895298"/>
                <a:gd name="connsiteX3" fmla="*/ 5152 w 3785343"/>
                <a:gd name="connsiteY3" fmla="*/ 788 h 895298"/>
                <a:gd name="connsiteX4" fmla="*/ 7251 w 3785343"/>
                <a:gd name="connsiteY4" fmla="*/ 788 h 895298"/>
                <a:gd name="connsiteX5" fmla="*/ 7251 w 3785343"/>
                <a:gd name="connsiteY5" fmla="*/ 1378 h 895298"/>
                <a:gd name="connsiteX6" fmla="*/ 9349 w 3785343"/>
                <a:gd name="connsiteY6" fmla="*/ 1378 h 895298"/>
                <a:gd name="connsiteX7" fmla="*/ 9349 w 3785343"/>
                <a:gd name="connsiteY7" fmla="*/ 2166 h 895298"/>
                <a:gd name="connsiteX8" fmla="*/ 10303 w 3785343"/>
                <a:gd name="connsiteY8" fmla="*/ 2166 h 895298"/>
                <a:gd name="connsiteX9" fmla="*/ 12402 w 3785343"/>
                <a:gd name="connsiteY9" fmla="*/ 2166 h 895298"/>
                <a:gd name="connsiteX10" fmla="*/ 12402 w 3785343"/>
                <a:gd name="connsiteY10" fmla="*/ 3741 h 895298"/>
                <a:gd name="connsiteX11" fmla="*/ 13356 w 3785343"/>
                <a:gd name="connsiteY11" fmla="*/ 3741 h 895298"/>
                <a:gd name="connsiteX12" fmla="*/ 13356 w 3785343"/>
                <a:gd name="connsiteY12" fmla="*/ 4332 h 895298"/>
                <a:gd name="connsiteX13" fmla="*/ 14501 w 3785343"/>
                <a:gd name="connsiteY13" fmla="*/ 4332 h 895298"/>
                <a:gd name="connsiteX14" fmla="*/ 14501 w 3785343"/>
                <a:gd name="connsiteY14" fmla="*/ 5119 h 895298"/>
                <a:gd name="connsiteX15" fmla="*/ 17554 w 3785343"/>
                <a:gd name="connsiteY15" fmla="*/ 5119 h 895298"/>
                <a:gd name="connsiteX16" fmla="*/ 17554 w 3785343"/>
                <a:gd name="connsiteY16" fmla="*/ 5907 h 895298"/>
                <a:gd name="connsiteX17" fmla="*/ 18699 w 3785343"/>
                <a:gd name="connsiteY17" fmla="*/ 5907 h 895298"/>
                <a:gd name="connsiteX18" fmla="*/ 18699 w 3785343"/>
                <a:gd name="connsiteY18" fmla="*/ 6498 h 895298"/>
                <a:gd name="connsiteX19" fmla="*/ 19653 w 3785343"/>
                <a:gd name="connsiteY19" fmla="*/ 6498 h 895298"/>
                <a:gd name="connsiteX20" fmla="*/ 20607 w 3785343"/>
                <a:gd name="connsiteY20" fmla="*/ 6498 h 895298"/>
                <a:gd name="connsiteX21" fmla="*/ 20607 w 3785343"/>
                <a:gd name="connsiteY21" fmla="*/ 8073 h 895298"/>
                <a:gd name="connsiteX22" fmla="*/ 21752 w 3785343"/>
                <a:gd name="connsiteY22" fmla="*/ 8073 h 895298"/>
                <a:gd name="connsiteX23" fmla="*/ 21752 w 3785343"/>
                <a:gd name="connsiteY23" fmla="*/ 11617 h 895298"/>
                <a:gd name="connsiteX24" fmla="*/ 22706 w 3785343"/>
                <a:gd name="connsiteY24" fmla="*/ 11617 h 895298"/>
                <a:gd name="connsiteX25" fmla="*/ 22706 w 3785343"/>
                <a:gd name="connsiteY25" fmla="*/ 12405 h 895298"/>
                <a:gd name="connsiteX26" fmla="*/ 24804 w 3785343"/>
                <a:gd name="connsiteY26" fmla="*/ 12405 h 895298"/>
                <a:gd name="connsiteX27" fmla="*/ 24804 w 3785343"/>
                <a:gd name="connsiteY27" fmla="*/ 13783 h 895298"/>
                <a:gd name="connsiteX28" fmla="*/ 25758 w 3785343"/>
                <a:gd name="connsiteY28" fmla="*/ 13783 h 895298"/>
                <a:gd name="connsiteX29" fmla="*/ 25758 w 3785343"/>
                <a:gd name="connsiteY29" fmla="*/ 14571 h 895298"/>
                <a:gd name="connsiteX30" fmla="*/ 26903 w 3785343"/>
                <a:gd name="connsiteY30" fmla="*/ 14571 h 895298"/>
                <a:gd name="connsiteX31" fmla="*/ 26903 w 3785343"/>
                <a:gd name="connsiteY31" fmla="*/ 15161 h 895298"/>
                <a:gd name="connsiteX32" fmla="*/ 27857 w 3785343"/>
                <a:gd name="connsiteY32" fmla="*/ 15161 h 895298"/>
                <a:gd name="connsiteX33" fmla="*/ 27857 w 3785343"/>
                <a:gd name="connsiteY33" fmla="*/ 16736 h 895298"/>
                <a:gd name="connsiteX34" fmla="*/ 28430 w 3785343"/>
                <a:gd name="connsiteY34" fmla="*/ 16736 h 895298"/>
                <a:gd name="connsiteX35" fmla="*/ 28430 w 3785343"/>
                <a:gd name="connsiteY35" fmla="*/ 17524 h 895298"/>
                <a:gd name="connsiteX36" fmla="*/ 29002 w 3785343"/>
                <a:gd name="connsiteY36" fmla="*/ 17524 h 895298"/>
                <a:gd name="connsiteX37" fmla="*/ 29956 w 3785343"/>
                <a:gd name="connsiteY37" fmla="*/ 17524 h 895298"/>
                <a:gd name="connsiteX38" fmla="*/ 29956 w 3785343"/>
                <a:gd name="connsiteY38" fmla="*/ 18312 h 895298"/>
                <a:gd name="connsiteX39" fmla="*/ 31101 w 3785343"/>
                <a:gd name="connsiteY39" fmla="*/ 18312 h 895298"/>
                <a:gd name="connsiteX40" fmla="*/ 31101 w 3785343"/>
                <a:gd name="connsiteY40" fmla="*/ 18902 h 895298"/>
                <a:gd name="connsiteX41" fmla="*/ 32055 w 3785343"/>
                <a:gd name="connsiteY41" fmla="*/ 18902 h 895298"/>
                <a:gd name="connsiteX42" fmla="*/ 32055 w 3785343"/>
                <a:gd name="connsiteY42" fmla="*/ 21856 h 895298"/>
                <a:gd name="connsiteX43" fmla="*/ 33200 w 3785343"/>
                <a:gd name="connsiteY43" fmla="*/ 21856 h 895298"/>
                <a:gd name="connsiteX44" fmla="*/ 33200 w 3785343"/>
                <a:gd name="connsiteY44" fmla="*/ 22643 h 895298"/>
                <a:gd name="connsiteX45" fmla="*/ 34154 w 3785343"/>
                <a:gd name="connsiteY45" fmla="*/ 22643 h 895298"/>
                <a:gd name="connsiteX46" fmla="*/ 34154 w 3785343"/>
                <a:gd name="connsiteY46" fmla="*/ 24022 h 895298"/>
                <a:gd name="connsiteX47" fmla="*/ 35108 w 3785343"/>
                <a:gd name="connsiteY47" fmla="*/ 24022 h 895298"/>
                <a:gd name="connsiteX48" fmla="*/ 35108 w 3785343"/>
                <a:gd name="connsiteY48" fmla="*/ 25597 h 895298"/>
                <a:gd name="connsiteX49" fmla="*/ 35299 w 3785343"/>
                <a:gd name="connsiteY49" fmla="*/ 25597 h 895298"/>
                <a:gd name="connsiteX50" fmla="*/ 35299 w 3785343"/>
                <a:gd name="connsiteY50" fmla="*/ 26188 h 895298"/>
                <a:gd name="connsiteX51" fmla="*/ 36253 w 3785343"/>
                <a:gd name="connsiteY51" fmla="*/ 26188 h 895298"/>
                <a:gd name="connsiteX52" fmla="*/ 36253 w 3785343"/>
                <a:gd name="connsiteY52" fmla="*/ 27763 h 895298"/>
                <a:gd name="connsiteX53" fmla="*/ 36634 w 3785343"/>
                <a:gd name="connsiteY53" fmla="*/ 27763 h 895298"/>
                <a:gd name="connsiteX54" fmla="*/ 36634 w 3785343"/>
                <a:gd name="connsiteY54" fmla="*/ 28550 h 895298"/>
                <a:gd name="connsiteX55" fmla="*/ 36634 w 3785343"/>
                <a:gd name="connsiteY55" fmla="*/ 29141 h 895298"/>
                <a:gd name="connsiteX56" fmla="*/ 37207 w 3785343"/>
                <a:gd name="connsiteY56" fmla="*/ 29141 h 895298"/>
                <a:gd name="connsiteX57" fmla="*/ 37207 w 3785343"/>
                <a:gd name="connsiteY57" fmla="*/ 29929 h 895298"/>
                <a:gd name="connsiteX58" fmla="*/ 38351 w 3785343"/>
                <a:gd name="connsiteY58" fmla="*/ 29929 h 895298"/>
                <a:gd name="connsiteX59" fmla="*/ 38351 w 3785343"/>
                <a:gd name="connsiteY59" fmla="*/ 32095 h 895298"/>
                <a:gd name="connsiteX60" fmla="*/ 39305 w 3785343"/>
                <a:gd name="connsiteY60" fmla="*/ 32095 h 895298"/>
                <a:gd name="connsiteX61" fmla="*/ 39305 w 3785343"/>
                <a:gd name="connsiteY61" fmla="*/ 32882 h 895298"/>
                <a:gd name="connsiteX62" fmla="*/ 40450 w 3785343"/>
                <a:gd name="connsiteY62" fmla="*/ 32882 h 895298"/>
                <a:gd name="connsiteX63" fmla="*/ 40450 w 3785343"/>
                <a:gd name="connsiteY63" fmla="*/ 36623 h 895298"/>
                <a:gd name="connsiteX64" fmla="*/ 41404 w 3785343"/>
                <a:gd name="connsiteY64" fmla="*/ 36623 h 895298"/>
                <a:gd name="connsiteX65" fmla="*/ 41404 w 3785343"/>
                <a:gd name="connsiteY65" fmla="*/ 39577 h 895298"/>
                <a:gd name="connsiteX66" fmla="*/ 42358 w 3785343"/>
                <a:gd name="connsiteY66" fmla="*/ 39577 h 895298"/>
                <a:gd name="connsiteX67" fmla="*/ 43503 w 3785343"/>
                <a:gd name="connsiteY67" fmla="*/ 39577 h 895298"/>
                <a:gd name="connsiteX68" fmla="*/ 43503 w 3785343"/>
                <a:gd name="connsiteY68" fmla="*/ 40167 h 895298"/>
                <a:gd name="connsiteX69" fmla="*/ 44457 w 3785343"/>
                <a:gd name="connsiteY69" fmla="*/ 40167 h 895298"/>
                <a:gd name="connsiteX70" fmla="*/ 44457 w 3785343"/>
                <a:gd name="connsiteY70" fmla="*/ 43121 h 895298"/>
                <a:gd name="connsiteX71" fmla="*/ 45602 w 3785343"/>
                <a:gd name="connsiteY71" fmla="*/ 43121 h 895298"/>
                <a:gd name="connsiteX72" fmla="*/ 45602 w 3785343"/>
                <a:gd name="connsiteY72" fmla="*/ 46074 h 895298"/>
                <a:gd name="connsiteX73" fmla="*/ 46556 w 3785343"/>
                <a:gd name="connsiteY73" fmla="*/ 46074 h 895298"/>
                <a:gd name="connsiteX74" fmla="*/ 46556 w 3785343"/>
                <a:gd name="connsiteY74" fmla="*/ 46862 h 895298"/>
                <a:gd name="connsiteX75" fmla="*/ 47701 w 3785343"/>
                <a:gd name="connsiteY75" fmla="*/ 46862 h 895298"/>
                <a:gd name="connsiteX76" fmla="*/ 47701 w 3785343"/>
                <a:gd name="connsiteY76" fmla="*/ 48240 h 895298"/>
                <a:gd name="connsiteX77" fmla="*/ 48655 w 3785343"/>
                <a:gd name="connsiteY77" fmla="*/ 48240 h 895298"/>
                <a:gd name="connsiteX78" fmla="*/ 48655 w 3785343"/>
                <a:gd name="connsiteY78" fmla="*/ 49028 h 895298"/>
                <a:gd name="connsiteX79" fmla="*/ 49609 w 3785343"/>
                <a:gd name="connsiteY79" fmla="*/ 49028 h 895298"/>
                <a:gd name="connsiteX80" fmla="*/ 49609 w 3785343"/>
                <a:gd name="connsiteY80" fmla="*/ 52769 h 895298"/>
                <a:gd name="connsiteX81" fmla="*/ 50754 w 3785343"/>
                <a:gd name="connsiteY81" fmla="*/ 52769 h 895298"/>
                <a:gd name="connsiteX82" fmla="*/ 50754 w 3785343"/>
                <a:gd name="connsiteY82" fmla="*/ 54147 h 895298"/>
                <a:gd name="connsiteX83" fmla="*/ 51708 w 3785343"/>
                <a:gd name="connsiteY83" fmla="*/ 54147 h 895298"/>
                <a:gd name="connsiteX84" fmla="*/ 51708 w 3785343"/>
                <a:gd name="connsiteY84" fmla="*/ 55722 h 895298"/>
                <a:gd name="connsiteX85" fmla="*/ 52852 w 3785343"/>
                <a:gd name="connsiteY85" fmla="*/ 55722 h 895298"/>
                <a:gd name="connsiteX86" fmla="*/ 52852 w 3785343"/>
                <a:gd name="connsiteY86" fmla="*/ 58676 h 895298"/>
                <a:gd name="connsiteX87" fmla="*/ 53806 w 3785343"/>
                <a:gd name="connsiteY87" fmla="*/ 58676 h 895298"/>
                <a:gd name="connsiteX88" fmla="*/ 53806 w 3785343"/>
                <a:gd name="connsiteY88" fmla="*/ 60054 h 895298"/>
                <a:gd name="connsiteX89" fmla="*/ 54951 w 3785343"/>
                <a:gd name="connsiteY89" fmla="*/ 60054 h 895298"/>
                <a:gd name="connsiteX90" fmla="*/ 54951 w 3785343"/>
                <a:gd name="connsiteY90" fmla="*/ 62220 h 895298"/>
                <a:gd name="connsiteX91" fmla="*/ 55905 w 3785343"/>
                <a:gd name="connsiteY91" fmla="*/ 62220 h 895298"/>
                <a:gd name="connsiteX92" fmla="*/ 55905 w 3785343"/>
                <a:gd name="connsiteY92" fmla="*/ 63008 h 895298"/>
                <a:gd name="connsiteX93" fmla="*/ 57050 w 3785343"/>
                <a:gd name="connsiteY93" fmla="*/ 63008 h 895298"/>
                <a:gd name="connsiteX94" fmla="*/ 57050 w 3785343"/>
                <a:gd name="connsiteY94" fmla="*/ 66749 h 895298"/>
                <a:gd name="connsiteX95" fmla="*/ 58004 w 3785343"/>
                <a:gd name="connsiteY95" fmla="*/ 66749 h 895298"/>
                <a:gd name="connsiteX96" fmla="*/ 58004 w 3785343"/>
                <a:gd name="connsiteY96" fmla="*/ 68915 h 895298"/>
                <a:gd name="connsiteX97" fmla="*/ 58958 w 3785343"/>
                <a:gd name="connsiteY97" fmla="*/ 68915 h 895298"/>
                <a:gd name="connsiteX98" fmla="*/ 58958 w 3785343"/>
                <a:gd name="connsiteY98" fmla="*/ 71868 h 895298"/>
                <a:gd name="connsiteX99" fmla="*/ 61057 w 3785343"/>
                <a:gd name="connsiteY99" fmla="*/ 71868 h 895298"/>
                <a:gd name="connsiteX100" fmla="*/ 61057 w 3785343"/>
                <a:gd name="connsiteY100" fmla="*/ 74034 h 895298"/>
                <a:gd name="connsiteX101" fmla="*/ 62202 w 3785343"/>
                <a:gd name="connsiteY101" fmla="*/ 74034 h 895298"/>
                <a:gd name="connsiteX102" fmla="*/ 62202 w 3785343"/>
                <a:gd name="connsiteY102" fmla="*/ 77775 h 895298"/>
                <a:gd name="connsiteX103" fmla="*/ 63156 w 3785343"/>
                <a:gd name="connsiteY103" fmla="*/ 77775 h 895298"/>
                <a:gd name="connsiteX104" fmla="*/ 63156 w 3785343"/>
                <a:gd name="connsiteY104" fmla="*/ 79350 h 895298"/>
                <a:gd name="connsiteX105" fmla="*/ 64301 w 3785343"/>
                <a:gd name="connsiteY105" fmla="*/ 79350 h 895298"/>
                <a:gd name="connsiteX106" fmla="*/ 64301 w 3785343"/>
                <a:gd name="connsiteY106" fmla="*/ 80728 h 895298"/>
                <a:gd name="connsiteX107" fmla="*/ 65255 w 3785343"/>
                <a:gd name="connsiteY107" fmla="*/ 80728 h 895298"/>
                <a:gd name="connsiteX108" fmla="*/ 65255 w 3785343"/>
                <a:gd name="connsiteY108" fmla="*/ 82894 h 895298"/>
                <a:gd name="connsiteX109" fmla="*/ 66209 w 3785343"/>
                <a:gd name="connsiteY109" fmla="*/ 82894 h 895298"/>
                <a:gd name="connsiteX110" fmla="*/ 66209 w 3785343"/>
                <a:gd name="connsiteY110" fmla="*/ 83682 h 895298"/>
                <a:gd name="connsiteX111" fmla="*/ 67354 w 3785343"/>
                <a:gd name="connsiteY111" fmla="*/ 83682 h 895298"/>
                <a:gd name="connsiteX112" fmla="*/ 67354 w 3785343"/>
                <a:gd name="connsiteY112" fmla="*/ 85848 h 895298"/>
                <a:gd name="connsiteX113" fmla="*/ 68308 w 3785343"/>
                <a:gd name="connsiteY113" fmla="*/ 85848 h 895298"/>
                <a:gd name="connsiteX114" fmla="*/ 68308 w 3785343"/>
                <a:gd name="connsiteY114" fmla="*/ 87423 h 895298"/>
                <a:gd name="connsiteX115" fmla="*/ 69452 w 3785343"/>
                <a:gd name="connsiteY115" fmla="*/ 87423 h 895298"/>
                <a:gd name="connsiteX116" fmla="*/ 69452 w 3785343"/>
                <a:gd name="connsiteY116" fmla="*/ 88211 h 895298"/>
                <a:gd name="connsiteX117" fmla="*/ 71360 w 3785343"/>
                <a:gd name="connsiteY117" fmla="*/ 88211 h 895298"/>
                <a:gd name="connsiteX118" fmla="*/ 73459 w 3785343"/>
                <a:gd name="connsiteY118" fmla="*/ 88211 h 895298"/>
                <a:gd name="connsiteX119" fmla="*/ 73459 w 3785343"/>
                <a:gd name="connsiteY119" fmla="*/ 88801 h 895298"/>
                <a:gd name="connsiteX120" fmla="*/ 74604 w 3785343"/>
                <a:gd name="connsiteY120" fmla="*/ 88801 h 895298"/>
                <a:gd name="connsiteX121" fmla="*/ 74604 w 3785343"/>
                <a:gd name="connsiteY121" fmla="*/ 91164 h 895298"/>
                <a:gd name="connsiteX122" fmla="*/ 75558 w 3785343"/>
                <a:gd name="connsiteY122" fmla="*/ 91164 h 895298"/>
                <a:gd name="connsiteX123" fmla="*/ 75558 w 3785343"/>
                <a:gd name="connsiteY123" fmla="*/ 92542 h 895298"/>
                <a:gd name="connsiteX124" fmla="*/ 75558 w 3785343"/>
                <a:gd name="connsiteY124" fmla="*/ 93330 h 895298"/>
                <a:gd name="connsiteX125" fmla="*/ 76703 w 3785343"/>
                <a:gd name="connsiteY125" fmla="*/ 93330 h 895298"/>
                <a:gd name="connsiteX126" fmla="*/ 76703 w 3785343"/>
                <a:gd name="connsiteY126" fmla="*/ 94118 h 895298"/>
                <a:gd name="connsiteX127" fmla="*/ 77657 w 3785343"/>
                <a:gd name="connsiteY127" fmla="*/ 94118 h 895298"/>
                <a:gd name="connsiteX128" fmla="*/ 77657 w 3785343"/>
                <a:gd name="connsiteY128" fmla="*/ 95496 h 895298"/>
                <a:gd name="connsiteX129" fmla="*/ 78802 w 3785343"/>
                <a:gd name="connsiteY129" fmla="*/ 95496 h 895298"/>
                <a:gd name="connsiteX130" fmla="*/ 78802 w 3785343"/>
                <a:gd name="connsiteY130" fmla="*/ 96283 h 895298"/>
                <a:gd name="connsiteX131" fmla="*/ 79756 w 3785343"/>
                <a:gd name="connsiteY131" fmla="*/ 96283 h 895298"/>
                <a:gd name="connsiteX132" fmla="*/ 79756 w 3785343"/>
                <a:gd name="connsiteY132" fmla="*/ 97071 h 895298"/>
                <a:gd name="connsiteX133" fmla="*/ 80710 w 3785343"/>
                <a:gd name="connsiteY133" fmla="*/ 97071 h 895298"/>
                <a:gd name="connsiteX134" fmla="*/ 80710 w 3785343"/>
                <a:gd name="connsiteY134" fmla="*/ 99237 h 895298"/>
                <a:gd name="connsiteX135" fmla="*/ 81855 w 3785343"/>
                <a:gd name="connsiteY135" fmla="*/ 99237 h 895298"/>
                <a:gd name="connsiteX136" fmla="*/ 81855 w 3785343"/>
                <a:gd name="connsiteY136" fmla="*/ 100025 h 895298"/>
                <a:gd name="connsiteX137" fmla="*/ 82809 w 3785343"/>
                <a:gd name="connsiteY137" fmla="*/ 100025 h 895298"/>
                <a:gd name="connsiteX138" fmla="*/ 83953 w 3785343"/>
                <a:gd name="connsiteY138" fmla="*/ 100025 h 895298"/>
                <a:gd name="connsiteX139" fmla="*/ 86052 w 3785343"/>
                <a:gd name="connsiteY139" fmla="*/ 100025 h 895298"/>
                <a:gd name="connsiteX140" fmla="*/ 86052 w 3785343"/>
                <a:gd name="connsiteY140" fmla="*/ 102190 h 895298"/>
                <a:gd name="connsiteX141" fmla="*/ 87006 w 3785343"/>
                <a:gd name="connsiteY141" fmla="*/ 102190 h 895298"/>
                <a:gd name="connsiteX142" fmla="*/ 87006 w 3785343"/>
                <a:gd name="connsiteY142" fmla="*/ 104356 h 895298"/>
                <a:gd name="connsiteX143" fmla="*/ 87960 w 3785343"/>
                <a:gd name="connsiteY143" fmla="*/ 104356 h 895298"/>
                <a:gd name="connsiteX144" fmla="*/ 87960 w 3785343"/>
                <a:gd name="connsiteY144" fmla="*/ 105144 h 895298"/>
                <a:gd name="connsiteX145" fmla="*/ 89105 w 3785343"/>
                <a:gd name="connsiteY145" fmla="*/ 105144 h 895298"/>
                <a:gd name="connsiteX146" fmla="*/ 89105 w 3785343"/>
                <a:gd name="connsiteY146" fmla="*/ 105932 h 895298"/>
                <a:gd name="connsiteX147" fmla="*/ 91204 w 3785343"/>
                <a:gd name="connsiteY147" fmla="*/ 105932 h 895298"/>
                <a:gd name="connsiteX148" fmla="*/ 91204 w 3785343"/>
                <a:gd name="connsiteY148" fmla="*/ 106719 h 895298"/>
                <a:gd name="connsiteX149" fmla="*/ 92158 w 3785343"/>
                <a:gd name="connsiteY149" fmla="*/ 106719 h 895298"/>
                <a:gd name="connsiteX150" fmla="*/ 92158 w 3785343"/>
                <a:gd name="connsiteY150" fmla="*/ 107310 h 895298"/>
                <a:gd name="connsiteX151" fmla="*/ 93303 w 3785343"/>
                <a:gd name="connsiteY151" fmla="*/ 107310 h 895298"/>
                <a:gd name="connsiteX152" fmla="*/ 93303 w 3785343"/>
                <a:gd name="connsiteY152" fmla="*/ 108885 h 895298"/>
                <a:gd name="connsiteX153" fmla="*/ 94257 w 3785343"/>
                <a:gd name="connsiteY153" fmla="*/ 108885 h 895298"/>
                <a:gd name="connsiteX154" fmla="*/ 94257 w 3785343"/>
                <a:gd name="connsiteY154" fmla="*/ 111051 h 895298"/>
                <a:gd name="connsiteX155" fmla="*/ 95211 w 3785343"/>
                <a:gd name="connsiteY155" fmla="*/ 111051 h 895298"/>
                <a:gd name="connsiteX156" fmla="*/ 95211 w 3785343"/>
                <a:gd name="connsiteY156" fmla="*/ 111839 h 895298"/>
                <a:gd name="connsiteX157" fmla="*/ 96356 w 3785343"/>
                <a:gd name="connsiteY157" fmla="*/ 111839 h 895298"/>
                <a:gd name="connsiteX158" fmla="*/ 96356 w 3785343"/>
                <a:gd name="connsiteY158" fmla="*/ 114004 h 895298"/>
                <a:gd name="connsiteX159" fmla="*/ 97310 w 3785343"/>
                <a:gd name="connsiteY159" fmla="*/ 114004 h 895298"/>
                <a:gd name="connsiteX160" fmla="*/ 97310 w 3785343"/>
                <a:gd name="connsiteY160" fmla="*/ 114792 h 895298"/>
                <a:gd name="connsiteX161" fmla="*/ 97882 w 3785343"/>
                <a:gd name="connsiteY161" fmla="*/ 114792 h 895298"/>
                <a:gd name="connsiteX162" fmla="*/ 97882 w 3785343"/>
                <a:gd name="connsiteY162" fmla="*/ 115580 h 895298"/>
                <a:gd name="connsiteX163" fmla="*/ 98454 w 3785343"/>
                <a:gd name="connsiteY163" fmla="*/ 115580 h 895298"/>
                <a:gd name="connsiteX164" fmla="*/ 98454 w 3785343"/>
                <a:gd name="connsiteY164" fmla="*/ 118533 h 895298"/>
                <a:gd name="connsiteX165" fmla="*/ 99408 w 3785343"/>
                <a:gd name="connsiteY165" fmla="*/ 118533 h 895298"/>
                <a:gd name="connsiteX166" fmla="*/ 99408 w 3785343"/>
                <a:gd name="connsiteY166" fmla="*/ 119911 h 895298"/>
                <a:gd name="connsiteX167" fmla="*/ 100553 w 3785343"/>
                <a:gd name="connsiteY167" fmla="*/ 119911 h 895298"/>
                <a:gd name="connsiteX168" fmla="*/ 100553 w 3785343"/>
                <a:gd name="connsiteY168" fmla="*/ 122274 h 895298"/>
                <a:gd name="connsiteX169" fmla="*/ 100553 w 3785343"/>
                <a:gd name="connsiteY169" fmla="*/ 122274 h 895298"/>
                <a:gd name="connsiteX170" fmla="*/ 100553 w 3785343"/>
                <a:gd name="connsiteY170" fmla="*/ 123062 h 895298"/>
                <a:gd name="connsiteX171" fmla="*/ 101507 w 3785343"/>
                <a:gd name="connsiteY171" fmla="*/ 123062 h 895298"/>
                <a:gd name="connsiteX172" fmla="*/ 103606 w 3785343"/>
                <a:gd name="connsiteY172" fmla="*/ 123062 h 895298"/>
                <a:gd name="connsiteX173" fmla="*/ 103606 w 3785343"/>
                <a:gd name="connsiteY173" fmla="*/ 125228 h 895298"/>
                <a:gd name="connsiteX174" fmla="*/ 104560 w 3785343"/>
                <a:gd name="connsiteY174" fmla="*/ 125228 h 895298"/>
                <a:gd name="connsiteX175" fmla="*/ 104560 w 3785343"/>
                <a:gd name="connsiteY175" fmla="*/ 126606 h 895298"/>
                <a:gd name="connsiteX176" fmla="*/ 104751 w 3785343"/>
                <a:gd name="connsiteY176" fmla="*/ 126606 h 895298"/>
                <a:gd name="connsiteX177" fmla="*/ 104751 w 3785343"/>
                <a:gd name="connsiteY177" fmla="*/ 127394 h 895298"/>
                <a:gd name="connsiteX178" fmla="*/ 105705 w 3785343"/>
                <a:gd name="connsiteY178" fmla="*/ 127394 h 895298"/>
                <a:gd name="connsiteX179" fmla="*/ 105705 w 3785343"/>
                <a:gd name="connsiteY179" fmla="*/ 128181 h 895298"/>
                <a:gd name="connsiteX180" fmla="*/ 107804 w 3785343"/>
                <a:gd name="connsiteY180" fmla="*/ 128181 h 895298"/>
                <a:gd name="connsiteX181" fmla="*/ 108758 w 3785343"/>
                <a:gd name="connsiteY181" fmla="*/ 128181 h 895298"/>
                <a:gd name="connsiteX182" fmla="*/ 108758 w 3785343"/>
                <a:gd name="connsiteY182" fmla="*/ 129756 h 895298"/>
                <a:gd name="connsiteX183" fmla="*/ 110857 w 3785343"/>
                <a:gd name="connsiteY183" fmla="*/ 129756 h 895298"/>
                <a:gd name="connsiteX184" fmla="*/ 111811 w 3785343"/>
                <a:gd name="connsiteY184" fmla="*/ 129756 h 895298"/>
                <a:gd name="connsiteX185" fmla="*/ 111811 w 3785343"/>
                <a:gd name="connsiteY185" fmla="*/ 130347 h 895298"/>
                <a:gd name="connsiteX186" fmla="*/ 112955 w 3785343"/>
                <a:gd name="connsiteY186" fmla="*/ 130347 h 895298"/>
                <a:gd name="connsiteX187" fmla="*/ 112955 w 3785343"/>
                <a:gd name="connsiteY187" fmla="*/ 131135 h 895298"/>
                <a:gd name="connsiteX188" fmla="*/ 113909 w 3785343"/>
                <a:gd name="connsiteY188" fmla="*/ 131135 h 895298"/>
                <a:gd name="connsiteX189" fmla="*/ 113909 w 3785343"/>
                <a:gd name="connsiteY189" fmla="*/ 131922 h 895298"/>
                <a:gd name="connsiteX190" fmla="*/ 113909 w 3785343"/>
                <a:gd name="connsiteY190" fmla="*/ 131922 h 895298"/>
                <a:gd name="connsiteX191" fmla="*/ 113909 w 3785343"/>
                <a:gd name="connsiteY191" fmla="*/ 134876 h 895298"/>
                <a:gd name="connsiteX192" fmla="*/ 115054 w 3785343"/>
                <a:gd name="connsiteY192" fmla="*/ 134876 h 895298"/>
                <a:gd name="connsiteX193" fmla="*/ 115054 w 3785343"/>
                <a:gd name="connsiteY193" fmla="*/ 136451 h 895298"/>
                <a:gd name="connsiteX194" fmla="*/ 115818 w 3785343"/>
                <a:gd name="connsiteY194" fmla="*/ 136451 h 895298"/>
                <a:gd name="connsiteX195" fmla="*/ 115818 w 3785343"/>
                <a:gd name="connsiteY195" fmla="*/ 137042 h 895298"/>
                <a:gd name="connsiteX196" fmla="*/ 116008 w 3785343"/>
                <a:gd name="connsiteY196" fmla="*/ 137042 h 895298"/>
                <a:gd name="connsiteX197" fmla="*/ 116008 w 3785343"/>
                <a:gd name="connsiteY197" fmla="*/ 137829 h 895298"/>
                <a:gd name="connsiteX198" fmla="*/ 116962 w 3785343"/>
                <a:gd name="connsiteY198" fmla="*/ 137829 h 895298"/>
                <a:gd name="connsiteX199" fmla="*/ 116962 w 3785343"/>
                <a:gd name="connsiteY199" fmla="*/ 140783 h 895298"/>
                <a:gd name="connsiteX200" fmla="*/ 118107 w 3785343"/>
                <a:gd name="connsiteY200" fmla="*/ 140783 h 895298"/>
                <a:gd name="connsiteX201" fmla="*/ 118107 w 3785343"/>
                <a:gd name="connsiteY201" fmla="*/ 143145 h 895298"/>
                <a:gd name="connsiteX202" fmla="*/ 120206 w 3785343"/>
                <a:gd name="connsiteY202" fmla="*/ 143145 h 895298"/>
                <a:gd name="connsiteX203" fmla="*/ 120206 w 3785343"/>
                <a:gd name="connsiteY203" fmla="*/ 144524 h 895298"/>
                <a:gd name="connsiteX204" fmla="*/ 121160 w 3785343"/>
                <a:gd name="connsiteY204" fmla="*/ 144524 h 895298"/>
                <a:gd name="connsiteX205" fmla="*/ 121160 w 3785343"/>
                <a:gd name="connsiteY205" fmla="*/ 146099 h 895298"/>
                <a:gd name="connsiteX206" fmla="*/ 122305 w 3785343"/>
                <a:gd name="connsiteY206" fmla="*/ 146099 h 895298"/>
                <a:gd name="connsiteX207" fmla="*/ 122305 w 3785343"/>
                <a:gd name="connsiteY207" fmla="*/ 147477 h 895298"/>
                <a:gd name="connsiteX208" fmla="*/ 123259 w 3785343"/>
                <a:gd name="connsiteY208" fmla="*/ 147477 h 895298"/>
                <a:gd name="connsiteX209" fmla="*/ 123259 w 3785343"/>
                <a:gd name="connsiteY209" fmla="*/ 149052 h 895298"/>
                <a:gd name="connsiteX210" fmla="*/ 124404 w 3785343"/>
                <a:gd name="connsiteY210" fmla="*/ 149052 h 895298"/>
                <a:gd name="connsiteX211" fmla="*/ 124976 w 3785343"/>
                <a:gd name="connsiteY211" fmla="*/ 149052 h 895298"/>
                <a:gd name="connsiteX212" fmla="*/ 124976 w 3785343"/>
                <a:gd name="connsiteY212" fmla="*/ 149840 h 895298"/>
                <a:gd name="connsiteX213" fmla="*/ 126312 w 3785343"/>
                <a:gd name="connsiteY213" fmla="*/ 149840 h 895298"/>
                <a:gd name="connsiteX214" fmla="*/ 126312 w 3785343"/>
                <a:gd name="connsiteY214" fmla="*/ 154369 h 895298"/>
                <a:gd name="connsiteX215" fmla="*/ 127457 w 3785343"/>
                <a:gd name="connsiteY215" fmla="*/ 154369 h 895298"/>
                <a:gd name="connsiteX216" fmla="*/ 127457 w 3785343"/>
                <a:gd name="connsiteY216" fmla="*/ 156535 h 895298"/>
                <a:gd name="connsiteX217" fmla="*/ 128411 w 3785343"/>
                <a:gd name="connsiteY217" fmla="*/ 156535 h 895298"/>
                <a:gd name="connsiteX218" fmla="*/ 128411 w 3785343"/>
                <a:gd name="connsiteY218" fmla="*/ 157322 h 895298"/>
                <a:gd name="connsiteX219" fmla="*/ 130509 w 3785343"/>
                <a:gd name="connsiteY219" fmla="*/ 157322 h 895298"/>
                <a:gd name="connsiteX220" fmla="*/ 130509 w 3785343"/>
                <a:gd name="connsiteY220" fmla="*/ 161063 h 895298"/>
                <a:gd name="connsiteX221" fmla="*/ 131654 w 3785343"/>
                <a:gd name="connsiteY221" fmla="*/ 161063 h 895298"/>
                <a:gd name="connsiteX222" fmla="*/ 131654 w 3785343"/>
                <a:gd name="connsiteY222" fmla="*/ 164804 h 895298"/>
                <a:gd name="connsiteX223" fmla="*/ 132608 w 3785343"/>
                <a:gd name="connsiteY223" fmla="*/ 164804 h 895298"/>
                <a:gd name="connsiteX224" fmla="*/ 132608 w 3785343"/>
                <a:gd name="connsiteY224" fmla="*/ 166183 h 895298"/>
                <a:gd name="connsiteX225" fmla="*/ 133562 w 3785343"/>
                <a:gd name="connsiteY225" fmla="*/ 166183 h 895298"/>
                <a:gd name="connsiteX226" fmla="*/ 133562 w 3785343"/>
                <a:gd name="connsiteY226" fmla="*/ 167758 h 895298"/>
                <a:gd name="connsiteX227" fmla="*/ 134707 w 3785343"/>
                <a:gd name="connsiteY227" fmla="*/ 167758 h 895298"/>
                <a:gd name="connsiteX228" fmla="*/ 135661 w 3785343"/>
                <a:gd name="connsiteY228" fmla="*/ 167758 h 895298"/>
                <a:gd name="connsiteX229" fmla="*/ 135661 w 3785343"/>
                <a:gd name="connsiteY229" fmla="*/ 169136 h 895298"/>
                <a:gd name="connsiteX230" fmla="*/ 136806 w 3785343"/>
                <a:gd name="connsiteY230" fmla="*/ 169136 h 895298"/>
                <a:gd name="connsiteX231" fmla="*/ 137760 w 3785343"/>
                <a:gd name="connsiteY231" fmla="*/ 169136 h 895298"/>
                <a:gd name="connsiteX232" fmla="*/ 137760 w 3785343"/>
                <a:gd name="connsiteY232" fmla="*/ 171499 h 895298"/>
                <a:gd name="connsiteX233" fmla="*/ 138905 w 3785343"/>
                <a:gd name="connsiteY233" fmla="*/ 171499 h 895298"/>
                <a:gd name="connsiteX234" fmla="*/ 138905 w 3785343"/>
                <a:gd name="connsiteY234" fmla="*/ 174452 h 895298"/>
                <a:gd name="connsiteX235" fmla="*/ 139859 w 3785343"/>
                <a:gd name="connsiteY235" fmla="*/ 174452 h 895298"/>
                <a:gd name="connsiteX236" fmla="*/ 139859 w 3785343"/>
                <a:gd name="connsiteY236" fmla="*/ 175240 h 895298"/>
                <a:gd name="connsiteX237" fmla="*/ 140813 w 3785343"/>
                <a:gd name="connsiteY237" fmla="*/ 175240 h 895298"/>
                <a:gd name="connsiteX238" fmla="*/ 140813 w 3785343"/>
                <a:gd name="connsiteY238" fmla="*/ 176618 h 895298"/>
                <a:gd name="connsiteX239" fmla="*/ 142912 w 3785343"/>
                <a:gd name="connsiteY239" fmla="*/ 176618 h 895298"/>
                <a:gd name="connsiteX240" fmla="*/ 142912 w 3785343"/>
                <a:gd name="connsiteY240" fmla="*/ 178193 h 895298"/>
                <a:gd name="connsiteX241" fmla="*/ 144056 w 3785343"/>
                <a:gd name="connsiteY241" fmla="*/ 178193 h 895298"/>
                <a:gd name="connsiteX242" fmla="*/ 144056 w 3785343"/>
                <a:gd name="connsiteY242" fmla="*/ 178981 h 895298"/>
                <a:gd name="connsiteX243" fmla="*/ 144438 w 3785343"/>
                <a:gd name="connsiteY243" fmla="*/ 178981 h 895298"/>
                <a:gd name="connsiteX244" fmla="*/ 144438 w 3785343"/>
                <a:gd name="connsiteY244" fmla="*/ 179769 h 895298"/>
                <a:gd name="connsiteX245" fmla="*/ 145010 w 3785343"/>
                <a:gd name="connsiteY245" fmla="*/ 179769 h 895298"/>
                <a:gd name="connsiteX246" fmla="*/ 145010 w 3785343"/>
                <a:gd name="connsiteY246" fmla="*/ 181934 h 895298"/>
                <a:gd name="connsiteX247" fmla="*/ 145010 w 3785343"/>
                <a:gd name="connsiteY247" fmla="*/ 183510 h 895298"/>
                <a:gd name="connsiteX248" fmla="*/ 146155 w 3785343"/>
                <a:gd name="connsiteY248" fmla="*/ 183510 h 895298"/>
                <a:gd name="connsiteX249" fmla="*/ 146155 w 3785343"/>
                <a:gd name="connsiteY249" fmla="*/ 187251 h 895298"/>
                <a:gd name="connsiteX250" fmla="*/ 147109 w 3785343"/>
                <a:gd name="connsiteY250" fmla="*/ 187251 h 895298"/>
                <a:gd name="connsiteX251" fmla="*/ 147109 w 3785343"/>
                <a:gd name="connsiteY251" fmla="*/ 188629 h 895298"/>
                <a:gd name="connsiteX252" fmla="*/ 148063 w 3785343"/>
                <a:gd name="connsiteY252" fmla="*/ 188629 h 895298"/>
                <a:gd name="connsiteX253" fmla="*/ 148063 w 3785343"/>
                <a:gd name="connsiteY253" fmla="*/ 193158 h 895298"/>
                <a:gd name="connsiteX254" fmla="*/ 149208 w 3785343"/>
                <a:gd name="connsiteY254" fmla="*/ 193158 h 895298"/>
                <a:gd name="connsiteX255" fmla="*/ 149208 w 3785343"/>
                <a:gd name="connsiteY255" fmla="*/ 193945 h 895298"/>
                <a:gd name="connsiteX256" fmla="*/ 150162 w 3785343"/>
                <a:gd name="connsiteY256" fmla="*/ 193945 h 895298"/>
                <a:gd name="connsiteX257" fmla="*/ 150162 w 3785343"/>
                <a:gd name="connsiteY257" fmla="*/ 196111 h 895298"/>
                <a:gd name="connsiteX258" fmla="*/ 150735 w 3785343"/>
                <a:gd name="connsiteY258" fmla="*/ 196111 h 895298"/>
                <a:gd name="connsiteX259" fmla="*/ 150735 w 3785343"/>
                <a:gd name="connsiteY259" fmla="*/ 196899 h 895298"/>
                <a:gd name="connsiteX260" fmla="*/ 151307 w 3785343"/>
                <a:gd name="connsiteY260" fmla="*/ 196899 h 895298"/>
                <a:gd name="connsiteX261" fmla="*/ 151307 w 3785343"/>
                <a:gd name="connsiteY261" fmla="*/ 199852 h 895298"/>
                <a:gd name="connsiteX262" fmla="*/ 152261 w 3785343"/>
                <a:gd name="connsiteY262" fmla="*/ 199852 h 895298"/>
                <a:gd name="connsiteX263" fmla="*/ 152261 w 3785343"/>
                <a:gd name="connsiteY263" fmla="*/ 200640 h 895298"/>
                <a:gd name="connsiteX264" fmla="*/ 153406 w 3785343"/>
                <a:gd name="connsiteY264" fmla="*/ 200640 h 895298"/>
                <a:gd name="connsiteX265" fmla="*/ 153406 w 3785343"/>
                <a:gd name="connsiteY265" fmla="*/ 203593 h 895298"/>
                <a:gd name="connsiteX266" fmla="*/ 154360 w 3785343"/>
                <a:gd name="connsiteY266" fmla="*/ 203593 h 895298"/>
                <a:gd name="connsiteX267" fmla="*/ 154360 w 3785343"/>
                <a:gd name="connsiteY267" fmla="*/ 205956 h 895298"/>
                <a:gd name="connsiteX268" fmla="*/ 155314 w 3785343"/>
                <a:gd name="connsiteY268" fmla="*/ 205956 h 895298"/>
                <a:gd name="connsiteX269" fmla="*/ 155314 w 3785343"/>
                <a:gd name="connsiteY269" fmla="*/ 207531 h 895298"/>
                <a:gd name="connsiteX270" fmla="*/ 156268 w 3785343"/>
                <a:gd name="connsiteY270" fmla="*/ 207531 h 895298"/>
                <a:gd name="connsiteX271" fmla="*/ 156268 w 3785343"/>
                <a:gd name="connsiteY271" fmla="*/ 208122 h 895298"/>
                <a:gd name="connsiteX272" fmla="*/ 156459 w 3785343"/>
                <a:gd name="connsiteY272" fmla="*/ 208122 h 895298"/>
                <a:gd name="connsiteX273" fmla="*/ 156459 w 3785343"/>
                <a:gd name="connsiteY273" fmla="*/ 209697 h 895298"/>
                <a:gd name="connsiteX274" fmla="*/ 157413 w 3785343"/>
                <a:gd name="connsiteY274" fmla="*/ 209697 h 895298"/>
                <a:gd name="connsiteX275" fmla="*/ 157413 w 3785343"/>
                <a:gd name="connsiteY275" fmla="*/ 214226 h 895298"/>
                <a:gd name="connsiteX276" fmla="*/ 158557 w 3785343"/>
                <a:gd name="connsiteY276" fmla="*/ 214226 h 895298"/>
                <a:gd name="connsiteX277" fmla="*/ 159511 w 3785343"/>
                <a:gd name="connsiteY277" fmla="*/ 214226 h 895298"/>
                <a:gd name="connsiteX278" fmla="*/ 159511 w 3785343"/>
                <a:gd name="connsiteY278" fmla="*/ 215801 h 895298"/>
                <a:gd name="connsiteX279" fmla="*/ 160656 w 3785343"/>
                <a:gd name="connsiteY279" fmla="*/ 215801 h 895298"/>
                <a:gd name="connsiteX280" fmla="*/ 160656 w 3785343"/>
                <a:gd name="connsiteY280" fmla="*/ 217967 h 895298"/>
                <a:gd name="connsiteX281" fmla="*/ 161610 w 3785343"/>
                <a:gd name="connsiteY281" fmla="*/ 217967 h 895298"/>
                <a:gd name="connsiteX282" fmla="*/ 161610 w 3785343"/>
                <a:gd name="connsiteY282" fmla="*/ 219542 h 895298"/>
                <a:gd name="connsiteX283" fmla="*/ 162755 w 3785343"/>
                <a:gd name="connsiteY283" fmla="*/ 219542 h 895298"/>
                <a:gd name="connsiteX284" fmla="*/ 162755 w 3785343"/>
                <a:gd name="connsiteY284" fmla="*/ 220920 h 895298"/>
                <a:gd name="connsiteX285" fmla="*/ 163709 w 3785343"/>
                <a:gd name="connsiteY285" fmla="*/ 220920 h 895298"/>
                <a:gd name="connsiteX286" fmla="*/ 163709 w 3785343"/>
                <a:gd name="connsiteY286" fmla="*/ 224071 h 895298"/>
                <a:gd name="connsiteX287" fmla="*/ 164663 w 3785343"/>
                <a:gd name="connsiteY287" fmla="*/ 224071 h 895298"/>
                <a:gd name="connsiteX288" fmla="*/ 164663 w 3785343"/>
                <a:gd name="connsiteY288" fmla="*/ 224858 h 895298"/>
                <a:gd name="connsiteX289" fmla="*/ 165808 w 3785343"/>
                <a:gd name="connsiteY289" fmla="*/ 224858 h 895298"/>
                <a:gd name="connsiteX290" fmla="*/ 165808 w 3785343"/>
                <a:gd name="connsiteY290" fmla="*/ 229387 h 895298"/>
                <a:gd name="connsiteX291" fmla="*/ 166762 w 3785343"/>
                <a:gd name="connsiteY291" fmla="*/ 229387 h 895298"/>
                <a:gd name="connsiteX292" fmla="*/ 166762 w 3785343"/>
                <a:gd name="connsiteY292" fmla="*/ 233128 h 895298"/>
                <a:gd name="connsiteX293" fmla="*/ 167907 w 3785343"/>
                <a:gd name="connsiteY293" fmla="*/ 233128 h 895298"/>
                <a:gd name="connsiteX294" fmla="*/ 167907 w 3785343"/>
                <a:gd name="connsiteY294" fmla="*/ 235294 h 895298"/>
                <a:gd name="connsiteX295" fmla="*/ 168861 w 3785343"/>
                <a:gd name="connsiteY295" fmla="*/ 235294 h 895298"/>
                <a:gd name="connsiteX296" fmla="*/ 168861 w 3785343"/>
                <a:gd name="connsiteY296" fmla="*/ 236082 h 895298"/>
                <a:gd name="connsiteX297" fmla="*/ 170006 w 3785343"/>
                <a:gd name="connsiteY297" fmla="*/ 236082 h 895298"/>
                <a:gd name="connsiteX298" fmla="*/ 170006 w 3785343"/>
                <a:gd name="connsiteY298" fmla="*/ 238444 h 895298"/>
                <a:gd name="connsiteX299" fmla="*/ 170960 w 3785343"/>
                <a:gd name="connsiteY299" fmla="*/ 238444 h 895298"/>
                <a:gd name="connsiteX300" fmla="*/ 170960 w 3785343"/>
                <a:gd name="connsiteY300" fmla="*/ 240020 h 895298"/>
                <a:gd name="connsiteX301" fmla="*/ 171914 w 3785343"/>
                <a:gd name="connsiteY301" fmla="*/ 240020 h 895298"/>
                <a:gd name="connsiteX302" fmla="*/ 171914 w 3785343"/>
                <a:gd name="connsiteY302" fmla="*/ 243761 h 895298"/>
                <a:gd name="connsiteX303" fmla="*/ 173058 w 3785343"/>
                <a:gd name="connsiteY303" fmla="*/ 243761 h 895298"/>
                <a:gd name="connsiteX304" fmla="*/ 173058 w 3785343"/>
                <a:gd name="connsiteY304" fmla="*/ 245927 h 895298"/>
                <a:gd name="connsiteX305" fmla="*/ 174012 w 3785343"/>
                <a:gd name="connsiteY305" fmla="*/ 245927 h 895298"/>
                <a:gd name="connsiteX306" fmla="*/ 174012 w 3785343"/>
                <a:gd name="connsiteY306" fmla="*/ 246714 h 895298"/>
                <a:gd name="connsiteX307" fmla="*/ 175157 w 3785343"/>
                <a:gd name="connsiteY307" fmla="*/ 246714 h 895298"/>
                <a:gd name="connsiteX308" fmla="*/ 175157 w 3785343"/>
                <a:gd name="connsiteY308" fmla="*/ 254393 h 895298"/>
                <a:gd name="connsiteX309" fmla="*/ 176111 w 3785343"/>
                <a:gd name="connsiteY309" fmla="*/ 254393 h 895298"/>
                <a:gd name="connsiteX310" fmla="*/ 177256 w 3785343"/>
                <a:gd name="connsiteY310" fmla="*/ 254393 h 895298"/>
                <a:gd name="connsiteX311" fmla="*/ 177256 w 3785343"/>
                <a:gd name="connsiteY311" fmla="*/ 255181 h 895298"/>
                <a:gd name="connsiteX312" fmla="*/ 178210 w 3785343"/>
                <a:gd name="connsiteY312" fmla="*/ 255181 h 895298"/>
                <a:gd name="connsiteX313" fmla="*/ 178210 w 3785343"/>
                <a:gd name="connsiteY313" fmla="*/ 255772 h 895298"/>
                <a:gd name="connsiteX314" fmla="*/ 179164 w 3785343"/>
                <a:gd name="connsiteY314" fmla="*/ 255772 h 895298"/>
                <a:gd name="connsiteX315" fmla="*/ 179164 w 3785343"/>
                <a:gd name="connsiteY315" fmla="*/ 257347 h 895298"/>
                <a:gd name="connsiteX316" fmla="*/ 180309 w 3785343"/>
                <a:gd name="connsiteY316" fmla="*/ 257347 h 895298"/>
                <a:gd name="connsiteX317" fmla="*/ 180309 w 3785343"/>
                <a:gd name="connsiteY317" fmla="*/ 259709 h 895298"/>
                <a:gd name="connsiteX318" fmla="*/ 181263 w 3785343"/>
                <a:gd name="connsiteY318" fmla="*/ 259709 h 895298"/>
                <a:gd name="connsiteX319" fmla="*/ 181263 w 3785343"/>
                <a:gd name="connsiteY319" fmla="*/ 260497 h 895298"/>
                <a:gd name="connsiteX320" fmla="*/ 182408 w 3785343"/>
                <a:gd name="connsiteY320" fmla="*/ 260497 h 895298"/>
                <a:gd name="connsiteX321" fmla="*/ 182408 w 3785343"/>
                <a:gd name="connsiteY321" fmla="*/ 262072 h 895298"/>
                <a:gd name="connsiteX322" fmla="*/ 183362 w 3785343"/>
                <a:gd name="connsiteY322" fmla="*/ 262072 h 895298"/>
                <a:gd name="connsiteX323" fmla="*/ 183362 w 3785343"/>
                <a:gd name="connsiteY323" fmla="*/ 264238 h 895298"/>
                <a:gd name="connsiteX324" fmla="*/ 184507 w 3785343"/>
                <a:gd name="connsiteY324" fmla="*/ 264238 h 895298"/>
                <a:gd name="connsiteX325" fmla="*/ 185461 w 3785343"/>
                <a:gd name="connsiteY325" fmla="*/ 264238 h 895298"/>
                <a:gd name="connsiteX326" fmla="*/ 185461 w 3785343"/>
                <a:gd name="connsiteY326" fmla="*/ 265026 h 895298"/>
                <a:gd name="connsiteX327" fmla="*/ 186415 w 3785343"/>
                <a:gd name="connsiteY327" fmla="*/ 265026 h 895298"/>
                <a:gd name="connsiteX328" fmla="*/ 186415 w 3785343"/>
                <a:gd name="connsiteY328" fmla="*/ 265813 h 895298"/>
                <a:gd name="connsiteX329" fmla="*/ 187560 w 3785343"/>
                <a:gd name="connsiteY329" fmla="*/ 265813 h 895298"/>
                <a:gd name="connsiteX330" fmla="*/ 187560 w 3785343"/>
                <a:gd name="connsiteY330" fmla="*/ 268176 h 895298"/>
                <a:gd name="connsiteX331" fmla="*/ 188514 w 3785343"/>
                <a:gd name="connsiteY331" fmla="*/ 268176 h 895298"/>
                <a:gd name="connsiteX332" fmla="*/ 188514 w 3785343"/>
                <a:gd name="connsiteY332" fmla="*/ 269554 h 895298"/>
                <a:gd name="connsiteX333" fmla="*/ 189658 w 3785343"/>
                <a:gd name="connsiteY333" fmla="*/ 269554 h 895298"/>
                <a:gd name="connsiteX334" fmla="*/ 189658 w 3785343"/>
                <a:gd name="connsiteY334" fmla="*/ 270342 h 895298"/>
                <a:gd name="connsiteX335" fmla="*/ 190612 w 3785343"/>
                <a:gd name="connsiteY335" fmla="*/ 270342 h 895298"/>
                <a:gd name="connsiteX336" fmla="*/ 190612 w 3785343"/>
                <a:gd name="connsiteY336" fmla="*/ 272705 h 895298"/>
                <a:gd name="connsiteX337" fmla="*/ 191757 w 3785343"/>
                <a:gd name="connsiteY337" fmla="*/ 272705 h 895298"/>
                <a:gd name="connsiteX338" fmla="*/ 191757 w 3785343"/>
                <a:gd name="connsiteY338" fmla="*/ 273492 h 895298"/>
                <a:gd name="connsiteX339" fmla="*/ 192711 w 3785343"/>
                <a:gd name="connsiteY339" fmla="*/ 273492 h 895298"/>
                <a:gd name="connsiteX340" fmla="*/ 192711 w 3785343"/>
                <a:gd name="connsiteY340" fmla="*/ 276643 h 895298"/>
                <a:gd name="connsiteX341" fmla="*/ 193665 w 3785343"/>
                <a:gd name="connsiteY341" fmla="*/ 276643 h 895298"/>
                <a:gd name="connsiteX342" fmla="*/ 193665 w 3785343"/>
                <a:gd name="connsiteY342" fmla="*/ 278021 h 895298"/>
                <a:gd name="connsiteX343" fmla="*/ 194428 w 3785343"/>
                <a:gd name="connsiteY343" fmla="*/ 278021 h 895298"/>
                <a:gd name="connsiteX344" fmla="*/ 194428 w 3785343"/>
                <a:gd name="connsiteY344" fmla="*/ 278809 h 895298"/>
                <a:gd name="connsiteX345" fmla="*/ 194810 w 3785343"/>
                <a:gd name="connsiteY345" fmla="*/ 278809 h 895298"/>
                <a:gd name="connsiteX346" fmla="*/ 194810 w 3785343"/>
                <a:gd name="connsiteY346" fmla="*/ 281959 h 895298"/>
                <a:gd name="connsiteX347" fmla="*/ 195764 w 3785343"/>
                <a:gd name="connsiteY347" fmla="*/ 281959 h 895298"/>
                <a:gd name="connsiteX348" fmla="*/ 195764 w 3785343"/>
                <a:gd name="connsiteY348" fmla="*/ 286488 h 895298"/>
                <a:gd name="connsiteX349" fmla="*/ 196909 w 3785343"/>
                <a:gd name="connsiteY349" fmla="*/ 286488 h 895298"/>
                <a:gd name="connsiteX350" fmla="*/ 196909 w 3785343"/>
                <a:gd name="connsiteY350" fmla="*/ 288851 h 895298"/>
                <a:gd name="connsiteX351" fmla="*/ 197863 w 3785343"/>
                <a:gd name="connsiteY351" fmla="*/ 288851 h 895298"/>
                <a:gd name="connsiteX352" fmla="*/ 197863 w 3785343"/>
                <a:gd name="connsiteY352" fmla="*/ 289638 h 895298"/>
                <a:gd name="connsiteX353" fmla="*/ 199008 w 3785343"/>
                <a:gd name="connsiteY353" fmla="*/ 289638 h 895298"/>
                <a:gd name="connsiteX354" fmla="*/ 199008 w 3785343"/>
                <a:gd name="connsiteY354" fmla="*/ 292788 h 895298"/>
                <a:gd name="connsiteX355" fmla="*/ 199962 w 3785343"/>
                <a:gd name="connsiteY355" fmla="*/ 292788 h 895298"/>
                <a:gd name="connsiteX356" fmla="*/ 201107 w 3785343"/>
                <a:gd name="connsiteY356" fmla="*/ 292788 h 895298"/>
                <a:gd name="connsiteX357" fmla="*/ 201107 w 3785343"/>
                <a:gd name="connsiteY357" fmla="*/ 293576 h 895298"/>
                <a:gd name="connsiteX358" fmla="*/ 202061 w 3785343"/>
                <a:gd name="connsiteY358" fmla="*/ 293576 h 895298"/>
                <a:gd name="connsiteX359" fmla="*/ 202061 w 3785343"/>
                <a:gd name="connsiteY359" fmla="*/ 295939 h 895298"/>
                <a:gd name="connsiteX360" fmla="*/ 203015 w 3785343"/>
                <a:gd name="connsiteY360" fmla="*/ 295939 h 895298"/>
                <a:gd name="connsiteX361" fmla="*/ 203015 w 3785343"/>
                <a:gd name="connsiteY361" fmla="*/ 297317 h 895298"/>
                <a:gd name="connsiteX362" fmla="*/ 205113 w 3785343"/>
                <a:gd name="connsiteY362" fmla="*/ 297317 h 895298"/>
                <a:gd name="connsiteX363" fmla="*/ 205113 w 3785343"/>
                <a:gd name="connsiteY363" fmla="*/ 299680 h 895298"/>
                <a:gd name="connsiteX364" fmla="*/ 206258 w 3785343"/>
                <a:gd name="connsiteY364" fmla="*/ 299680 h 895298"/>
                <a:gd name="connsiteX365" fmla="*/ 206258 w 3785343"/>
                <a:gd name="connsiteY365" fmla="*/ 300468 h 895298"/>
                <a:gd name="connsiteX366" fmla="*/ 206258 w 3785343"/>
                <a:gd name="connsiteY366" fmla="*/ 301255 h 895298"/>
                <a:gd name="connsiteX367" fmla="*/ 207212 w 3785343"/>
                <a:gd name="connsiteY367" fmla="*/ 301255 h 895298"/>
                <a:gd name="connsiteX368" fmla="*/ 207212 w 3785343"/>
                <a:gd name="connsiteY368" fmla="*/ 302830 h 895298"/>
                <a:gd name="connsiteX369" fmla="*/ 208166 w 3785343"/>
                <a:gd name="connsiteY369" fmla="*/ 302830 h 895298"/>
                <a:gd name="connsiteX370" fmla="*/ 208166 w 3785343"/>
                <a:gd name="connsiteY370" fmla="*/ 304406 h 895298"/>
                <a:gd name="connsiteX371" fmla="*/ 209311 w 3785343"/>
                <a:gd name="connsiteY371" fmla="*/ 304406 h 895298"/>
                <a:gd name="connsiteX372" fmla="*/ 209311 w 3785343"/>
                <a:gd name="connsiteY372" fmla="*/ 305193 h 895298"/>
                <a:gd name="connsiteX373" fmla="*/ 210265 w 3785343"/>
                <a:gd name="connsiteY373" fmla="*/ 305193 h 895298"/>
                <a:gd name="connsiteX374" fmla="*/ 210265 w 3785343"/>
                <a:gd name="connsiteY374" fmla="*/ 305981 h 895298"/>
                <a:gd name="connsiteX375" fmla="*/ 211410 w 3785343"/>
                <a:gd name="connsiteY375" fmla="*/ 305981 h 895298"/>
                <a:gd name="connsiteX376" fmla="*/ 211410 w 3785343"/>
                <a:gd name="connsiteY376" fmla="*/ 308343 h 895298"/>
                <a:gd name="connsiteX377" fmla="*/ 212364 w 3785343"/>
                <a:gd name="connsiteY377" fmla="*/ 308343 h 895298"/>
                <a:gd name="connsiteX378" fmla="*/ 212364 w 3785343"/>
                <a:gd name="connsiteY378" fmla="*/ 308934 h 895298"/>
                <a:gd name="connsiteX379" fmla="*/ 213509 w 3785343"/>
                <a:gd name="connsiteY379" fmla="*/ 308934 h 895298"/>
                <a:gd name="connsiteX380" fmla="*/ 213509 w 3785343"/>
                <a:gd name="connsiteY380" fmla="*/ 311297 h 895298"/>
                <a:gd name="connsiteX381" fmla="*/ 215608 w 3785343"/>
                <a:gd name="connsiteY381" fmla="*/ 311297 h 895298"/>
                <a:gd name="connsiteX382" fmla="*/ 215608 w 3785343"/>
                <a:gd name="connsiteY382" fmla="*/ 312872 h 895298"/>
                <a:gd name="connsiteX383" fmla="*/ 216562 w 3785343"/>
                <a:gd name="connsiteY383" fmla="*/ 312872 h 895298"/>
                <a:gd name="connsiteX384" fmla="*/ 216562 w 3785343"/>
                <a:gd name="connsiteY384" fmla="*/ 314447 h 895298"/>
                <a:gd name="connsiteX385" fmla="*/ 217516 w 3785343"/>
                <a:gd name="connsiteY385" fmla="*/ 314447 h 895298"/>
                <a:gd name="connsiteX386" fmla="*/ 217516 w 3785343"/>
                <a:gd name="connsiteY386" fmla="*/ 317598 h 895298"/>
                <a:gd name="connsiteX387" fmla="*/ 218660 w 3785343"/>
                <a:gd name="connsiteY387" fmla="*/ 317598 h 895298"/>
                <a:gd name="connsiteX388" fmla="*/ 218660 w 3785343"/>
                <a:gd name="connsiteY388" fmla="*/ 319961 h 895298"/>
                <a:gd name="connsiteX389" fmla="*/ 219614 w 3785343"/>
                <a:gd name="connsiteY389" fmla="*/ 319961 h 895298"/>
                <a:gd name="connsiteX390" fmla="*/ 219614 w 3785343"/>
                <a:gd name="connsiteY390" fmla="*/ 321536 h 895298"/>
                <a:gd name="connsiteX391" fmla="*/ 220759 w 3785343"/>
                <a:gd name="connsiteY391" fmla="*/ 321536 h 895298"/>
                <a:gd name="connsiteX392" fmla="*/ 220759 w 3785343"/>
                <a:gd name="connsiteY392" fmla="*/ 322323 h 895298"/>
                <a:gd name="connsiteX393" fmla="*/ 221713 w 3785343"/>
                <a:gd name="connsiteY393" fmla="*/ 322323 h 895298"/>
                <a:gd name="connsiteX394" fmla="*/ 221713 w 3785343"/>
                <a:gd name="connsiteY394" fmla="*/ 323111 h 895298"/>
                <a:gd name="connsiteX395" fmla="*/ 222667 w 3785343"/>
                <a:gd name="connsiteY395" fmla="*/ 323111 h 895298"/>
                <a:gd name="connsiteX396" fmla="*/ 222667 w 3785343"/>
                <a:gd name="connsiteY396" fmla="*/ 323899 h 895298"/>
                <a:gd name="connsiteX397" fmla="*/ 223812 w 3785343"/>
                <a:gd name="connsiteY397" fmla="*/ 323899 h 895298"/>
                <a:gd name="connsiteX398" fmla="*/ 224194 w 3785343"/>
                <a:gd name="connsiteY398" fmla="*/ 323899 h 895298"/>
                <a:gd name="connsiteX399" fmla="*/ 224194 w 3785343"/>
                <a:gd name="connsiteY399" fmla="*/ 324686 h 895298"/>
                <a:gd name="connsiteX400" fmla="*/ 224766 w 3785343"/>
                <a:gd name="connsiteY400" fmla="*/ 324686 h 895298"/>
                <a:gd name="connsiteX401" fmla="*/ 224766 w 3785343"/>
                <a:gd name="connsiteY401" fmla="*/ 326064 h 895298"/>
                <a:gd name="connsiteX402" fmla="*/ 224957 w 3785343"/>
                <a:gd name="connsiteY402" fmla="*/ 326064 h 895298"/>
                <a:gd name="connsiteX403" fmla="*/ 224957 w 3785343"/>
                <a:gd name="connsiteY403" fmla="*/ 326852 h 895298"/>
                <a:gd name="connsiteX404" fmla="*/ 225911 w 3785343"/>
                <a:gd name="connsiteY404" fmla="*/ 326852 h 895298"/>
                <a:gd name="connsiteX405" fmla="*/ 226865 w 3785343"/>
                <a:gd name="connsiteY405" fmla="*/ 326852 h 895298"/>
                <a:gd name="connsiteX406" fmla="*/ 226865 w 3785343"/>
                <a:gd name="connsiteY406" fmla="*/ 328427 h 895298"/>
                <a:gd name="connsiteX407" fmla="*/ 228010 w 3785343"/>
                <a:gd name="connsiteY407" fmla="*/ 328427 h 895298"/>
                <a:gd name="connsiteX408" fmla="*/ 228010 w 3785343"/>
                <a:gd name="connsiteY408" fmla="*/ 330790 h 895298"/>
                <a:gd name="connsiteX409" fmla="*/ 228964 w 3785343"/>
                <a:gd name="connsiteY409" fmla="*/ 330790 h 895298"/>
                <a:gd name="connsiteX410" fmla="*/ 228964 w 3785343"/>
                <a:gd name="connsiteY410" fmla="*/ 331578 h 895298"/>
                <a:gd name="connsiteX411" fmla="*/ 229155 w 3785343"/>
                <a:gd name="connsiteY411" fmla="*/ 331578 h 895298"/>
                <a:gd name="connsiteX412" fmla="*/ 229155 w 3785343"/>
                <a:gd name="connsiteY412" fmla="*/ 332365 h 895298"/>
                <a:gd name="connsiteX413" fmla="*/ 230109 w 3785343"/>
                <a:gd name="connsiteY413" fmla="*/ 332365 h 895298"/>
                <a:gd name="connsiteX414" fmla="*/ 230109 w 3785343"/>
                <a:gd name="connsiteY414" fmla="*/ 333153 h 895298"/>
                <a:gd name="connsiteX415" fmla="*/ 231063 w 3785343"/>
                <a:gd name="connsiteY415" fmla="*/ 333153 h 895298"/>
                <a:gd name="connsiteX416" fmla="*/ 231063 w 3785343"/>
                <a:gd name="connsiteY416" fmla="*/ 335516 h 895298"/>
                <a:gd name="connsiteX417" fmla="*/ 232017 w 3785343"/>
                <a:gd name="connsiteY417" fmla="*/ 335516 h 895298"/>
                <a:gd name="connsiteX418" fmla="*/ 232017 w 3785343"/>
                <a:gd name="connsiteY418" fmla="*/ 340241 h 895298"/>
                <a:gd name="connsiteX419" fmla="*/ 233161 w 3785343"/>
                <a:gd name="connsiteY419" fmla="*/ 340241 h 895298"/>
                <a:gd name="connsiteX420" fmla="*/ 233161 w 3785343"/>
                <a:gd name="connsiteY420" fmla="*/ 341029 h 895298"/>
                <a:gd name="connsiteX421" fmla="*/ 235260 w 3785343"/>
                <a:gd name="connsiteY421" fmla="*/ 341029 h 895298"/>
                <a:gd name="connsiteX422" fmla="*/ 235260 w 3785343"/>
                <a:gd name="connsiteY422" fmla="*/ 342604 h 895298"/>
                <a:gd name="connsiteX423" fmla="*/ 236024 w 3785343"/>
                <a:gd name="connsiteY423" fmla="*/ 342604 h 895298"/>
                <a:gd name="connsiteX424" fmla="*/ 236024 w 3785343"/>
                <a:gd name="connsiteY424" fmla="*/ 343391 h 895298"/>
                <a:gd name="connsiteX425" fmla="*/ 236214 w 3785343"/>
                <a:gd name="connsiteY425" fmla="*/ 343391 h 895298"/>
                <a:gd name="connsiteX426" fmla="*/ 236214 w 3785343"/>
                <a:gd name="connsiteY426" fmla="*/ 344179 h 895298"/>
                <a:gd name="connsiteX427" fmla="*/ 237359 w 3785343"/>
                <a:gd name="connsiteY427" fmla="*/ 344179 h 895298"/>
                <a:gd name="connsiteX428" fmla="*/ 237359 w 3785343"/>
                <a:gd name="connsiteY428" fmla="*/ 344967 h 895298"/>
                <a:gd name="connsiteX429" fmla="*/ 238313 w 3785343"/>
                <a:gd name="connsiteY429" fmla="*/ 344967 h 895298"/>
                <a:gd name="connsiteX430" fmla="*/ 238313 w 3785343"/>
                <a:gd name="connsiteY430" fmla="*/ 347329 h 895298"/>
                <a:gd name="connsiteX431" fmla="*/ 239267 w 3785343"/>
                <a:gd name="connsiteY431" fmla="*/ 347329 h 895298"/>
                <a:gd name="connsiteX432" fmla="*/ 239267 w 3785343"/>
                <a:gd name="connsiteY432" fmla="*/ 348905 h 895298"/>
                <a:gd name="connsiteX433" fmla="*/ 240412 w 3785343"/>
                <a:gd name="connsiteY433" fmla="*/ 348905 h 895298"/>
                <a:gd name="connsiteX434" fmla="*/ 240412 w 3785343"/>
                <a:gd name="connsiteY434" fmla="*/ 351267 h 895298"/>
                <a:gd name="connsiteX435" fmla="*/ 241366 w 3785343"/>
                <a:gd name="connsiteY435" fmla="*/ 351267 h 895298"/>
                <a:gd name="connsiteX436" fmla="*/ 241366 w 3785343"/>
                <a:gd name="connsiteY436" fmla="*/ 354418 h 895298"/>
                <a:gd name="connsiteX437" fmla="*/ 242511 w 3785343"/>
                <a:gd name="connsiteY437" fmla="*/ 354418 h 895298"/>
                <a:gd name="connsiteX438" fmla="*/ 242511 w 3785343"/>
                <a:gd name="connsiteY438" fmla="*/ 357568 h 895298"/>
                <a:gd name="connsiteX439" fmla="*/ 243465 w 3785343"/>
                <a:gd name="connsiteY439" fmla="*/ 357568 h 895298"/>
                <a:gd name="connsiteX440" fmla="*/ 243465 w 3785343"/>
                <a:gd name="connsiteY440" fmla="*/ 359143 h 895298"/>
                <a:gd name="connsiteX441" fmla="*/ 244419 w 3785343"/>
                <a:gd name="connsiteY441" fmla="*/ 359143 h 895298"/>
                <a:gd name="connsiteX442" fmla="*/ 244419 w 3785343"/>
                <a:gd name="connsiteY442" fmla="*/ 359931 h 895298"/>
                <a:gd name="connsiteX443" fmla="*/ 244610 w 3785343"/>
                <a:gd name="connsiteY443" fmla="*/ 359931 h 895298"/>
                <a:gd name="connsiteX444" fmla="*/ 244610 w 3785343"/>
                <a:gd name="connsiteY444" fmla="*/ 362294 h 895298"/>
                <a:gd name="connsiteX445" fmla="*/ 245564 w 3785343"/>
                <a:gd name="connsiteY445" fmla="*/ 362294 h 895298"/>
                <a:gd name="connsiteX446" fmla="*/ 245564 w 3785343"/>
                <a:gd name="connsiteY446" fmla="*/ 363869 h 895298"/>
                <a:gd name="connsiteX447" fmla="*/ 246518 w 3785343"/>
                <a:gd name="connsiteY447" fmla="*/ 363869 h 895298"/>
                <a:gd name="connsiteX448" fmla="*/ 246518 w 3785343"/>
                <a:gd name="connsiteY448" fmla="*/ 365444 h 895298"/>
                <a:gd name="connsiteX449" fmla="*/ 247663 w 3785343"/>
                <a:gd name="connsiteY449" fmla="*/ 365444 h 895298"/>
                <a:gd name="connsiteX450" fmla="*/ 248617 w 3785343"/>
                <a:gd name="connsiteY450" fmla="*/ 365444 h 895298"/>
                <a:gd name="connsiteX451" fmla="*/ 248617 w 3785343"/>
                <a:gd name="connsiteY451" fmla="*/ 367019 h 895298"/>
                <a:gd name="connsiteX452" fmla="*/ 249761 w 3785343"/>
                <a:gd name="connsiteY452" fmla="*/ 367019 h 895298"/>
                <a:gd name="connsiteX453" fmla="*/ 249761 w 3785343"/>
                <a:gd name="connsiteY453" fmla="*/ 368594 h 895298"/>
                <a:gd name="connsiteX454" fmla="*/ 250715 w 3785343"/>
                <a:gd name="connsiteY454" fmla="*/ 368594 h 895298"/>
                <a:gd name="connsiteX455" fmla="*/ 251860 w 3785343"/>
                <a:gd name="connsiteY455" fmla="*/ 368594 h 895298"/>
                <a:gd name="connsiteX456" fmla="*/ 251860 w 3785343"/>
                <a:gd name="connsiteY456" fmla="*/ 370957 h 895298"/>
                <a:gd name="connsiteX457" fmla="*/ 252814 w 3785343"/>
                <a:gd name="connsiteY457" fmla="*/ 370957 h 895298"/>
                <a:gd name="connsiteX458" fmla="*/ 252814 w 3785343"/>
                <a:gd name="connsiteY458" fmla="*/ 372532 h 895298"/>
                <a:gd name="connsiteX459" fmla="*/ 253959 w 3785343"/>
                <a:gd name="connsiteY459" fmla="*/ 372532 h 895298"/>
                <a:gd name="connsiteX460" fmla="*/ 253959 w 3785343"/>
                <a:gd name="connsiteY460" fmla="*/ 374108 h 895298"/>
                <a:gd name="connsiteX461" fmla="*/ 254913 w 3785343"/>
                <a:gd name="connsiteY461" fmla="*/ 374108 h 895298"/>
                <a:gd name="connsiteX462" fmla="*/ 254913 w 3785343"/>
                <a:gd name="connsiteY462" fmla="*/ 375683 h 895298"/>
                <a:gd name="connsiteX463" fmla="*/ 255867 w 3785343"/>
                <a:gd name="connsiteY463" fmla="*/ 375683 h 895298"/>
                <a:gd name="connsiteX464" fmla="*/ 255867 w 3785343"/>
                <a:gd name="connsiteY464" fmla="*/ 376470 h 895298"/>
                <a:gd name="connsiteX465" fmla="*/ 257012 w 3785343"/>
                <a:gd name="connsiteY465" fmla="*/ 376470 h 895298"/>
                <a:gd name="connsiteX466" fmla="*/ 257012 w 3785343"/>
                <a:gd name="connsiteY466" fmla="*/ 377258 h 895298"/>
                <a:gd name="connsiteX467" fmla="*/ 257966 w 3785343"/>
                <a:gd name="connsiteY467" fmla="*/ 377258 h 895298"/>
                <a:gd name="connsiteX468" fmla="*/ 257966 w 3785343"/>
                <a:gd name="connsiteY468" fmla="*/ 378833 h 895298"/>
                <a:gd name="connsiteX469" fmla="*/ 259111 w 3785343"/>
                <a:gd name="connsiteY469" fmla="*/ 378833 h 895298"/>
                <a:gd name="connsiteX470" fmla="*/ 259111 w 3785343"/>
                <a:gd name="connsiteY470" fmla="*/ 380408 h 895298"/>
                <a:gd name="connsiteX471" fmla="*/ 260065 w 3785343"/>
                <a:gd name="connsiteY471" fmla="*/ 380408 h 895298"/>
                <a:gd name="connsiteX472" fmla="*/ 260065 w 3785343"/>
                <a:gd name="connsiteY472" fmla="*/ 381196 h 895298"/>
                <a:gd name="connsiteX473" fmla="*/ 262164 w 3785343"/>
                <a:gd name="connsiteY473" fmla="*/ 381196 h 895298"/>
                <a:gd name="connsiteX474" fmla="*/ 262164 w 3785343"/>
                <a:gd name="connsiteY474" fmla="*/ 381984 h 895298"/>
                <a:gd name="connsiteX475" fmla="*/ 263118 w 3785343"/>
                <a:gd name="connsiteY475" fmla="*/ 381984 h 895298"/>
                <a:gd name="connsiteX476" fmla="*/ 263118 w 3785343"/>
                <a:gd name="connsiteY476" fmla="*/ 382771 h 895298"/>
                <a:gd name="connsiteX477" fmla="*/ 264262 w 3785343"/>
                <a:gd name="connsiteY477" fmla="*/ 382771 h 895298"/>
                <a:gd name="connsiteX478" fmla="*/ 264262 w 3785343"/>
                <a:gd name="connsiteY478" fmla="*/ 384346 h 895298"/>
                <a:gd name="connsiteX479" fmla="*/ 265216 w 3785343"/>
                <a:gd name="connsiteY479" fmla="*/ 384346 h 895298"/>
                <a:gd name="connsiteX480" fmla="*/ 265216 w 3785343"/>
                <a:gd name="connsiteY480" fmla="*/ 385922 h 895298"/>
                <a:gd name="connsiteX481" fmla="*/ 266361 w 3785343"/>
                <a:gd name="connsiteY481" fmla="*/ 385922 h 895298"/>
                <a:gd name="connsiteX482" fmla="*/ 266361 w 3785343"/>
                <a:gd name="connsiteY482" fmla="*/ 387497 h 895298"/>
                <a:gd name="connsiteX483" fmla="*/ 268269 w 3785343"/>
                <a:gd name="connsiteY483" fmla="*/ 387497 h 895298"/>
                <a:gd name="connsiteX484" fmla="*/ 268269 w 3785343"/>
                <a:gd name="connsiteY484" fmla="*/ 389072 h 895298"/>
                <a:gd name="connsiteX485" fmla="*/ 269414 w 3785343"/>
                <a:gd name="connsiteY485" fmla="*/ 389072 h 895298"/>
                <a:gd name="connsiteX486" fmla="*/ 271513 w 3785343"/>
                <a:gd name="connsiteY486" fmla="*/ 389072 h 895298"/>
                <a:gd name="connsiteX487" fmla="*/ 272467 w 3785343"/>
                <a:gd name="connsiteY487" fmla="*/ 389072 h 895298"/>
                <a:gd name="connsiteX488" fmla="*/ 272467 w 3785343"/>
                <a:gd name="connsiteY488" fmla="*/ 391435 h 895298"/>
                <a:gd name="connsiteX489" fmla="*/ 273612 w 3785343"/>
                <a:gd name="connsiteY489" fmla="*/ 391435 h 895298"/>
                <a:gd name="connsiteX490" fmla="*/ 273612 w 3785343"/>
                <a:gd name="connsiteY490" fmla="*/ 393207 h 895298"/>
                <a:gd name="connsiteX491" fmla="*/ 274566 w 3785343"/>
                <a:gd name="connsiteY491" fmla="*/ 393207 h 895298"/>
                <a:gd name="connsiteX492" fmla="*/ 274566 w 3785343"/>
                <a:gd name="connsiteY492" fmla="*/ 393798 h 895298"/>
                <a:gd name="connsiteX493" fmla="*/ 275711 w 3785343"/>
                <a:gd name="connsiteY493" fmla="*/ 393798 h 895298"/>
                <a:gd name="connsiteX494" fmla="*/ 275711 w 3785343"/>
                <a:gd name="connsiteY494" fmla="*/ 394585 h 895298"/>
                <a:gd name="connsiteX495" fmla="*/ 276665 w 3785343"/>
                <a:gd name="connsiteY495" fmla="*/ 394585 h 895298"/>
                <a:gd name="connsiteX496" fmla="*/ 278763 w 3785343"/>
                <a:gd name="connsiteY496" fmla="*/ 394585 h 895298"/>
                <a:gd name="connsiteX497" fmla="*/ 278763 w 3785343"/>
                <a:gd name="connsiteY497" fmla="*/ 397145 h 895298"/>
                <a:gd name="connsiteX498" fmla="*/ 279717 w 3785343"/>
                <a:gd name="connsiteY498" fmla="*/ 397145 h 895298"/>
                <a:gd name="connsiteX499" fmla="*/ 279717 w 3785343"/>
                <a:gd name="connsiteY499" fmla="*/ 398720 h 895298"/>
                <a:gd name="connsiteX500" fmla="*/ 280862 w 3785343"/>
                <a:gd name="connsiteY500" fmla="*/ 398720 h 895298"/>
                <a:gd name="connsiteX501" fmla="*/ 280862 w 3785343"/>
                <a:gd name="connsiteY501" fmla="*/ 399508 h 895298"/>
                <a:gd name="connsiteX502" fmla="*/ 281816 w 3785343"/>
                <a:gd name="connsiteY502" fmla="*/ 399508 h 895298"/>
                <a:gd name="connsiteX503" fmla="*/ 281816 w 3785343"/>
                <a:gd name="connsiteY503" fmla="*/ 400295 h 895298"/>
                <a:gd name="connsiteX504" fmla="*/ 282770 w 3785343"/>
                <a:gd name="connsiteY504" fmla="*/ 400295 h 895298"/>
                <a:gd name="connsiteX505" fmla="*/ 282770 w 3785343"/>
                <a:gd name="connsiteY505" fmla="*/ 401083 h 895298"/>
                <a:gd name="connsiteX506" fmla="*/ 283915 w 3785343"/>
                <a:gd name="connsiteY506" fmla="*/ 401083 h 895298"/>
                <a:gd name="connsiteX507" fmla="*/ 283915 w 3785343"/>
                <a:gd name="connsiteY507" fmla="*/ 401870 h 895298"/>
                <a:gd name="connsiteX508" fmla="*/ 284869 w 3785343"/>
                <a:gd name="connsiteY508" fmla="*/ 401870 h 895298"/>
                <a:gd name="connsiteX509" fmla="*/ 284869 w 3785343"/>
                <a:gd name="connsiteY509" fmla="*/ 405021 h 895298"/>
                <a:gd name="connsiteX510" fmla="*/ 286014 w 3785343"/>
                <a:gd name="connsiteY510" fmla="*/ 405021 h 895298"/>
                <a:gd name="connsiteX511" fmla="*/ 286014 w 3785343"/>
                <a:gd name="connsiteY511" fmla="*/ 406596 h 895298"/>
                <a:gd name="connsiteX512" fmla="*/ 286968 w 3785343"/>
                <a:gd name="connsiteY512" fmla="*/ 406596 h 895298"/>
                <a:gd name="connsiteX513" fmla="*/ 286968 w 3785343"/>
                <a:gd name="connsiteY513" fmla="*/ 408171 h 895298"/>
                <a:gd name="connsiteX514" fmla="*/ 288113 w 3785343"/>
                <a:gd name="connsiteY514" fmla="*/ 408171 h 895298"/>
                <a:gd name="connsiteX515" fmla="*/ 289067 w 3785343"/>
                <a:gd name="connsiteY515" fmla="*/ 408171 h 895298"/>
                <a:gd name="connsiteX516" fmla="*/ 289067 w 3785343"/>
                <a:gd name="connsiteY516" fmla="*/ 412306 h 895298"/>
                <a:gd name="connsiteX517" fmla="*/ 290021 w 3785343"/>
                <a:gd name="connsiteY517" fmla="*/ 412306 h 895298"/>
                <a:gd name="connsiteX518" fmla="*/ 290021 w 3785343"/>
                <a:gd name="connsiteY518" fmla="*/ 413094 h 895298"/>
                <a:gd name="connsiteX519" fmla="*/ 291166 w 3785343"/>
                <a:gd name="connsiteY519" fmla="*/ 413094 h 895298"/>
                <a:gd name="connsiteX520" fmla="*/ 291166 w 3785343"/>
                <a:gd name="connsiteY520" fmla="*/ 415456 h 895298"/>
                <a:gd name="connsiteX521" fmla="*/ 292120 w 3785343"/>
                <a:gd name="connsiteY521" fmla="*/ 415456 h 895298"/>
                <a:gd name="connsiteX522" fmla="*/ 292120 w 3785343"/>
                <a:gd name="connsiteY522" fmla="*/ 417819 h 895298"/>
                <a:gd name="connsiteX523" fmla="*/ 293264 w 3785343"/>
                <a:gd name="connsiteY523" fmla="*/ 417819 h 895298"/>
                <a:gd name="connsiteX524" fmla="*/ 294219 w 3785343"/>
                <a:gd name="connsiteY524" fmla="*/ 417819 h 895298"/>
                <a:gd name="connsiteX525" fmla="*/ 294219 w 3785343"/>
                <a:gd name="connsiteY525" fmla="*/ 419394 h 895298"/>
                <a:gd name="connsiteX526" fmla="*/ 295363 w 3785343"/>
                <a:gd name="connsiteY526" fmla="*/ 419394 h 895298"/>
                <a:gd name="connsiteX527" fmla="*/ 295363 w 3785343"/>
                <a:gd name="connsiteY527" fmla="*/ 420182 h 895298"/>
                <a:gd name="connsiteX528" fmla="*/ 296317 w 3785343"/>
                <a:gd name="connsiteY528" fmla="*/ 420182 h 895298"/>
                <a:gd name="connsiteX529" fmla="*/ 296317 w 3785343"/>
                <a:gd name="connsiteY529" fmla="*/ 421757 h 895298"/>
                <a:gd name="connsiteX530" fmla="*/ 297462 w 3785343"/>
                <a:gd name="connsiteY530" fmla="*/ 421757 h 895298"/>
                <a:gd name="connsiteX531" fmla="*/ 297462 w 3785343"/>
                <a:gd name="connsiteY531" fmla="*/ 422545 h 895298"/>
                <a:gd name="connsiteX532" fmla="*/ 298416 w 3785343"/>
                <a:gd name="connsiteY532" fmla="*/ 422545 h 895298"/>
                <a:gd name="connsiteX533" fmla="*/ 298416 w 3785343"/>
                <a:gd name="connsiteY533" fmla="*/ 424317 h 895298"/>
                <a:gd name="connsiteX534" fmla="*/ 300515 w 3785343"/>
                <a:gd name="connsiteY534" fmla="*/ 424317 h 895298"/>
                <a:gd name="connsiteX535" fmla="*/ 302614 w 3785343"/>
                <a:gd name="connsiteY535" fmla="*/ 424317 h 895298"/>
                <a:gd name="connsiteX536" fmla="*/ 303568 w 3785343"/>
                <a:gd name="connsiteY536" fmla="*/ 424317 h 895298"/>
                <a:gd name="connsiteX537" fmla="*/ 303568 w 3785343"/>
                <a:gd name="connsiteY537" fmla="*/ 426680 h 895298"/>
                <a:gd name="connsiteX538" fmla="*/ 304713 w 3785343"/>
                <a:gd name="connsiteY538" fmla="*/ 426680 h 895298"/>
                <a:gd name="connsiteX539" fmla="*/ 304713 w 3785343"/>
                <a:gd name="connsiteY539" fmla="*/ 427467 h 895298"/>
                <a:gd name="connsiteX540" fmla="*/ 306621 w 3785343"/>
                <a:gd name="connsiteY540" fmla="*/ 427467 h 895298"/>
                <a:gd name="connsiteX541" fmla="*/ 306621 w 3785343"/>
                <a:gd name="connsiteY541" fmla="*/ 428255 h 895298"/>
                <a:gd name="connsiteX542" fmla="*/ 307766 w 3785343"/>
                <a:gd name="connsiteY542" fmla="*/ 428255 h 895298"/>
                <a:gd name="connsiteX543" fmla="*/ 307766 w 3785343"/>
                <a:gd name="connsiteY543" fmla="*/ 429830 h 895298"/>
                <a:gd name="connsiteX544" fmla="*/ 309864 w 3785343"/>
                <a:gd name="connsiteY544" fmla="*/ 429830 h 895298"/>
                <a:gd name="connsiteX545" fmla="*/ 309864 w 3785343"/>
                <a:gd name="connsiteY545" fmla="*/ 430618 h 895298"/>
                <a:gd name="connsiteX546" fmla="*/ 310818 w 3785343"/>
                <a:gd name="connsiteY546" fmla="*/ 430618 h 895298"/>
                <a:gd name="connsiteX547" fmla="*/ 310818 w 3785343"/>
                <a:gd name="connsiteY547" fmla="*/ 431405 h 895298"/>
                <a:gd name="connsiteX548" fmla="*/ 311009 w 3785343"/>
                <a:gd name="connsiteY548" fmla="*/ 431405 h 895298"/>
                <a:gd name="connsiteX549" fmla="*/ 311009 w 3785343"/>
                <a:gd name="connsiteY549" fmla="*/ 432193 h 895298"/>
                <a:gd name="connsiteX550" fmla="*/ 311963 w 3785343"/>
                <a:gd name="connsiteY550" fmla="*/ 432193 h 895298"/>
                <a:gd name="connsiteX551" fmla="*/ 311963 w 3785343"/>
                <a:gd name="connsiteY551" fmla="*/ 432980 h 895298"/>
                <a:gd name="connsiteX552" fmla="*/ 312917 w 3785343"/>
                <a:gd name="connsiteY552" fmla="*/ 432980 h 895298"/>
                <a:gd name="connsiteX553" fmla="*/ 313871 w 3785343"/>
                <a:gd name="connsiteY553" fmla="*/ 432980 h 895298"/>
                <a:gd name="connsiteX554" fmla="*/ 313871 w 3785343"/>
                <a:gd name="connsiteY554" fmla="*/ 433768 h 895298"/>
                <a:gd name="connsiteX555" fmla="*/ 315970 w 3785343"/>
                <a:gd name="connsiteY555" fmla="*/ 433768 h 895298"/>
                <a:gd name="connsiteX556" fmla="*/ 315970 w 3785343"/>
                <a:gd name="connsiteY556" fmla="*/ 434752 h 895298"/>
                <a:gd name="connsiteX557" fmla="*/ 317115 w 3785343"/>
                <a:gd name="connsiteY557" fmla="*/ 434752 h 895298"/>
                <a:gd name="connsiteX558" fmla="*/ 317115 w 3785343"/>
                <a:gd name="connsiteY558" fmla="*/ 435540 h 895298"/>
                <a:gd name="connsiteX559" fmla="*/ 319214 w 3785343"/>
                <a:gd name="connsiteY559" fmla="*/ 435540 h 895298"/>
                <a:gd name="connsiteX560" fmla="*/ 320168 w 3785343"/>
                <a:gd name="connsiteY560" fmla="*/ 435540 h 895298"/>
                <a:gd name="connsiteX561" fmla="*/ 320168 w 3785343"/>
                <a:gd name="connsiteY561" fmla="*/ 437115 h 895298"/>
                <a:gd name="connsiteX562" fmla="*/ 321313 w 3785343"/>
                <a:gd name="connsiteY562" fmla="*/ 437115 h 895298"/>
                <a:gd name="connsiteX563" fmla="*/ 321313 w 3785343"/>
                <a:gd name="connsiteY563" fmla="*/ 437903 h 895298"/>
                <a:gd name="connsiteX564" fmla="*/ 323221 w 3785343"/>
                <a:gd name="connsiteY564" fmla="*/ 437903 h 895298"/>
                <a:gd name="connsiteX565" fmla="*/ 323221 w 3785343"/>
                <a:gd name="connsiteY565" fmla="*/ 439478 h 895298"/>
                <a:gd name="connsiteX566" fmla="*/ 324365 w 3785343"/>
                <a:gd name="connsiteY566" fmla="*/ 439478 h 895298"/>
                <a:gd name="connsiteX567" fmla="*/ 324365 w 3785343"/>
                <a:gd name="connsiteY567" fmla="*/ 440266 h 895298"/>
                <a:gd name="connsiteX568" fmla="*/ 325319 w 3785343"/>
                <a:gd name="connsiteY568" fmla="*/ 440266 h 895298"/>
                <a:gd name="connsiteX569" fmla="*/ 325319 w 3785343"/>
                <a:gd name="connsiteY569" fmla="*/ 441841 h 895298"/>
                <a:gd name="connsiteX570" fmla="*/ 326464 w 3785343"/>
                <a:gd name="connsiteY570" fmla="*/ 441841 h 895298"/>
                <a:gd name="connsiteX571" fmla="*/ 326464 w 3785343"/>
                <a:gd name="connsiteY571" fmla="*/ 445976 h 895298"/>
                <a:gd name="connsiteX572" fmla="*/ 327418 w 3785343"/>
                <a:gd name="connsiteY572" fmla="*/ 445976 h 895298"/>
                <a:gd name="connsiteX573" fmla="*/ 327418 w 3785343"/>
                <a:gd name="connsiteY573" fmla="*/ 447551 h 895298"/>
                <a:gd name="connsiteX574" fmla="*/ 328372 w 3785343"/>
                <a:gd name="connsiteY574" fmla="*/ 447551 h 895298"/>
                <a:gd name="connsiteX575" fmla="*/ 328372 w 3785343"/>
                <a:gd name="connsiteY575" fmla="*/ 449126 h 895298"/>
                <a:gd name="connsiteX576" fmla="*/ 329517 w 3785343"/>
                <a:gd name="connsiteY576" fmla="*/ 449126 h 895298"/>
                <a:gd name="connsiteX577" fmla="*/ 329517 w 3785343"/>
                <a:gd name="connsiteY577" fmla="*/ 450701 h 895298"/>
                <a:gd name="connsiteX578" fmla="*/ 330471 w 3785343"/>
                <a:gd name="connsiteY578" fmla="*/ 450701 h 895298"/>
                <a:gd name="connsiteX579" fmla="*/ 330471 w 3785343"/>
                <a:gd name="connsiteY579" fmla="*/ 451489 h 895298"/>
                <a:gd name="connsiteX580" fmla="*/ 331616 w 3785343"/>
                <a:gd name="connsiteY580" fmla="*/ 451489 h 895298"/>
                <a:gd name="connsiteX581" fmla="*/ 331616 w 3785343"/>
                <a:gd name="connsiteY581" fmla="*/ 452276 h 895298"/>
                <a:gd name="connsiteX582" fmla="*/ 332570 w 3785343"/>
                <a:gd name="connsiteY582" fmla="*/ 452276 h 895298"/>
                <a:gd name="connsiteX583" fmla="*/ 332570 w 3785343"/>
                <a:gd name="connsiteY583" fmla="*/ 453261 h 895298"/>
                <a:gd name="connsiteX584" fmla="*/ 334669 w 3785343"/>
                <a:gd name="connsiteY584" fmla="*/ 453261 h 895298"/>
                <a:gd name="connsiteX585" fmla="*/ 334669 w 3785343"/>
                <a:gd name="connsiteY585" fmla="*/ 454836 h 895298"/>
                <a:gd name="connsiteX586" fmla="*/ 335814 w 3785343"/>
                <a:gd name="connsiteY586" fmla="*/ 454836 h 895298"/>
                <a:gd name="connsiteX587" fmla="*/ 335814 w 3785343"/>
                <a:gd name="connsiteY587" fmla="*/ 456411 h 895298"/>
                <a:gd name="connsiteX588" fmla="*/ 336768 w 3785343"/>
                <a:gd name="connsiteY588" fmla="*/ 456411 h 895298"/>
                <a:gd name="connsiteX589" fmla="*/ 336768 w 3785343"/>
                <a:gd name="connsiteY589" fmla="*/ 457987 h 895298"/>
                <a:gd name="connsiteX590" fmla="*/ 337722 w 3785343"/>
                <a:gd name="connsiteY590" fmla="*/ 457987 h 895298"/>
                <a:gd name="connsiteX591" fmla="*/ 338866 w 3785343"/>
                <a:gd name="connsiteY591" fmla="*/ 457987 h 895298"/>
                <a:gd name="connsiteX592" fmla="*/ 338866 w 3785343"/>
                <a:gd name="connsiteY592" fmla="*/ 458774 h 895298"/>
                <a:gd name="connsiteX593" fmla="*/ 341919 w 3785343"/>
                <a:gd name="connsiteY593" fmla="*/ 458774 h 895298"/>
                <a:gd name="connsiteX594" fmla="*/ 341919 w 3785343"/>
                <a:gd name="connsiteY594" fmla="*/ 459562 h 895298"/>
                <a:gd name="connsiteX595" fmla="*/ 343064 w 3785343"/>
                <a:gd name="connsiteY595" fmla="*/ 459562 h 895298"/>
                <a:gd name="connsiteX596" fmla="*/ 343064 w 3785343"/>
                <a:gd name="connsiteY596" fmla="*/ 460546 h 895298"/>
                <a:gd name="connsiteX597" fmla="*/ 347071 w 3785343"/>
                <a:gd name="connsiteY597" fmla="*/ 460546 h 895298"/>
                <a:gd name="connsiteX598" fmla="*/ 347071 w 3785343"/>
                <a:gd name="connsiteY598" fmla="*/ 462909 h 895298"/>
                <a:gd name="connsiteX599" fmla="*/ 348216 w 3785343"/>
                <a:gd name="connsiteY599" fmla="*/ 462909 h 895298"/>
                <a:gd name="connsiteX600" fmla="*/ 348216 w 3785343"/>
                <a:gd name="connsiteY600" fmla="*/ 464484 h 895298"/>
                <a:gd name="connsiteX601" fmla="*/ 349170 w 3785343"/>
                <a:gd name="connsiteY601" fmla="*/ 464484 h 895298"/>
                <a:gd name="connsiteX602" fmla="*/ 349170 w 3785343"/>
                <a:gd name="connsiteY602" fmla="*/ 465272 h 895298"/>
                <a:gd name="connsiteX603" fmla="*/ 351269 w 3785343"/>
                <a:gd name="connsiteY603" fmla="*/ 465272 h 895298"/>
                <a:gd name="connsiteX604" fmla="*/ 351269 w 3785343"/>
                <a:gd name="connsiteY604" fmla="*/ 466847 h 895298"/>
                <a:gd name="connsiteX605" fmla="*/ 352223 w 3785343"/>
                <a:gd name="connsiteY605" fmla="*/ 466847 h 895298"/>
                <a:gd name="connsiteX606" fmla="*/ 352223 w 3785343"/>
                <a:gd name="connsiteY606" fmla="*/ 467635 h 895298"/>
                <a:gd name="connsiteX607" fmla="*/ 353367 w 3785343"/>
                <a:gd name="connsiteY607" fmla="*/ 467635 h 895298"/>
                <a:gd name="connsiteX608" fmla="*/ 353367 w 3785343"/>
                <a:gd name="connsiteY608" fmla="*/ 469407 h 895298"/>
                <a:gd name="connsiteX609" fmla="*/ 354321 w 3785343"/>
                <a:gd name="connsiteY609" fmla="*/ 469407 h 895298"/>
                <a:gd name="connsiteX610" fmla="*/ 354321 w 3785343"/>
                <a:gd name="connsiteY610" fmla="*/ 471769 h 895298"/>
                <a:gd name="connsiteX611" fmla="*/ 355466 w 3785343"/>
                <a:gd name="connsiteY611" fmla="*/ 471769 h 895298"/>
                <a:gd name="connsiteX612" fmla="*/ 356420 w 3785343"/>
                <a:gd name="connsiteY612" fmla="*/ 471769 h 895298"/>
                <a:gd name="connsiteX613" fmla="*/ 356420 w 3785343"/>
                <a:gd name="connsiteY613" fmla="*/ 473345 h 895298"/>
                <a:gd name="connsiteX614" fmla="*/ 357565 w 3785343"/>
                <a:gd name="connsiteY614" fmla="*/ 473345 h 895298"/>
                <a:gd name="connsiteX615" fmla="*/ 358519 w 3785343"/>
                <a:gd name="connsiteY615" fmla="*/ 473345 h 895298"/>
                <a:gd name="connsiteX616" fmla="*/ 358519 w 3785343"/>
                <a:gd name="connsiteY616" fmla="*/ 475117 h 895298"/>
                <a:gd name="connsiteX617" fmla="*/ 359473 w 3785343"/>
                <a:gd name="connsiteY617" fmla="*/ 475117 h 895298"/>
                <a:gd name="connsiteX618" fmla="*/ 359473 w 3785343"/>
                <a:gd name="connsiteY618" fmla="*/ 475904 h 895298"/>
                <a:gd name="connsiteX619" fmla="*/ 360618 w 3785343"/>
                <a:gd name="connsiteY619" fmla="*/ 475904 h 895298"/>
                <a:gd name="connsiteX620" fmla="*/ 361572 w 3785343"/>
                <a:gd name="connsiteY620" fmla="*/ 475904 h 895298"/>
                <a:gd name="connsiteX621" fmla="*/ 361572 w 3785343"/>
                <a:gd name="connsiteY621" fmla="*/ 476692 h 895298"/>
                <a:gd name="connsiteX622" fmla="*/ 362717 w 3785343"/>
                <a:gd name="connsiteY622" fmla="*/ 476692 h 895298"/>
                <a:gd name="connsiteX623" fmla="*/ 362717 w 3785343"/>
                <a:gd name="connsiteY623" fmla="*/ 479842 h 895298"/>
                <a:gd name="connsiteX624" fmla="*/ 363862 w 3785343"/>
                <a:gd name="connsiteY624" fmla="*/ 479842 h 895298"/>
                <a:gd name="connsiteX625" fmla="*/ 363862 w 3785343"/>
                <a:gd name="connsiteY625" fmla="*/ 480827 h 895298"/>
                <a:gd name="connsiteX626" fmla="*/ 364434 w 3785343"/>
                <a:gd name="connsiteY626" fmla="*/ 480827 h 895298"/>
                <a:gd name="connsiteX627" fmla="*/ 364434 w 3785343"/>
                <a:gd name="connsiteY627" fmla="*/ 481614 h 895298"/>
                <a:gd name="connsiteX628" fmla="*/ 364816 w 3785343"/>
                <a:gd name="connsiteY628" fmla="*/ 481614 h 895298"/>
                <a:gd name="connsiteX629" fmla="*/ 364816 w 3785343"/>
                <a:gd name="connsiteY629" fmla="*/ 482402 h 895298"/>
                <a:gd name="connsiteX630" fmla="*/ 365770 w 3785343"/>
                <a:gd name="connsiteY630" fmla="*/ 482402 h 895298"/>
                <a:gd name="connsiteX631" fmla="*/ 365770 w 3785343"/>
                <a:gd name="connsiteY631" fmla="*/ 483977 h 895298"/>
                <a:gd name="connsiteX632" fmla="*/ 366914 w 3785343"/>
                <a:gd name="connsiteY632" fmla="*/ 483977 h 895298"/>
                <a:gd name="connsiteX633" fmla="*/ 368823 w 3785343"/>
                <a:gd name="connsiteY633" fmla="*/ 483977 h 895298"/>
                <a:gd name="connsiteX634" fmla="*/ 368823 w 3785343"/>
                <a:gd name="connsiteY634" fmla="*/ 484765 h 895298"/>
                <a:gd name="connsiteX635" fmla="*/ 369967 w 3785343"/>
                <a:gd name="connsiteY635" fmla="*/ 484765 h 895298"/>
                <a:gd name="connsiteX636" fmla="*/ 369967 w 3785343"/>
                <a:gd name="connsiteY636" fmla="*/ 485552 h 895298"/>
                <a:gd name="connsiteX637" fmla="*/ 370921 w 3785343"/>
                <a:gd name="connsiteY637" fmla="*/ 485552 h 895298"/>
                <a:gd name="connsiteX638" fmla="*/ 372066 w 3785343"/>
                <a:gd name="connsiteY638" fmla="*/ 485552 h 895298"/>
                <a:gd name="connsiteX639" fmla="*/ 373020 w 3785343"/>
                <a:gd name="connsiteY639" fmla="*/ 485552 h 895298"/>
                <a:gd name="connsiteX640" fmla="*/ 373020 w 3785343"/>
                <a:gd name="connsiteY640" fmla="*/ 486340 h 895298"/>
                <a:gd name="connsiteX641" fmla="*/ 373974 w 3785343"/>
                <a:gd name="connsiteY641" fmla="*/ 486340 h 895298"/>
                <a:gd name="connsiteX642" fmla="*/ 373974 w 3785343"/>
                <a:gd name="connsiteY642" fmla="*/ 487128 h 895298"/>
                <a:gd name="connsiteX643" fmla="*/ 375119 w 3785343"/>
                <a:gd name="connsiteY643" fmla="*/ 487128 h 895298"/>
                <a:gd name="connsiteX644" fmla="*/ 375119 w 3785343"/>
                <a:gd name="connsiteY644" fmla="*/ 488112 h 895298"/>
                <a:gd name="connsiteX645" fmla="*/ 376073 w 3785343"/>
                <a:gd name="connsiteY645" fmla="*/ 488112 h 895298"/>
                <a:gd name="connsiteX646" fmla="*/ 376073 w 3785343"/>
                <a:gd name="connsiteY646" fmla="*/ 489687 h 895298"/>
                <a:gd name="connsiteX647" fmla="*/ 377218 w 3785343"/>
                <a:gd name="connsiteY647" fmla="*/ 489687 h 895298"/>
                <a:gd name="connsiteX648" fmla="*/ 377218 w 3785343"/>
                <a:gd name="connsiteY648" fmla="*/ 491262 h 895298"/>
                <a:gd name="connsiteX649" fmla="*/ 378172 w 3785343"/>
                <a:gd name="connsiteY649" fmla="*/ 491262 h 895298"/>
                <a:gd name="connsiteX650" fmla="*/ 378172 w 3785343"/>
                <a:gd name="connsiteY650" fmla="*/ 492247 h 895298"/>
                <a:gd name="connsiteX651" fmla="*/ 380271 w 3785343"/>
                <a:gd name="connsiteY651" fmla="*/ 492247 h 895298"/>
                <a:gd name="connsiteX652" fmla="*/ 380271 w 3785343"/>
                <a:gd name="connsiteY652" fmla="*/ 492838 h 895298"/>
                <a:gd name="connsiteX653" fmla="*/ 381225 w 3785343"/>
                <a:gd name="connsiteY653" fmla="*/ 492838 h 895298"/>
                <a:gd name="connsiteX654" fmla="*/ 381225 w 3785343"/>
                <a:gd name="connsiteY654" fmla="*/ 493822 h 895298"/>
                <a:gd name="connsiteX655" fmla="*/ 382370 w 3785343"/>
                <a:gd name="connsiteY655" fmla="*/ 493822 h 895298"/>
                <a:gd name="connsiteX656" fmla="*/ 382370 w 3785343"/>
                <a:gd name="connsiteY656" fmla="*/ 494610 h 895298"/>
                <a:gd name="connsiteX657" fmla="*/ 383324 w 3785343"/>
                <a:gd name="connsiteY657" fmla="*/ 494610 h 895298"/>
                <a:gd name="connsiteX658" fmla="*/ 383324 w 3785343"/>
                <a:gd name="connsiteY658" fmla="*/ 496185 h 895298"/>
                <a:gd name="connsiteX659" fmla="*/ 384468 w 3785343"/>
                <a:gd name="connsiteY659" fmla="*/ 496185 h 895298"/>
                <a:gd name="connsiteX660" fmla="*/ 384468 w 3785343"/>
                <a:gd name="connsiteY660" fmla="*/ 497760 h 895298"/>
                <a:gd name="connsiteX661" fmla="*/ 386567 w 3785343"/>
                <a:gd name="connsiteY661" fmla="*/ 497760 h 895298"/>
                <a:gd name="connsiteX662" fmla="*/ 387521 w 3785343"/>
                <a:gd name="connsiteY662" fmla="*/ 497760 h 895298"/>
                <a:gd name="connsiteX663" fmla="*/ 387521 w 3785343"/>
                <a:gd name="connsiteY663" fmla="*/ 500320 h 895298"/>
                <a:gd name="connsiteX664" fmla="*/ 388666 w 3785343"/>
                <a:gd name="connsiteY664" fmla="*/ 500320 h 895298"/>
                <a:gd name="connsiteX665" fmla="*/ 389620 w 3785343"/>
                <a:gd name="connsiteY665" fmla="*/ 500320 h 895298"/>
                <a:gd name="connsiteX666" fmla="*/ 389620 w 3785343"/>
                <a:gd name="connsiteY666" fmla="*/ 501107 h 895298"/>
                <a:gd name="connsiteX667" fmla="*/ 390574 w 3785343"/>
                <a:gd name="connsiteY667" fmla="*/ 501107 h 895298"/>
                <a:gd name="connsiteX668" fmla="*/ 390574 w 3785343"/>
                <a:gd name="connsiteY668" fmla="*/ 504455 h 895298"/>
                <a:gd name="connsiteX669" fmla="*/ 391719 w 3785343"/>
                <a:gd name="connsiteY669" fmla="*/ 504455 h 895298"/>
                <a:gd name="connsiteX670" fmla="*/ 391719 w 3785343"/>
                <a:gd name="connsiteY670" fmla="*/ 505242 h 895298"/>
                <a:gd name="connsiteX671" fmla="*/ 392673 w 3785343"/>
                <a:gd name="connsiteY671" fmla="*/ 505242 h 895298"/>
                <a:gd name="connsiteX672" fmla="*/ 393818 w 3785343"/>
                <a:gd name="connsiteY672" fmla="*/ 505242 h 895298"/>
                <a:gd name="connsiteX673" fmla="*/ 393818 w 3785343"/>
                <a:gd name="connsiteY673" fmla="*/ 506030 h 895298"/>
                <a:gd name="connsiteX674" fmla="*/ 394772 w 3785343"/>
                <a:gd name="connsiteY674" fmla="*/ 506030 h 895298"/>
                <a:gd name="connsiteX675" fmla="*/ 394772 w 3785343"/>
                <a:gd name="connsiteY675" fmla="*/ 506817 h 895298"/>
                <a:gd name="connsiteX676" fmla="*/ 396871 w 3785343"/>
                <a:gd name="connsiteY676" fmla="*/ 506817 h 895298"/>
                <a:gd name="connsiteX677" fmla="*/ 396871 w 3785343"/>
                <a:gd name="connsiteY677" fmla="*/ 509377 h 895298"/>
                <a:gd name="connsiteX678" fmla="*/ 397825 w 3785343"/>
                <a:gd name="connsiteY678" fmla="*/ 509377 h 895298"/>
                <a:gd name="connsiteX679" fmla="*/ 397825 w 3785343"/>
                <a:gd name="connsiteY679" fmla="*/ 511740 h 895298"/>
                <a:gd name="connsiteX680" fmla="*/ 398969 w 3785343"/>
                <a:gd name="connsiteY680" fmla="*/ 511740 h 895298"/>
                <a:gd name="connsiteX681" fmla="*/ 398969 w 3785343"/>
                <a:gd name="connsiteY681" fmla="*/ 514103 h 895298"/>
                <a:gd name="connsiteX682" fmla="*/ 401068 w 3785343"/>
                <a:gd name="connsiteY682" fmla="*/ 514103 h 895298"/>
                <a:gd name="connsiteX683" fmla="*/ 401068 w 3785343"/>
                <a:gd name="connsiteY683" fmla="*/ 515087 h 895298"/>
                <a:gd name="connsiteX684" fmla="*/ 403167 w 3785343"/>
                <a:gd name="connsiteY684" fmla="*/ 515087 h 895298"/>
                <a:gd name="connsiteX685" fmla="*/ 403167 w 3785343"/>
                <a:gd name="connsiteY685" fmla="*/ 515875 h 895298"/>
                <a:gd name="connsiteX686" fmla="*/ 404121 w 3785343"/>
                <a:gd name="connsiteY686" fmla="*/ 515875 h 895298"/>
                <a:gd name="connsiteX687" fmla="*/ 405075 w 3785343"/>
                <a:gd name="connsiteY687" fmla="*/ 515875 h 895298"/>
                <a:gd name="connsiteX688" fmla="*/ 405075 w 3785343"/>
                <a:gd name="connsiteY688" fmla="*/ 516662 h 895298"/>
                <a:gd name="connsiteX689" fmla="*/ 406220 w 3785343"/>
                <a:gd name="connsiteY689" fmla="*/ 516662 h 895298"/>
                <a:gd name="connsiteX690" fmla="*/ 407174 w 3785343"/>
                <a:gd name="connsiteY690" fmla="*/ 516662 h 895298"/>
                <a:gd name="connsiteX691" fmla="*/ 407174 w 3785343"/>
                <a:gd name="connsiteY691" fmla="*/ 518434 h 895298"/>
                <a:gd name="connsiteX692" fmla="*/ 409273 w 3785343"/>
                <a:gd name="connsiteY692" fmla="*/ 518434 h 895298"/>
                <a:gd name="connsiteX693" fmla="*/ 409273 w 3785343"/>
                <a:gd name="connsiteY693" fmla="*/ 519025 h 895298"/>
                <a:gd name="connsiteX694" fmla="*/ 410418 w 3785343"/>
                <a:gd name="connsiteY694" fmla="*/ 519025 h 895298"/>
                <a:gd name="connsiteX695" fmla="*/ 411372 w 3785343"/>
                <a:gd name="connsiteY695" fmla="*/ 519025 h 895298"/>
                <a:gd name="connsiteX696" fmla="*/ 411372 w 3785343"/>
                <a:gd name="connsiteY696" fmla="*/ 520010 h 895298"/>
                <a:gd name="connsiteX697" fmla="*/ 412516 w 3785343"/>
                <a:gd name="connsiteY697" fmla="*/ 520010 h 895298"/>
                <a:gd name="connsiteX698" fmla="*/ 412516 w 3785343"/>
                <a:gd name="connsiteY698" fmla="*/ 520797 h 895298"/>
                <a:gd name="connsiteX699" fmla="*/ 414424 w 3785343"/>
                <a:gd name="connsiteY699" fmla="*/ 520797 h 895298"/>
                <a:gd name="connsiteX700" fmla="*/ 414424 w 3785343"/>
                <a:gd name="connsiteY700" fmla="*/ 521585 h 895298"/>
                <a:gd name="connsiteX701" fmla="*/ 415569 w 3785343"/>
                <a:gd name="connsiteY701" fmla="*/ 521585 h 895298"/>
                <a:gd name="connsiteX702" fmla="*/ 415569 w 3785343"/>
                <a:gd name="connsiteY702" fmla="*/ 523357 h 895298"/>
                <a:gd name="connsiteX703" fmla="*/ 417668 w 3785343"/>
                <a:gd name="connsiteY703" fmla="*/ 523357 h 895298"/>
                <a:gd name="connsiteX704" fmla="*/ 417668 w 3785343"/>
                <a:gd name="connsiteY704" fmla="*/ 524145 h 895298"/>
                <a:gd name="connsiteX705" fmla="*/ 418622 w 3785343"/>
                <a:gd name="connsiteY705" fmla="*/ 524145 h 895298"/>
                <a:gd name="connsiteX706" fmla="*/ 420721 w 3785343"/>
                <a:gd name="connsiteY706" fmla="*/ 524145 h 895298"/>
                <a:gd name="connsiteX707" fmla="*/ 420721 w 3785343"/>
                <a:gd name="connsiteY707" fmla="*/ 525720 h 895298"/>
                <a:gd name="connsiteX708" fmla="*/ 421675 w 3785343"/>
                <a:gd name="connsiteY708" fmla="*/ 525720 h 895298"/>
                <a:gd name="connsiteX709" fmla="*/ 421675 w 3785343"/>
                <a:gd name="connsiteY709" fmla="*/ 526507 h 895298"/>
                <a:gd name="connsiteX710" fmla="*/ 425873 w 3785343"/>
                <a:gd name="connsiteY710" fmla="*/ 526507 h 895298"/>
                <a:gd name="connsiteX711" fmla="*/ 425873 w 3785343"/>
                <a:gd name="connsiteY711" fmla="*/ 527492 h 895298"/>
                <a:gd name="connsiteX712" fmla="*/ 426827 w 3785343"/>
                <a:gd name="connsiteY712" fmla="*/ 527492 h 895298"/>
                <a:gd name="connsiteX713" fmla="*/ 426827 w 3785343"/>
                <a:gd name="connsiteY713" fmla="*/ 528279 h 895298"/>
                <a:gd name="connsiteX714" fmla="*/ 428926 w 3785343"/>
                <a:gd name="connsiteY714" fmla="*/ 528279 h 895298"/>
                <a:gd name="connsiteX715" fmla="*/ 428926 w 3785343"/>
                <a:gd name="connsiteY715" fmla="*/ 529855 h 895298"/>
                <a:gd name="connsiteX716" fmla="*/ 430070 w 3785343"/>
                <a:gd name="connsiteY716" fmla="*/ 529855 h 895298"/>
                <a:gd name="connsiteX717" fmla="*/ 430070 w 3785343"/>
                <a:gd name="connsiteY717" fmla="*/ 530642 h 895298"/>
                <a:gd name="connsiteX718" fmla="*/ 431024 w 3785343"/>
                <a:gd name="connsiteY718" fmla="*/ 530642 h 895298"/>
                <a:gd name="connsiteX719" fmla="*/ 431024 w 3785343"/>
                <a:gd name="connsiteY719" fmla="*/ 531430 h 895298"/>
                <a:gd name="connsiteX720" fmla="*/ 434268 w 3785343"/>
                <a:gd name="connsiteY720" fmla="*/ 531430 h 895298"/>
                <a:gd name="connsiteX721" fmla="*/ 434268 w 3785343"/>
                <a:gd name="connsiteY721" fmla="*/ 533990 h 895298"/>
                <a:gd name="connsiteX722" fmla="*/ 435222 w 3785343"/>
                <a:gd name="connsiteY722" fmla="*/ 533990 h 895298"/>
                <a:gd name="connsiteX723" fmla="*/ 435222 w 3785343"/>
                <a:gd name="connsiteY723" fmla="*/ 534777 h 895298"/>
                <a:gd name="connsiteX724" fmla="*/ 436176 w 3785343"/>
                <a:gd name="connsiteY724" fmla="*/ 534777 h 895298"/>
                <a:gd name="connsiteX725" fmla="*/ 436176 w 3785343"/>
                <a:gd name="connsiteY725" fmla="*/ 535762 h 895298"/>
                <a:gd name="connsiteX726" fmla="*/ 437321 w 3785343"/>
                <a:gd name="connsiteY726" fmla="*/ 535762 h 895298"/>
                <a:gd name="connsiteX727" fmla="*/ 437321 w 3785343"/>
                <a:gd name="connsiteY727" fmla="*/ 536549 h 895298"/>
                <a:gd name="connsiteX728" fmla="*/ 439420 w 3785343"/>
                <a:gd name="connsiteY728" fmla="*/ 536549 h 895298"/>
                <a:gd name="connsiteX729" fmla="*/ 439420 w 3785343"/>
                <a:gd name="connsiteY729" fmla="*/ 537337 h 895298"/>
                <a:gd name="connsiteX730" fmla="*/ 440374 w 3785343"/>
                <a:gd name="connsiteY730" fmla="*/ 537337 h 895298"/>
                <a:gd name="connsiteX731" fmla="*/ 440374 w 3785343"/>
                <a:gd name="connsiteY731" fmla="*/ 539896 h 895298"/>
                <a:gd name="connsiteX732" fmla="*/ 441519 w 3785343"/>
                <a:gd name="connsiteY732" fmla="*/ 539896 h 895298"/>
                <a:gd name="connsiteX733" fmla="*/ 442473 w 3785343"/>
                <a:gd name="connsiteY733" fmla="*/ 539896 h 895298"/>
                <a:gd name="connsiteX734" fmla="*/ 442473 w 3785343"/>
                <a:gd name="connsiteY734" fmla="*/ 540684 h 895298"/>
                <a:gd name="connsiteX735" fmla="*/ 443617 w 3785343"/>
                <a:gd name="connsiteY735" fmla="*/ 540684 h 895298"/>
                <a:gd name="connsiteX736" fmla="*/ 443617 w 3785343"/>
                <a:gd name="connsiteY736" fmla="*/ 542259 h 895298"/>
                <a:gd name="connsiteX737" fmla="*/ 444571 w 3785343"/>
                <a:gd name="connsiteY737" fmla="*/ 542259 h 895298"/>
                <a:gd name="connsiteX738" fmla="*/ 444571 w 3785343"/>
                <a:gd name="connsiteY738" fmla="*/ 543047 h 895298"/>
                <a:gd name="connsiteX739" fmla="*/ 447624 w 3785343"/>
                <a:gd name="connsiteY739" fmla="*/ 543047 h 895298"/>
                <a:gd name="connsiteX740" fmla="*/ 447624 w 3785343"/>
                <a:gd name="connsiteY740" fmla="*/ 544031 h 895298"/>
                <a:gd name="connsiteX741" fmla="*/ 449723 w 3785343"/>
                <a:gd name="connsiteY741" fmla="*/ 544031 h 895298"/>
                <a:gd name="connsiteX742" fmla="*/ 450868 w 3785343"/>
                <a:gd name="connsiteY742" fmla="*/ 544031 h 895298"/>
                <a:gd name="connsiteX743" fmla="*/ 450868 w 3785343"/>
                <a:gd name="connsiteY743" fmla="*/ 544819 h 895298"/>
                <a:gd name="connsiteX744" fmla="*/ 451822 w 3785343"/>
                <a:gd name="connsiteY744" fmla="*/ 544819 h 895298"/>
                <a:gd name="connsiteX745" fmla="*/ 452967 w 3785343"/>
                <a:gd name="connsiteY745" fmla="*/ 544819 h 895298"/>
                <a:gd name="connsiteX746" fmla="*/ 452967 w 3785343"/>
                <a:gd name="connsiteY746" fmla="*/ 546394 h 895298"/>
                <a:gd name="connsiteX747" fmla="*/ 453921 w 3785343"/>
                <a:gd name="connsiteY747" fmla="*/ 546394 h 895298"/>
                <a:gd name="connsiteX748" fmla="*/ 454875 w 3785343"/>
                <a:gd name="connsiteY748" fmla="*/ 546394 h 895298"/>
                <a:gd name="connsiteX749" fmla="*/ 457546 w 3785343"/>
                <a:gd name="connsiteY749" fmla="*/ 546394 h 895298"/>
                <a:gd name="connsiteX750" fmla="*/ 457546 w 3785343"/>
                <a:gd name="connsiteY750" fmla="*/ 547379 h 895298"/>
                <a:gd name="connsiteX751" fmla="*/ 461171 w 3785343"/>
                <a:gd name="connsiteY751" fmla="*/ 547379 h 895298"/>
                <a:gd name="connsiteX752" fmla="*/ 463270 w 3785343"/>
                <a:gd name="connsiteY752" fmla="*/ 547379 h 895298"/>
                <a:gd name="connsiteX753" fmla="*/ 463270 w 3785343"/>
                <a:gd name="connsiteY753" fmla="*/ 548954 h 895298"/>
                <a:gd name="connsiteX754" fmla="*/ 464224 w 3785343"/>
                <a:gd name="connsiteY754" fmla="*/ 548954 h 895298"/>
                <a:gd name="connsiteX755" fmla="*/ 466323 w 3785343"/>
                <a:gd name="connsiteY755" fmla="*/ 548954 h 895298"/>
                <a:gd name="connsiteX756" fmla="*/ 471475 w 3785343"/>
                <a:gd name="connsiteY756" fmla="*/ 548954 h 895298"/>
                <a:gd name="connsiteX757" fmla="*/ 471475 w 3785343"/>
                <a:gd name="connsiteY757" fmla="*/ 549741 h 895298"/>
                <a:gd name="connsiteX758" fmla="*/ 473573 w 3785343"/>
                <a:gd name="connsiteY758" fmla="*/ 549741 h 895298"/>
                <a:gd name="connsiteX759" fmla="*/ 474718 w 3785343"/>
                <a:gd name="connsiteY759" fmla="*/ 549741 h 895298"/>
                <a:gd name="connsiteX760" fmla="*/ 474718 w 3785343"/>
                <a:gd name="connsiteY760" fmla="*/ 550529 h 895298"/>
                <a:gd name="connsiteX761" fmla="*/ 476626 w 3785343"/>
                <a:gd name="connsiteY761" fmla="*/ 550529 h 895298"/>
                <a:gd name="connsiteX762" fmla="*/ 476626 w 3785343"/>
                <a:gd name="connsiteY762" fmla="*/ 551513 h 895298"/>
                <a:gd name="connsiteX763" fmla="*/ 478725 w 3785343"/>
                <a:gd name="connsiteY763" fmla="*/ 551513 h 895298"/>
                <a:gd name="connsiteX764" fmla="*/ 478725 w 3785343"/>
                <a:gd name="connsiteY764" fmla="*/ 552301 h 895298"/>
                <a:gd name="connsiteX765" fmla="*/ 479870 w 3785343"/>
                <a:gd name="connsiteY765" fmla="*/ 552301 h 895298"/>
                <a:gd name="connsiteX766" fmla="*/ 480824 w 3785343"/>
                <a:gd name="connsiteY766" fmla="*/ 552301 h 895298"/>
                <a:gd name="connsiteX767" fmla="*/ 480824 w 3785343"/>
                <a:gd name="connsiteY767" fmla="*/ 553089 h 895298"/>
                <a:gd name="connsiteX768" fmla="*/ 481969 w 3785343"/>
                <a:gd name="connsiteY768" fmla="*/ 553089 h 895298"/>
                <a:gd name="connsiteX769" fmla="*/ 482923 w 3785343"/>
                <a:gd name="connsiteY769" fmla="*/ 553089 h 895298"/>
                <a:gd name="connsiteX770" fmla="*/ 482923 w 3785343"/>
                <a:gd name="connsiteY770" fmla="*/ 554073 h 895298"/>
                <a:gd name="connsiteX771" fmla="*/ 486166 w 3785343"/>
                <a:gd name="connsiteY771" fmla="*/ 554073 h 895298"/>
                <a:gd name="connsiteX772" fmla="*/ 486166 w 3785343"/>
                <a:gd name="connsiteY772" fmla="*/ 554861 h 895298"/>
                <a:gd name="connsiteX773" fmla="*/ 490173 w 3785343"/>
                <a:gd name="connsiteY773" fmla="*/ 554861 h 895298"/>
                <a:gd name="connsiteX774" fmla="*/ 491318 w 3785343"/>
                <a:gd name="connsiteY774" fmla="*/ 554861 h 895298"/>
                <a:gd name="connsiteX775" fmla="*/ 492272 w 3785343"/>
                <a:gd name="connsiteY775" fmla="*/ 554861 h 895298"/>
                <a:gd name="connsiteX776" fmla="*/ 492272 w 3785343"/>
                <a:gd name="connsiteY776" fmla="*/ 555648 h 895298"/>
                <a:gd name="connsiteX777" fmla="*/ 494371 w 3785343"/>
                <a:gd name="connsiteY777" fmla="*/ 555648 h 895298"/>
                <a:gd name="connsiteX778" fmla="*/ 497424 w 3785343"/>
                <a:gd name="connsiteY778" fmla="*/ 555648 h 895298"/>
                <a:gd name="connsiteX779" fmla="*/ 497424 w 3785343"/>
                <a:gd name="connsiteY779" fmla="*/ 556436 h 895298"/>
                <a:gd name="connsiteX780" fmla="*/ 498569 w 3785343"/>
                <a:gd name="connsiteY780" fmla="*/ 556436 h 895298"/>
                <a:gd name="connsiteX781" fmla="*/ 498569 w 3785343"/>
                <a:gd name="connsiteY781" fmla="*/ 557420 h 895298"/>
                <a:gd name="connsiteX782" fmla="*/ 499523 w 3785343"/>
                <a:gd name="connsiteY782" fmla="*/ 557420 h 895298"/>
                <a:gd name="connsiteX783" fmla="*/ 499523 w 3785343"/>
                <a:gd name="connsiteY783" fmla="*/ 558208 h 895298"/>
                <a:gd name="connsiteX784" fmla="*/ 500477 w 3785343"/>
                <a:gd name="connsiteY784" fmla="*/ 558208 h 895298"/>
                <a:gd name="connsiteX785" fmla="*/ 500477 w 3785343"/>
                <a:gd name="connsiteY785" fmla="*/ 558996 h 895298"/>
                <a:gd name="connsiteX786" fmla="*/ 502576 w 3785343"/>
                <a:gd name="connsiteY786" fmla="*/ 558996 h 895298"/>
                <a:gd name="connsiteX787" fmla="*/ 504674 w 3785343"/>
                <a:gd name="connsiteY787" fmla="*/ 558996 h 895298"/>
                <a:gd name="connsiteX788" fmla="*/ 506773 w 3785343"/>
                <a:gd name="connsiteY788" fmla="*/ 558996 h 895298"/>
                <a:gd name="connsiteX789" fmla="*/ 507918 w 3785343"/>
                <a:gd name="connsiteY789" fmla="*/ 558996 h 895298"/>
                <a:gd name="connsiteX790" fmla="*/ 507918 w 3785343"/>
                <a:gd name="connsiteY790" fmla="*/ 559783 h 895298"/>
                <a:gd name="connsiteX791" fmla="*/ 508872 w 3785343"/>
                <a:gd name="connsiteY791" fmla="*/ 559783 h 895298"/>
                <a:gd name="connsiteX792" fmla="*/ 508872 w 3785343"/>
                <a:gd name="connsiteY792" fmla="*/ 560768 h 895298"/>
                <a:gd name="connsiteX793" fmla="*/ 510971 w 3785343"/>
                <a:gd name="connsiteY793" fmla="*/ 560768 h 895298"/>
                <a:gd name="connsiteX794" fmla="*/ 510971 w 3785343"/>
                <a:gd name="connsiteY794" fmla="*/ 562343 h 895298"/>
                <a:gd name="connsiteX795" fmla="*/ 511925 w 3785343"/>
                <a:gd name="connsiteY795" fmla="*/ 562343 h 895298"/>
                <a:gd name="connsiteX796" fmla="*/ 511925 w 3785343"/>
                <a:gd name="connsiteY796" fmla="*/ 563131 h 895298"/>
                <a:gd name="connsiteX797" fmla="*/ 513070 w 3785343"/>
                <a:gd name="connsiteY797" fmla="*/ 563131 h 895298"/>
                <a:gd name="connsiteX798" fmla="*/ 513070 w 3785343"/>
                <a:gd name="connsiteY798" fmla="*/ 564115 h 895298"/>
                <a:gd name="connsiteX799" fmla="*/ 514024 w 3785343"/>
                <a:gd name="connsiteY799" fmla="*/ 564115 h 895298"/>
                <a:gd name="connsiteX800" fmla="*/ 514978 w 3785343"/>
                <a:gd name="connsiteY800" fmla="*/ 564115 h 895298"/>
                <a:gd name="connsiteX801" fmla="*/ 514978 w 3785343"/>
                <a:gd name="connsiteY801" fmla="*/ 564903 h 895298"/>
                <a:gd name="connsiteX802" fmla="*/ 516123 w 3785343"/>
                <a:gd name="connsiteY802" fmla="*/ 564903 h 895298"/>
                <a:gd name="connsiteX803" fmla="*/ 516123 w 3785343"/>
                <a:gd name="connsiteY803" fmla="*/ 565690 h 895298"/>
                <a:gd name="connsiteX804" fmla="*/ 518221 w 3785343"/>
                <a:gd name="connsiteY804" fmla="*/ 565690 h 895298"/>
                <a:gd name="connsiteX805" fmla="*/ 518221 w 3785343"/>
                <a:gd name="connsiteY805" fmla="*/ 566675 h 895298"/>
                <a:gd name="connsiteX806" fmla="*/ 520320 w 3785343"/>
                <a:gd name="connsiteY806" fmla="*/ 566675 h 895298"/>
                <a:gd name="connsiteX807" fmla="*/ 520320 w 3785343"/>
                <a:gd name="connsiteY807" fmla="*/ 567462 h 895298"/>
                <a:gd name="connsiteX808" fmla="*/ 523373 w 3785343"/>
                <a:gd name="connsiteY808" fmla="*/ 567462 h 895298"/>
                <a:gd name="connsiteX809" fmla="*/ 523373 w 3785343"/>
                <a:gd name="connsiteY809" fmla="*/ 568250 h 895298"/>
                <a:gd name="connsiteX810" fmla="*/ 524327 w 3785343"/>
                <a:gd name="connsiteY810" fmla="*/ 568250 h 895298"/>
                <a:gd name="connsiteX811" fmla="*/ 524327 w 3785343"/>
                <a:gd name="connsiteY811" fmla="*/ 569037 h 895298"/>
                <a:gd name="connsiteX812" fmla="*/ 526426 w 3785343"/>
                <a:gd name="connsiteY812" fmla="*/ 569037 h 895298"/>
                <a:gd name="connsiteX813" fmla="*/ 527571 w 3785343"/>
                <a:gd name="connsiteY813" fmla="*/ 569037 h 895298"/>
                <a:gd name="connsiteX814" fmla="*/ 529670 w 3785343"/>
                <a:gd name="connsiteY814" fmla="*/ 569037 h 895298"/>
                <a:gd name="connsiteX815" fmla="*/ 530433 w 3785343"/>
                <a:gd name="connsiteY815" fmla="*/ 569037 h 895298"/>
                <a:gd name="connsiteX816" fmla="*/ 530433 w 3785343"/>
                <a:gd name="connsiteY816" fmla="*/ 570022 h 895298"/>
                <a:gd name="connsiteX817" fmla="*/ 530624 w 3785343"/>
                <a:gd name="connsiteY817" fmla="*/ 570022 h 895298"/>
                <a:gd name="connsiteX818" fmla="*/ 531578 w 3785343"/>
                <a:gd name="connsiteY818" fmla="*/ 570022 h 895298"/>
                <a:gd name="connsiteX819" fmla="*/ 533676 w 3785343"/>
                <a:gd name="connsiteY819" fmla="*/ 570022 h 895298"/>
                <a:gd name="connsiteX820" fmla="*/ 534821 w 3785343"/>
                <a:gd name="connsiteY820" fmla="*/ 570022 h 895298"/>
                <a:gd name="connsiteX821" fmla="*/ 535775 w 3785343"/>
                <a:gd name="connsiteY821" fmla="*/ 570022 h 895298"/>
                <a:gd name="connsiteX822" fmla="*/ 538828 w 3785343"/>
                <a:gd name="connsiteY822" fmla="*/ 570022 h 895298"/>
                <a:gd name="connsiteX823" fmla="*/ 538828 w 3785343"/>
                <a:gd name="connsiteY823" fmla="*/ 570810 h 895298"/>
                <a:gd name="connsiteX824" fmla="*/ 540927 w 3785343"/>
                <a:gd name="connsiteY824" fmla="*/ 570810 h 895298"/>
                <a:gd name="connsiteX825" fmla="*/ 543026 w 3785343"/>
                <a:gd name="connsiteY825" fmla="*/ 570810 h 895298"/>
                <a:gd name="connsiteX826" fmla="*/ 545125 w 3785343"/>
                <a:gd name="connsiteY826" fmla="*/ 570810 h 895298"/>
                <a:gd name="connsiteX827" fmla="*/ 545125 w 3785343"/>
                <a:gd name="connsiteY827" fmla="*/ 571597 h 895298"/>
                <a:gd name="connsiteX828" fmla="*/ 546079 w 3785343"/>
                <a:gd name="connsiteY828" fmla="*/ 571597 h 895298"/>
                <a:gd name="connsiteX829" fmla="*/ 548178 w 3785343"/>
                <a:gd name="connsiteY829" fmla="*/ 571597 h 895298"/>
                <a:gd name="connsiteX830" fmla="*/ 550276 w 3785343"/>
                <a:gd name="connsiteY830" fmla="*/ 571597 h 895298"/>
                <a:gd name="connsiteX831" fmla="*/ 550276 w 3785343"/>
                <a:gd name="connsiteY831" fmla="*/ 572582 h 895298"/>
                <a:gd name="connsiteX832" fmla="*/ 551421 w 3785343"/>
                <a:gd name="connsiteY832" fmla="*/ 572582 h 895298"/>
                <a:gd name="connsiteX833" fmla="*/ 552375 w 3785343"/>
                <a:gd name="connsiteY833" fmla="*/ 572582 h 895298"/>
                <a:gd name="connsiteX834" fmla="*/ 553520 w 3785343"/>
                <a:gd name="connsiteY834" fmla="*/ 572582 h 895298"/>
                <a:gd name="connsiteX835" fmla="*/ 555428 w 3785343"/>
                <a:gd name="connsiteY835" fmla="*/ 572582 h 895298"/>
                <a:gd name="connsiteX836" fmla="*/ 555428 w 3785343"/>
                <a:gd name="connsiteY836" fmla="*/ 573369 h 895298"/>
                <a:gd name="connsiteX837" fmla="*/ 557527 w 3785343"/>
                <a:gd name="connsiteY837" fmla="*/ 573369 h 895298"/>
                <a:gd name="connsiteX838" fmla="*/ 557527 w 3785343"/>
                <a:gd name="connsiteY838" fmla="*/ 574354 h 895298"/>
                <a:gd name="connsiteX839" fmla="*/ 558672 w 3785343"/>
                <a:gd name="connsiteY839" fmla="*/ 574354 h 895298"/>
                <a:gd name="connsiteX840" fmla="*/ 562679 w 3785343"/>
                <a:gd name="connsiteY840" fmla="*/ 574354 h 895298"/>
                <a:gd name="connsiteX841" fmla="*/ 562679 w 3785343"/>
                <a:gd name="connsiteY841" fmla="*/ 575141 h 895298"/>
                <a:gd name="connsiteX842" fmla="*/ 564777 w 3785343"/>
                <a:gd name="connsiteY842" fmla="*/ 575141 h 895298"/>
                <a:gd name="connsiteX843" fmla="*/ 565922 w 3785343"/>
                <a:gd name="connsiteY843" fmla="*/ 575141 h 895298"/>
                <a:gd name="connsiteX844" fmla="*/ 567830 w 3785343"/>
                <a:gd name="connsiteY844" fmla="*/ 575141 h 895298"/>
                <a:gd name="connsiteX845" fmla="*/ 568975 w 3785343"/>
                <a:gd name="connsiteY845" fmla="*/ 575141 h 895298"/>
                <a:gd name="connsiteX846" fmla="*/ 569929 w 3785343"/>
                <a:gd name="connsiteY846" fmla="*/ 575141 h 895298"/>
                <a:gd name="connsiteX847" fmla="*/ 573173 w 3785343"/>
                <a:gd name="connsiteY847" fmla="*/ 575141 h 895298"/>
                <a:gd name="connsiteX848" fmla="*/ 574127 w 3785343"/>
                <a:gd name="connsiteY848" fmla="*/ 575141 h 895298"/>
                <a:gd name="connsiteX849" fmla="*/ 574127 w 3785343"/>
                <a:gd name="connsiteY849" fmla="*/ 576717 h 895298"/>
                <a:gd name="connsiteX850" fmla="*/ 575272 w 3785343"/>
                <a:gd name="connsiteY850" fmla="*/ 576717 h 895298"/>
                <a:gd name="connsiteX851" fmla="*/ 575272 w 3785343"/>
                <a:gd name="connsiteY851" fmla="*/ 577701 h 895298"/>
                <a:gd name="connsiteX852" fmla="*/ 576226 w 3785343"/>
                <a:gd name="connsiteY852" fmla="*/ 577701 h 895298"/>
                <a:gd name="connsiteX853" fmla="*/ 576226 w 3785343"/>
                <a:gd name="connsiteY853" fmla="*/ 578489 h 895298"/>
                <a:gd name="connsiteX854" fmla="*/ 578324 w 3785343"/>
                <a:gd name="connsiteY854" fmla="*/ 578489 h 895298"/>
                <a:gd name="connsiteX855" fmla="*/ 579278 w 3785343"/>
                <a:gd name="connsiteY855" fmla="*/ 578489 h 895298"/>
                <a:gd name="connsiteX856" fmla="*/ 580423 w 3785343"/>
                <a:gd name="connsiteY856" fmla="*/ 578489 h 895298"/>
                <a:gd name="connsiteX857" fmla="*/ 582522 w 3785343"/>
                <a:gd name="connsiteY857" fmla="*/ 578489 h 895298"/>
                <a:gd name="connsiteX858" fmla="*/ 583476 w 3785343"/>
                <a:gd name="connsiteY858" fmla="*/ 578489 h 895298"/>
                <a:gd name="connsiteX859" fmla="*/ 586529 w 3785343"/>
                <a:gd name="connsiteY859" fmla="*/ 578489 h 895298"/>
                <a:gd name="connsiteX860" fmla="*/ 589773 w 3785343"/>
                <a:gd name="connsiteY860" fmla="*/ 578489 h 895298"/>
                <a:gd name="connsiteX861" fmla="*/ 589773 w 3785343"/>
                <a:gd name="connsiteY861" fmla="*/ 579473 h 895298"/>
                <a:gd name="connsiteX862" fmla="*/ 591681 w 3785343"/>
                <a:gd name="connsiteY862" fmla="*/ 579473 h 895298"/>
                <a:gd name="connsiteX863" fmla="*/ 594924 w 3785343"/>
                <a:gd name="connsiteY863" fmla="*/ 579473 h 895298"/>
                <a:gd name="connsiteX864" fmla="*/ 595878 w 3785343"/>
                <a:gd name="connsiteY864" fmla="*/ 579473 h 895298"/>
                <a:gd name="connsiteX865" fmla="*/ 597977 w 3785343"/>
                <a:gd name="connsiteY865" fmla="*/ 579473 h 895298"/>
                <a:gd name="connsiteX866" fmla="*/ 599122 w 3785343"/>
                <a:gd name="connsiteY866" fmla="*/ 579473 h 895298"/>
                <a:gd name="connsiteX867" fmla="*/ 603129 w 3785343"/>
                <a:gd name="connsiteY867" fmla="*/ 579473 h 895298"/>
                <a:gd name="connsiteX868" fmla="*/ 605228 w 3785343"/>
                <a:gd name="connsiteY868" fmla="*/ 579473 h 895298"/>
                <a:gd name="connsiteX869" fmla="*/ 606372 w 3785343"/>
                <a:gd name="connsiteY869" fmla="*/ 579473 h 895298"/>
                <a:gd name="connsiteX870" fmla="*/ 608281 w 3785343"/>
                <a:gd name="connsiteY870" fmla="*/ 579473 h 895298"/>
                <a:gd name="connsiteX871" fmla="*/ 609425 w 3785343"/>
                <a:gd name="connsiteY871" fmla="*/ 579473 h 895298"/>
                <a:gd name="connsiteX872" fmla="*/ 612478 w 3785343"/>
                <a:gd name="connsiteY872" fmla="*/ 579473 h 895298"/>
                <a:gd name="connsiteX873" fmla="*/ 613432 w 3785343"/>
                <a:gd name="connsiteY873" fmla="*/ 579473 h 895298"/>
                <a:gd name="connsiteX874" fmla="*/ 616676 w 3785343"/>
                <a:gd name="connsiteY874" fmla="*/ 579473 h 895298"/>
                <a:gd name="connsiteX875" fmla="*/ 617630 w 3785343"/>
                <a:gd name="connsiteY875" fmla="*/ 579473 h 895298"/>
                <a:gd name="connsiteX876" fmla="*/ 617630 w 3785343"/>
                <a:gd name="connsiteY876" fmla="*/ 580261 h 895298"/>
                <a:gd name="connsiteX877" fmla="*/ 618775 w 3785343"/>
                <a:gd name="connsiteY877" fmla="*/ 580261 h 895298"/>
                <a:gd name="connsiteX878" fmla="*/ 619729 w 3785343"/>
                <a:gd name="connsiteY878" fmla="*/ 580261 h 895298"/>
                <a:gd name="connsiteX879" fmla="*/ 620874 w 3785343"/>
                <a:gd name="connsiteY879" fmla="*/ 580261 h 895298"/>
                <a:gd name="connsiteX880" fmla="*/ 620874 w 3785343"/>
                <a:gd name="connsiteY880" fmla="*/ 581245 h 895298"/>
                <a:gd name="connsiteX881" fmla="*/ 622782 w 3785343"/>
                <a:gd name="connsiteY881" fmla="*/ 581245 h 895298"/>
                <a:gd name="connsiteX882" fmla="*/ 622782 w 3785343"/>
                <a:gd name="connsiteY882" fmla="*/ 582033 h 895298"/>
                <a:gd name="connsiteX883" fmla="*/ 624880 w 3785343"/>
                <a:gd name="connsiteY883" fmla="*/ 582033 h 895298"/>
                <a:gd name="connsiteX884" fmla="*/ 629078 w 3785343"/>
                <a:gd name="connsiteY884" fmla="*/ 582033 h 895298"/>
                <a:gd name="connsiteX885" fmla="*/ 629078 w 3785343"/>
                <a:gd name="connsiteY885" fmla="*/ 582820 h 895298"/>
                <a:gd name="connsiteX886" fmla="*/ 631177 w 3785343"/>
                <a:gd name="connsiteY886" fmla="*/ 582820 h 895298"/>
                <a:gd name="connsiteX887" fmla="*/ 631177 w 3785343"/>
                <a:gd name="connsiteY887" fmla="*/ 583805 h 895298"/>
                <a:gd name="connsiteX888" fmla="*/ 633276 w 3785343"/>
                <a:gd name="connsiteY888" fmla="*/ 583805 h 895298"/>
                <a:gd name="connsiteX889" fmla="*/ 634230 w 3785343"/>
                <a:gd name="connsiteY889" fmla="*/ 583805 h 895298"/>
                <a:gd name="connsiteX890" fmla="*/ 635375 w 3785343"/>
                <a:gd name="connsiteY890" fmla="*/ 583805 h 895298"/>
                <a:gd name="connsiteX891" fmla="*/ 636329 w 3785343"/>
                <a:gd name="connsiteY891" fmla="*/ 583805 h 895298"/>
                <a:gd name="connsiteX892" fmla="*/ 636329 w 3785343"/>
                <a:gd name="connsiteY892" fmla="*/ 584592 h 895298"/>
                <a:gd name="connsiteX893" fmla="*/ 637283 w 3785343"/>
                <a:gd name="connsiteY893" fmla="*/ 584592 h 895298"/>
                <a:gd name="connsiteX894" fmla="*/ 638427 w 3785343"/>
                <a:gd name="connsiteY894" fmla="*/ 584592 h 895298"/>
                <a:gd name="connsiteX895" fmla="*/ 639381 w 3785343"/>
                <a:gd name="connsiteY895" fmla="*/ 584592 h 895298"/>
                <a:gd name="connsiteX896" fmla="*/ 642625 w 3785343"/>
                <a:gd name="connsiteY896" fmla="*/ 584592 h 895298"/>
                <a:gd name="connsiteX897" fmla="*/ 642625 w 3785343"/>
                <a:gd name="connsiteY897" fmla="*/ 586365 h 895298"/>
                <a:gd name="connsiteX898" fmla="*/ 645678 w 3785343"/>
                <a:gd name="connsiteY898" fmla="*/ 586365 h 895298"/>
                <a:gd name="connsiteX899" fmla="*/ 646632 w 3785343"/>
                <a:gd name="connsiteY899" fmla="*/ 586365 h 895298"/>
                <a:gd name="connsiteX900" fmla="*/ 646632 w 3785343"/>
                <a:gd name="connsiteY900" fmla="*/ 588137 h 895298"/>
                <a:gd name="connsiteX901" fmla="*/ 647777 w 3785343"/>
                <a:gd name="connsiteY901" fmla="*/ 588137 h 895298"/>
                <a:gd name="connsiteX902" fmla="*/ 648731 w 3785343"/>
                <a:gd name="connsiteY902" fmla="*/ 588137 h 895298"/>
                <a:gd name="connsiteX903" fmla="*/ 649876 w 3785343"/>
                <a:gd name="connsiteY903" fmla="*/ 588137 h 895298"/>
                <a:gd name="connsiteX904" fmla="*/ 649876 w 3785343"/>
                <a:gd name="connsiteY904" fmla="*/ 589121 h 895298"/>
                <a:gd name="connsiteX905" fmla="*/ 650830 w 3785343"/>
                <a:gd name="connsiteY905" fmla="*/ 589121 h 895298"/>
                <a:gd name="connsiteX906" fmla="*/ 652928 w 3785343"/>
                <a:gd name="connsiteY906" fmla="*/ 589121 h 895298"/>
                <a:gd name="connsiteX907" fmla="*/ 653882 w 3785343"/>
                <a:gd name="connsiteY907" fmla="*/ 589121 h 895298"/>
                <a:gd name="connsiteX908" fmla="*/ 655981 w 3785343"/>
                <a:gd name="connsiteY908" fmla="*/ 589121 h 895298"/>
                <a:gd name="connsiteX909" fmla="*/ 661133 w 3785343"/>
                <a:gd name="connsiteY909" fmla="*/ 589121 h 895298"/>
                <a:gd name="connsiteX910" fmla="*/ 662278 w 3785343"/>
                <a:gd name="connsiteY910" fmla="*/ 589121 h 895298"/>
                <a:gd name="connsiteX911" fmla="*/ 665331 w 3785343"/>
                <a:gd name="connsiteY911" fmla="*/ 589121 h 895298"/>
                <a:gd name="connsiteX912" fmla="*/ 666285 w 3785343"/>
                <a:gd name="connsiteY912" fmla="*/ 589121 h 895298"/>
                <a:gd name="connsiteX913" fmla="*/ 666285 w 3785343"/>
                <a:gd name="connsiteY913" fmla="*/ 589909 h 895298"/>
                <a:gd name="connsiteX914" fmla="*/ 667429 w 3785343"/>
                <a:gd name="connsiteY914" fmla="*/ 589909 h 895298"/>
                <a:gd name="connsiteX915" fmla="*/ 668384 w 3785343"/>
                <a:gd name="connsiteY915" fmla="*/ 589909 h 895298"/>
                <a:gd name="connsiteX916" fmla="*/ 670482 w 3785343"/>
                <a:gd name="connsiteY916" fmla="*/ 589909 h 895298"/>
                <a:gd name="connsiteX917" fmla="*/ 670482 w 3785343"/>
                <a:gd name="connsiteY917" fmla="*/ 590893 h 895298"/>
                <a:gd name="connsiteX918" fmla="*/ 671627 w 3785343"/>
                <a:gd name="connsiteY918" fmla="*/ 590893 h 895298"/>
                <a:gd name="connsiteX919" fmla="*/ 672581 w 3785343"/>
                <a:gd name="connsiteY919" fmla="*/ 590893 h 895298"/>
                <a:gd name="connsiteX920" fmla="*/ 673726 w 3785343"/>
                <a:gd name="connsiteY920" fmla="*/ 590893 h 895298"/>
                <a:gd name="connsiteX921" fmla="*/ 674680 w 3785343"/>
                <a:gd name="connsiteY921" fmla="*/ 590893 h 895298"/>
                <a:gd name="connsiteX922" fmla="*/ 675634 w 3785343"/>
                <a:gd name="connsiteY922" fmla="*/ 590893 h 895298"/>
                <a:gd name="connsiteX923" fmla="*/ 678878 w 3785343"/>
                <a:gd name="connsiteY923" fmla="*/ 590893 h 895298"/>
                <a:gd name="connsiteX924" fmla="*/ 679832 w 3785343"/>
                <a:gd name="connsiteY924" fmla="*/ 590893 h 895298"/>
                <a:gd name="connsiteX925" fmla="*/ 691280 w 3785343"/>
                <a:gd name="connsiteY925" fmla="*/ 590893 h 895298"/>
                <a:gd name="connsiteX926" fmla="*/ 692234 w 3785343"/>
                <a:gd name="connsiteY926" fmla="*/ 590893 h 895298"/>
                <a:gd name="connsiteX927" fmla="*/ 694333 w 3785343"/>
                <a:gd name="connsiteY927" fmla="*/ 590893 h 895298"/>
                <a:gd name="connsiteX928" fmla="*/ 694333 w 3785343"/>
                <a:gd name="connsiteY928" fmla="*/ 591681 h 895298"/>
                <a:gd name="connsiteX929" fmla="*/ 698530 w 3785343"/>
                <a:gd name="connsiteY929" fmla="*/ 591681 h 895298"/>
                <a:gd name="connsiteX930" fmla="*/ 698530 w 3785343"/>
                <a:gd name="connsiteY930" fmla="*/ 592665 h 895298"/>
                <a:gd name="connsiteX931" fmla="*/ 703682 w 3785343"/>
                <a:gd name="connsiteY931" fmla="*/ 592665 h 895298"/>
                <a:gd name="connsiteX932" fmla="*/ 704636 w 3785343"/>
                <a:gd name="connsiteY932" fmla="*/ 592665 h 895298"/>
                <a:gd name="connsiteX933" fmla="*/ 704636 w 3785343"/>
                <a:gd name="connsiteY933" fmla="*/ 593453 h 895298"/>
                <a:gd name="connsiteX934" fmla="*/ 705781 w 3785343"/>
                <a:gd name="connsiteY934" fmla="*/ 593453 h 895298"/>
                <a:gd name="connsiteX935" fmla="*/ 706735 w 3785343"/>
                <a:gd name="connsiteY935" fmla="*/ 593453 h 895298"/>
                <a:gd name="connsiteX936" fmla="*/ 708834 w 3785343"/>
                <a:gd name="connsiteY936" fmla="*/ 593453 h 895298"/>
                <a:gd name="connsiteX937" fmla="*/ 708834 w 3785343"/>
                <a:gd name="connsiteY937" fmla="*/ 594437 h 895298"/>
                <a:gd name="connsiteX938" fmla="*/ 710933 w 3785343"/>
                <a:gd name="connsiteY938" fmla="*/ 594437 h 895298"/>
                <a:gd name="connsiteX939" fmla="*/ 710933 w 3785343"/>
                <a:gd name="connsiteY939" fmla="*/ 595422 h 895298"/>
                <a:gd name="connsiteX940" fmla="*/ 715130 w 3785343"/>
                <a:gd name="connsiteY940" fmla="*/ 595422 h 895298"/>
                <a:gd name="connsiteX941" fmla="*/ 715130 w 3785343"/>
                <a:gd name="connsiteY941" fmla="*/ 596210 h 895298"/>
                <a:gd name="connsiteX942" fmla="*/ 716084 w 3785343"/>
                <a:gd name="connsiteY942" fmla="*/ 596210 h 895298"/>
                <a:gd name="connsiteX943" fmla="*/ 717229 w 3785343"/>
                <a:gd name="connsiteY943" fmla="*/ 596210 h 895298"/>
                <a:gd name="connsiteX944" fmla="*/ 718183 w 3785343"/>
                <a:gd name="connsiteY944" fmla="*/ 596210 h 895298"/>
                <a:gd name="connsiteX945" fmla="*/ 718183 w 3785343"/>
                <a:gd name="connsiteY945" fmla="*/ 596997 h 895298"/>
                <a:gd name="connsiteX946" fmla="*/ 719328 w 3785343"/>
                <a:gd name="connsiteY946" fmla="*/ 596997 h 895298"/>
                <a:gd name="connsiteX947" fmla="*/ 719328 w 3785343"/>
                <a:gd name="connsiteY947" fmla="*/ 597982 h 895298"/>
                <a:gd name="connsiteX948" fmla="*/ 721236 w 3785343"/>
                <a:gd name="connsiteY948" fmla="*/ 597982 h 895298"/>
                <a:gd name="connsiteX949" fmla="*/ 722381 w 3785343"/>
                <a:gd name="connsiteY949" fmla="*/ 597982 h 895298"/>
                <a:gd name="connsiteX950" fmla="*/ 723335 w 3785343"/>
                <a:gd name="connsiteY950" fmla="*/ 597982 h 895298"/>
                <a:gd name="connsiteX951" fmla="*/ 724480 w 3785343"/>
                <a:gd name="connsiteY951" fmla="*/ 597982 h 895298"/>
                <a:gd name="connsiteX952" fmla="*/ 724480 w 3785343"/>
                <a:gd name="connsiteY952" fmla="*/ 598966 h 895298"/>
                <a:gd name="connsiteX953" fmla="*/ 725434 w 3785343"/>
                <a:gd name="connsiteY953" fmla="*/ 598966 h 895298"/>
                <a:gd name="connsiteX954" fmla="*/ 726578 w 3785343"/>
                <a:gd name="connsiteY954" fmla="*/ 598966 h 895298"/>
                <a:gd name="connsiteX955" fmla="*/ 727533 w 3785343"/>
                <a:gd name="connsiteY955" fmla="*/ 598966 h 895298"/>
                <a:gd name="connsiteX956" fmla="*/ 728487 w 3785343"/>
                <a:gd name="connsiteY956" fmla="*/ 598966 h 895298"/>
                <a:gd name="connsiteX957" fmla="*/ 729631 w 3785343"/>
                <a:gd name="connsiteY957" fmla="*/ 598966 h 895298"/>
                <a:gd name="connsiteX958" fmla="*/ 729631 w 3785343"/>
                <a:gd name="connsiteY958" fmla="*/ 599754 h 895298"/>
                <a:gd name="connsiteX959" fmla="*/ 730585 w 3785343"/>
                <a:gd name="connsiteY959" fmla="*/ 599754 h 895298"/>
                <a:gd name="connsiteX960" fmla="*/ 731730 w 3785343"/>
                <a:gd name="connsiteY960" fmla="*/ 599754 h 895298"/>
                <a:gd name="connsiteX961" fmla="*/ 732684 w 3785343"/>
                <a:gd name="connsiteY961" fmla="*/ 599754 h 895298"/>
                <a:gd name="connsiteX962" fmla="*/ 733638 w 3785343"/>
                <a:gd name="connsiteY962" fmla="*/ 599754 h 895298"/>
                <a:gd name="connsiteX963" fmla="*/ 736882 w 3785343"/>
                <a:gd name="connsiteY963" fmla="*/ 599754 h 895298"/>
                <a:gd name="connsiteX964" fmla="*/ 737836 w 3785343"/>
                <a:gd name="connsiteY964" fmla="*/ 599754 h 895298"/>
                <a:gd name="connsiteX965" fmla="*/ 737836 w 3785343"/>
                <a:gd name="connsiteY965" fmla="*/ 600738 h 895298"/>
                <a:gd name="connsiteX966" fmla="*/ 738981 w 3785343"/>
                <a:gd name="connsiteY966" fmla="*/ 600738 h 895298"/>
                <a:gd name="connsiteX967" fmla="*/ 738981 w 3785343"/>
                <a:gd name="connsiteY967" fmla="*/ 601526 h 895298"/>
                <a:gd name="connsiteX968" fmla="*/ 739935 w 3785343"/>
                <a:gd name="connsiteY968" fmla="*/ 601526 h 895298"/>
                <a:gd name="connsiteX969" fmla="*/ 740126 w 3785343"/>
                <a:gd name="connsiteY969" fmla="*/ 601526 h 895298"/>
                <a:gd name="connsiteX970" fmla="*/ 740126 w 3785343"/>
                <a:gd name="connsiteY970" fmla="*/ 602510 h 895298"/>
                <a:gd name="connsiteX971" fmla="*/ 741080 w 3785343"/>
                <a:gd name="connsiteY971" fmla="*/ 602510 h 895298"/>
                <a:gd name="connsiteX972" fmla="*/ 741080 w 3785343"/>
                <a:gd name="connsiteY972" fmla="*/ 603495 h 895298"/>
                <a:gd name="connsiteX973" fmla="*/ 742034 w 3785343"/>
                <a:gd name="connsiteY973" fmla="*/ 603495 h 895298"/>
                <a:gd name="connsiteX974" fmla="*/ 742034 w 3785343"/>
                <a:gd name="connsiteY974" fmla="*/ 604282 h 895298"/>
                <a:gd name="connsiteX975" fmla="*/ 744132 w 3785343"/>
                <a:gd name="connsiteY975" fmla="*/ 604282 h 895298"/>
                <a:gd name="connsiteX976" fmla="*/ 745086 w 3785343"/>
                <a:gd name="connsiteY976" fmla="*/ 604282 h 895298"/>
                <a:gd name="connsiteX977" fmla="*/ 745086 w 3785343"/>
                <a:gd name="connsiteY977" fmla="*/ 605267 h 895298"/>
                <a:gd name="connsiteX978" fmla="*/ 747185 w 3785343"/>
                <a:gd name="connsiteY978" fmla="*/ 605267 h 895298"/>
                <a:gd name="connsiteX979" fmla="*/ 747185 w 3785343"/>
                <a:gd name="connsiteY979" fmla="*/ 606251 h 895298"/>
                <a:gd name="connsiteX980" fmla="*/ 748330 w 3785343"/>
                <a:gd name="connsiteY980" fmla="*/ 606251 h 895298"/>
                <a:gd name="connsiteX981" fmla="*/ 750238 w 3785343"/>
                <a:gd name="connsiteY981" fmla="*/ 606251 h 895298"/>
                <a:gd name="connsiteX982" fmla="*/ 752337 w 3785343"/>
                <a:gd name="connsiteY982" fmla="*/ 606251 h 895298"/>
                <a:gd name="connsiteX983" fmla="*/ 753482 w 3785343"/>
                <a:gd name="connsiteY983" fmla="*/ 606251 h 895298"/>
                <a:gd name="connsiteX984" fmla="*/ 754436 w 3785343"/>
                <a:gd name="connsiteY984" fmla="*/ 606251 h 895298"/>
                <a:gd name="connsiteX985" fmla="*/ 755581 w 3785343"/>
                <a:gd name="connsiteY985" fmla="*/ 606251 h 895298"/>
                <a:gd name="connsiteX986" fmla="*/ 756535 w 3785343"/>
                <a:gd name="connsiteY986" fmla="*/ 606251 h 895298"/>
                <a:gd name="connsiteX987" fmla="*/ 756535 w 3785343"/>
                <a:gd name="connsiteY987" fmla="*/ 607039 h 895298"/>
                <a:gd name="connsiteX988" fmla="*/ 758633 w 3785343"/>
                <a:gd name="connsiteY988" fmla="*/ 607039 h 895298"/>
                <a:gd name="connsiteX989" fmla="*/ 758633 w 3785343"/>
                <a:gd name="connsiteY989" fmla="*/ 608023 h 895298"/>
                <a:gd name="connsiteX990" fmla="*/ 759587 w 3785343"/>
                <a:gd name="connsiteY990" fmla="*/ 608023 h 895298"/>
                <a:gd name="connsiteX991" fmla="*/ 760732 w 3785343"/>
                <a:gd name="connsiteY991" fmla="*/ 608023 h 895298"/>
                <a:gd name="connsiteX992" fmla="*/ 761686 w 3785343"/>
                <a:gd name="connsiteY992" fmla="*/ 608023 h 895298"/>
                <a:gd name="connsiteX993" fmla="*/ 761686 w 3785343"/>
                <a:gd name="connsiteY993" fmla="*/ 609008 h 895298"/>
                <a:gd name="connsiteX994" fmla="*/ 766838 w 3785343"/>
                <a:gd name="connsiteY994" fmla="*/ 609008 h 895298"/>
                <a:gd name="connsiteX995" fmla="*/ 767983 w 3785343"/>
                <a:gd name="connsiteY995" fmla="*/ 609008 h 895298"/>
                <a:gd name="connsiteX996" fmla="*/ 771990 w 3785343"/>
                <a:gd name="connsiteY996" fmla="*/ 609008 h 895298"/>
                <a:gd name="connsiteX997" fmla="*/ 775233 w 3785343"/>
                <a:gd name="connsiteY997" fmla="*/ 609008 h 895298"/>
                <a:gd name="connsiteX998" fmla="*/ 776187 w 3785343"/>
                <a:gd name="connsiteY998" fmla="*/ 609008 h 895298"/>
                <a:gd name="connsiteX999" fmla="*/ 779431 w 3785343"/>
                <a:gd name="connsiteY999" fmla="*/ 609008 h 895298"/>
                <a:gd name="connsiteX1000" fmla="*/ 780385 w 3785343"/>
                <a:gd name="connsiteY1000" fmla="*/ 609008 h 895298"/>
                <a:gd name="connsiteX1001" fmla="*/ 783438 w 3785343"/>
                <a:gd name="connsiteY1001" fmla="*/ 609008 h 895298"/>
                <a:gd name="connsiteX1002" fmla="*/ 787635 w 3785343"/>
                <a:gd name="connsiteY1002" fmla="*/ 609008 h 895298"/>
                <a:gd name="connsiteX1003" fmla="*/ 792787 w 3785343"/>
                <a:gd name="connsiteY1003" fmla="*/ 609008 h 895298"/>
                <a:gd name="connsiteX1004" fmla="*/ 793932 w 3785343"/>
                <a:gd name="connsiteY1004" fmla="*/ 609008 h 895298"/>
                <a:gd name="connsiteX1005" fmla="*/ 794886 w 3785343"/>
                <a:gd name="connsiteY1005" fmla="*/ 609008 h 895298"/>
                <a:gd name="connsiteX1006" fmla="*/ 794886 w 3785343"/>
                <a:gd name="connsiteY1006" fmla="*/ 609796 h 895298"/>
                <a:gd name="connsiteX1007" fmla="*/ 795840 w 3785343"/>
                <a:gd name="connsiteY1007" fmla="*/ 609796 h 895298"/>
                <a:gd name="connsiteX1008" fmla="*/ 795840 w 3785343"/>
                <a:gd name="connsiteY1008" fmla="*/ 610780 h 895298"/>
                <a:gd name="connsiteX1009" fmla="*/ 797939 w 3785343"/>
                <a:gd name="connsiteY1009" fmla="*/ 610780 h 895298"/>
                <a:gd name="connsiteX1010" fmla="*/ 802137 w 3785343"/>
                <a:gd name="connsiteY1010" fmla="*/ 610780 h 895298"/>
                <a:gd name="connsiteX1011" fmla="*/ 804235 w 3785343"/>
                <a:gd name="connsiteY1011" fmla="*/ 610780 h 895298"/>
                <a:gd name="connsiteX1012" fmla="*/ 805189 w 3785343"/>
                <a:gd name="connsiteY1012" fmla="*/ 610780 h 895298"/>
                <a:gd name="connsiteX1013" fmla="*/ 806334 w 3785343"/>
                <a:gd name="connsiteY1013" fmla="*/ 610780 h 895298"/>
                <a:gd name="connsiteX1014" fmla="*/ 808433 w 3785343"/>
                <a:gd name="connsiteY1014" fmla="*/ 610780 h 895298"/>
                <a:gd name="connsiteX1015" fmla="*/ 809387 w 3785343"/>
                <a:gd name="connsiteY1015" fmla="*/ 610780 h 895298"/>
                <a:gd name="connsiteX1016" fmla="*/ 810532 w 3785343"/>
                <a:gd name="connsiteY1016" fmla="*/ 610780 h 895298"/>
                <a:gd name="connsiteX1017" fmla="*/ 816638 w 3785343"/>
                <a:gd name="connsiteY1017" fmla="*/ 610780 h 895298"/>
                <a:gd name="connsiteX1018" fmla="*/ 819690 w 3785343"/>
                <a:gd name="connsiteY1018" fmla="*/ 610780 h 895298"/>
                <a:gd name="connsiteX1019" fmla="*/ 821789 w 3785343"/>
                <a:gd name="connsiteY1019" fmla="*/ 610780 h 895298"/>
                <a:gd name="connsiteX1020" fmla="*/ 821789 w 3785343"/>
                <a:gd name="connsiteY1020" fmla="*/ 611765 h 895298"/>
                <a:gd name="connsiteX1021" fmla="*/ 822934 w 3785343"/>
                <a:gd name="connsiteY1021" fmla="*/ 611765 h 895298"/>
                <a:gd name="connsiteX1022" fmla="*/ 822934 w 3785343"/>
                <a:gd name="connsiteY1022" fmla="*/ 612749 h 895298"/>
                <a:gd name="connsiteX1023" fmla="*/ 823888 w 3785343"/>
                <a:gd name="connsiteY1023" fmla="*/ 612749 h 895298"/>
                <a:gd name="connsiteX1024" fmla="*/ 823888 w 3785343"/>
                <a:gd name="connsiteY1024" fmla="*/ 613537 h 895298"/>
                <a:gd name="connsiteX1025" fmla="*/ 824842 w 3785343"/>
                <a:gd name="connsiteY1025" fmla="*/ 613537 h 895298"/>
                <a:gd name="connsiteX1026" fmla="*/ 826941 w 3785343"/>
                <a:gd name="connsiteY1026" fmla="*/ 613537 h 895298"/>
                <a:gd name="connsiteX1027" fmla="*/ 828086 w 3785343"/>
                <a:gd name="connsiteY1027" fmla="*/ 613537 h 895298"/>
                <a:gd name="connsiteX1028" fmla="*/ 828086 w 3785343"/>
                <a:gd name="connsiteY1028" fmla="*/ 614521 h 895298"/>
                <a:gd name="connsiteX1029" fmla="*/ 829040 w 3785343"/>
                <a:gd name="connsiteY1029" fmla="*/ 614521 h 895298"/>
                <a:gd name="connsiteX1030" fmla="*/ 830185 w 3785343"/>
                <a:gd name="connsiteY1030" fmla="*/ 614521 h 895298"/>
                <a:gd name="connsiteX1031" fmla="*/ 832283 w 3785343"/>
                <a:gd name="connsiteY1031" fmla="*/ 614521 h 895298"/>
                <a:gd name="connsiteX1032" fmla="*/ 832283 w 3785343"/>
                <a:gd name="connsiteY1032" fmla="*/ 615506 h 895298"/>
                <a:gd name="connsiteX1033" fmla="*/ 834382 w 3785343"/>
                <a:gd name="connsiteY1033" fmla="*/ 615506 h 895298"/>
                <a:gd name="connsiteX1034" fmla="*/ 834382 w 3785343"/>
                <a:gd name="connsiteY1034" fmla="*/ 617278 h 895298"/>
                <a:gd name="connsiteX1035" fmla="*/ 835336 w 3785343"/>
                <a:gd name="connsiteY1035" fmla="*/ 617278 h 895298"/>
                <a:gd name="connsiteX1036" fmla="*/ 835336 w 3785343"/>
                <a:gd name="connsiteY1036" fmla="*/ 618262 h 895298"/>
                <a:gd name="connsiteX1037" fmla="*/ 836290 w 3785343"/>
                <a:gd name="connsiteY1037" fmla="*/ 618262 h 895298"/>
                <a:gd name="connsiteX1038" fmla="*/ 837435 w 3785343"/>
                <a:gd name="connsiteY1038" fmla="*/ 618262 h 895298"/>
                <a:gd name="connsiteX1039" fmla="*/ 837435 w 3785343"/>
                <a:gd name="connsiteY1039" fmla="*/ 619247 h 895298"/>
                <a:gd name="connsiteX1040" fmla="*/ 838389 w 3785343"/>
                <a:gd name="connsiteY1040" fmla="*/ 619247 h 895298"/>
                <a:gd name="connsiteX1041" fmla="*/ 838389 w 3785343"/>
                <a:gd name="connsiteY1041" fmla="*/ 620034 h 895298"/>
                <a:gd name="connsiteX1042" fmla="*/ 839534 w 3785343"/>
                <a:gd name="connsiteY1042" fmla="*/ 620034 h 895298"/>
                <a:gd name="connsiteX1043" fmla="*/ 841442 w 3785343"/>
                <a:gd name="connsiteY1043" fmla="*/ 620034 h 895298"/>
                <a:gd name="connsiteX1044" fmla="*/ 842587 w 3785343"/>
                <a:gd name="connsiteY1044" fmla="*/ 620034 h 895298"/>
                <a:gd name="connsiteX1045" fmla="*/ 843541 w 3785343"/>
                <a:gd name="connsiteY1045" fmla="*/ 620034 h 895298"/>
                <a:gd name="connsiteX1046" fmla="*/ 844686 w 3785343"/>
                <a:gd name="connsiteY1046" fmla="*/ 620034 h 895298"/>
                <a:gd name="connsiteX1047" fmla="*/ 844686 w 3785343"/>
                <a:gd name="connsiteY1047" fmla="*/ 621019 h 895298"/>
                <a:gd name="connsiteX1048" fmla="*/ 845640 w 3785343"/>
                <a:gd name="connsiteY1048" fmla="*/ 621019 h 895298"/>
                <a:gd name="connsiteX1049" fmla="*/ 848693 w 3785343"/>
                <a:gd name="connsiteY1049" fmla="*/ 621019 h 895298"/>
                <a:gd name="connsiteX1050" fmla="*/ 850791 w 3785343"/>
                <a:gd name="connsiteY1050" fmla="*/ 621019 h 895298"/>
                <a:gd name="connsiteX1051" fmla="*/ 854035 w 3785343"/>
                <a:gd name="connsiteY1051" fmla="*/ 621019 h 895298"/>
                <a:gd name="connsiteX1052" fmla="*/ 854989 w 3785343"/>
                <a:gd name="connsiteY1052" fmla="*/ 621019 h 895298"/>
                <a:gd name="connsiteX1053" fmla="*/ 854989 w 3785343"/>
                <a:gd name="connsiteY1053" fmla="*/ 622003 h 895298"/>
                <a:gd name="connsiteX1054" fmla="*/ 857088 w 3785343"/>
                <a:gd name="connsiteY1054" fmla="*/ 622003 h 895298"/>
                <a:gd name="connsiteX1055" fmla="*/ 859187 w 3785343"/>
                <a:gd name="connsiteY1055" fmla="*/ 622003 h 895298"/>
                <a:gd name="connsiteX1056" fmla="*/ 859187 w 3785343"/>
                <a:gd name="connsiteY1056" fmla="*/ 622988 h 895298"/>
                <a:gd name="connsiteX1057" fmla="*/ 860141 w 3785343"/>
                <a:gd name="connsiteY1057" fmla="*/ 622988 h 895298"/>
                <a:gd name="connsiteX1058" fmla="*/ 860141 w 3785343"/>
                <a:gd name="connsiteY1058" fmla="*/ 623972 h 895298"/>
                <a:gd name="connsiteX1059" fmla="*/ 861286 w 3785343"/>
                <a:gd name="connsiteY1059" fmla="*/ 623972 h 895298"/>
                <a:gd name="connsiteX1060" fmla="*/ 861286 w 3785343"/>
                <a:gd name="connsiteY1060" fmla="*/ 624760 h 895298"/>
                <a:gd name="connsiteX1061" fmla="*/ 865292 w 3785343"/>
                <a:gd name="connsiteY1061" fmla="*/ 624760 h 895298"/>
                <a:gd name="connsiteX1062" fmla="*/ 866437 w 3785343"/>
                <a:gd name="connsiteY1062" fmla="*/ 624760 h 895298"/>
                <a:gd name="connsiteX1063" fmla="*/ 867391 w 3785343"/>
                <a:gd name="connsiteY1063" fmla="*/ 624760 h 895298"/>
                <a:gd name="connsiteX1064" fmla="*/ 868536 w 3785343"/>
                <a:gd name="connsiteY1064" fmla="*/ 624760 h 895298"/>
                <a:gd name="connsiteX1065" fmla="*/ 869490 w 3785343"/>
                <a:gd name="connsiteY1065" fmla="*/ 624760 h 895298"/>
                <a:gd name="connsiteX1066" fmla="*/ 869490 w 3785343"/>
                <a:gd name="connsiteY1066" fmla="*/ 625744 h 895298"/>
                <a:gd name="connsiteX1067" fmla="*/ 870444 w 3785343"/>
                <a:gd name="connsiteY1067" fmla="*/ 625744 h 895298"/>
                <a:gd name="connsiteX1068" fmla="*/ 871589 w 3785343"/>
                <a:gd name="connsiteY1068" fmla="*/ 625744 h 895298"/>
                <a:gd name="connsiteX1069" fmla="*/ 872543 w 3785343"/>
                <a:gd name="connsiteY1069" fmla="*/ 625744 h 895298"/>
                <a:gd name="connsiteX1070" fmla="*/ 873688 w 3785343"/>
                <a:gd name="connsiteY1070" fmla="*/ 625744 h 895298"/>
                <a:gd name="connsiteX1071" fmla="*/ 875787 w 3785343"/>
                <a:gd name="connsiteY1071" fmla="*/ 625744 h 895298"/>
                <a:gd name="connsiteX1072" fmla="*/ 876741 w 3785343"/>
                <a:gd name="connsiteY1072" fmla="*/ 625744 h 895298"/>
                <a:gd name="connsiteX1073" fmla="*/ 877885 w 3785343"/>
                <a:gd name="connsiteY1073" fmla="*/ 625744 h 895298"/>
                <a:gd name="connsiteX1074" fmla="*/ 877885 w 3785343"/>
                <a:gd name="connsiteY1074" fmla="*/ 626729 h 895298"/>
                <a:gd name="connsiteX1075" fmla="*/ 878839 w 3785343"/>
                <a:gd name="connsiteY1075" fmla="*/ 626729 h 895298"/>
                <a:gd name="connsiteX1076" fmla="*/ 879793 w 3785343"/>
                <a:gd name="connsiteY1076" fmla="*/ 626729 h 895298"/>
                <a:gd name="connsiteX1077" fmla="*/ 880938 w 3785343"/>
                <a:gd name="connsiteY1077" fmla="*/ 626729 h 895298"/>
                <a:gd name="connsiteX1078" fmla="*/ 881892 w 3785343"/>
                <a:gd name="connsiteY1078" fmla="*/ 626729 h 895298"/>
                <a:gd name="connsiteX1079" fmla="*/ 883037 w 3785343"/>
                <a:gd name="connsiteY1079" fmla="*/ 626729 h 895298"/>
                <a:gd name="connsiteX1080" fmla="*/ 883037 w 3785343"/>
                <a:gd name="connsiteY1080" fmla="*/ 627713 h 895298"/>
                <a:gd name="connsiteX1081" fmla="*/ 883991 w 3785343"/>
                <a:gd name="connsiteY1081" fmla="*/ 627713 h 895298"/>
                <a:gd name="connsiteX1082" fmla="*/ 885136 w 3785343"/>
                <a:gd name="connsiteY1082" fmla="*/ 627713 h 895298"/>
                <a:gd name="connsiteX1083" fmla="*/ 886090 w 3785343"/>
                <a:gd name="connsiteY1083" fmla="*/ 627713 h 895298"/>
                <a:gd name="connsiteX1084" fmla="*/ 887998 w 3785343"/>
                <a:gd name="connsiteY1084" fmla="*/ 627713 h 895298"/>
                <a:gd name="connsiteX1085" fmla="*/ 887998 w 3785343"/>
                <a:gd name="connsiteY1085" fmla="*/ 628698 h 895298"/>
                <a:gd name="connsiteX1086" fmla="*/ 888189 w 3785343"/>
                <a:gd name="connsiteY1086" fmla="*/ 628698 h 895298"/>
                <a:gd name="connsiteX1087" fmla="*/ 889143 w 3785343"/>
                <a:gd name="connsiteY1087" fmla="*/ 628698 h 895298"/>
                <a:gd name="connsiteX1088" fmla="*/ 890288 w 3785343"/>
                <a:gd name="connsiteY1088" fmla="*/ 628698 h 895298"/>
                <a:gd name="connsiteX1089" fmla="*/ 890288 w 3785343"/>
                <a:gd name="connsiteY1089" fmla="*/ 629682 h 895298"/>
                <a:gd name="connsiteX1090" fmla="*/ 891242 w 3785343"/>
                <a:gd name="connsiteY1090" fmla="*/ 629682 h 895298"/>
                <a:gd name="connsiteX1091" fmla="*/ 892386 w 3785343"/>
                <a:gd name="connsiteY1091" fmla="*/ 629682 h 895298"/>
                <a:gd name="connsiteX1092" fmla="*/ 893340 w 3785343"/>
                <a:gd name="connsiteY1092" fmla="*/ 629682 h 895298"/>
                <a:gd name="connsiteX1093" fmla="*/ 893340 w 3785343"/>
                <a:gd name="connsiteY1093" fmla="*/ 630667 h 895298"/>
                <a:gd name="connsiteX1094" fmla="*/ 894294 w 3785343"/>
                <a:gd name="connsiteY1094" fmla="*/ 630667 h 895298"/>
                <a:gd name="connsiteX1095" fmla="*/ 895439 w 3785343"/>
                <a:gd name="connsiteY1095" fmla="*/ 630667 h 895298"/>
                <a:gd name="connsiteX1096" fmla="*/ 896393 w 3785343"/>
                <a:gd name="connsiteY1096" fmla="*/ 630667 h 895298"/>
                <a:gd name="connsiteX1097" fmla="*/ 897538 w 3785343"/>
                <a:gd name="connsiteY1097" fmla="*/ 630667 h 895298"/>
                <a:gd name="connsiteX1098" fmla="*/ 899637 w 3785343"/>
                <a:gd name="connsiteY1098" fmla="*/ 630667 h 895298"/>
                <a:gd name="connsiteX1099" fmla="*/ 900591 w 3785343"/>
                <a:gd name="connsiteY1099" fmla="*/ 630667 h 895298"/>
                <a:gd name="connsiteX1100" fmla="*/ 901736 w 3785343"/>
                <a:gd name="connsiteY1100" fmla="*/ 630667 h 895298"/>
                <a:gd name="connsiteX1101" fmla="*/ 903644 w 3785343"/>
                <a:gd name="connsiteY1101" fmla="*/ 630667 h 895298"/>
                <a:gd name="connsiteX1102" fmla="*/ 905743 w 3785343"/>
                <a:gd name="connsiteY1102" fmla="*/ 630667 h 895298"/>
                <a:gd name="connsiteX1103" fmla="*/ 906887 w 3785343"/>
                <a:gd name="connsiteY1103" fmla="*/ 630667 h 895298"/>
                <a:gd name="connsiteX1104" fmla="*/ 906887 w 3785343"/>
                <a:gd name="connsiteY1104" fmla="*/ 631651 h 895298"/>
                <a:gd name="connsiteX1105" fmla="*/ 907841 w 3785343"/>
                <a:gd name="connsiteY1105" fmla="*/ 631651 h 895298"/>
                <a:gd name="connsiteX1106" fmla="*/ 909940 w 3785343"/>
                <a:gd name="connsiteY1106" fmla="*/ 631651 h 895298"/>
                <a:gd name="connsiteX1107" fmla="*/ 913184 w 3785343"/>
                <a:gd name="connsiteY1107" fmla="*/ 631651 h 895298"/>
                <a:gd name="connsiteX1108" fmla="*/ 914138 w 3785343"/>
                <a:gd name="connsiteY1108" fmla="*/ 631651 h 895298"/>
                <a:gd name="connsiteX1109" fmla="*/ 916237 w 3785343"/>
                <a:gd name="connsiteY1109" fmla="*/ 631651 h 895298"/>
                <a:gd name="connsiteX1110" fmla="*/ 917191 w 3785343"/>
                <a:gd name="connsiteY1110" fmla="*/ 631651 h 895298"/>
                <a:gd name="connsiteX1111" fmla="*/ 919290 w 3785343"/>
                <a:gd name="connsiteY1111" fmla="*/ 631651 h 895298"/>
                <a:gd name="connsiteX1112" fmla="*/ 920435 w 3785343"/>
                <a:gd name="connsiteY1112" fmla="*/ 631651 h 895298"/>
                <a:gd name="connsiteX1113" fmla="*/ 921389 w 3785343"/>
                <a:gd name="connsiteY1113" fmla="*/ 631651 h 895298"/>
                <a:gd name="connsiteX1114" fmla="*/ 922343 w 3785343"/>
                <a:gd name="connsiteY1114" fmla="*/ 631651 h 895298"/>
                <a:gd name="connsiteX1115" fmla="*/ 925586 w 3785343"/>
                <a:gd name="connsiteY1115" fmla="*/ 631651 h 895298"/>
                <a:gd name="connsiteX1116" fmla="*/ 927685 w 3785343"/>
                <a:gd name="connsiteY1116" fmla="*/ 631651 h 895298"/>
                <a:gd name="connsiteX1117" fmla="*/ 928639 w 3785343"/>
                <a:gd name="connsiteY1117" fmla="*/ 631651 h 895298"/>
                <a:gd name="connsiteX1118" fmla="*/ 928639 w 3785343"/>
                <a:gd name="connsiteY1118" fmla="*/ 632636 h 895298"/>
                <a:gd name="connsiteX1119" fmla="*/ 929784 w 3785343"/>
                <a:gd name="connsiteY1119" fmla="*/ 632636 h 895298"/>
                <a:gd name="connsiteX1120" fmla="*/ 930738 w 3785343"/>
                <a:gd name="connsiteY1120" fmla="*/ 632636 h 895298"/>
                <a:gd name="connsiteX1121" fmla="*/ 931692 w 3785343"/>
                <a:gd name="connsiteY1121" fmla="*/ 632636 h 895298"/>
                <a:gd name="connsiteX1122" fmla="*/ 931692 w 3785343"/>
                <a:gd name="connsiteY1122" fmla="*/ 633620 h 895298"/>
                <a:gd name="connsiteX1123" fmla="*/ 932837 w 3785343"/>
                <a:gd name="connsiteY1123" fmla="*/ 633620 h 895298"/>
                <a:gd name="connsiteX1124" fmla="*/ 933791 w 3785343"/>
                <a:gd name="connsiteY1124" fmla="*/ 633620 h 895298"/>
                <a:gd name="connsiteX1125" fmla="*/ 934936 w 3785343"/>
                <a:gd name="connsiteY1125" fmla="*/ 633620 h 895298"/>
                <a:gd name="connsiteX1126" fmla="*/ 935890 w 3785343"/>
                <a:gd name="connsiteY1126" fmla="*/ 633620 h 895298"/>
                <a:gd name="connsiteX1127" fmla="*/ 935890 w 3785343"/>
                <a:gd name="connsiteY1127" fmla="*/ 634605 h 895298"/>
                <a:gd name="connsiteX1128" fmla="*/ 937988 w 3785343"/>
                <a:gd name="connsiteY1128" fmla="*/ 634605 h 895298"/>
                <a:gd name="connsiteX1129" fmla="*/ 940087 w 3785343"/>
                <a:gd name="connsiteY1129" fmla="*/ 634605 h 895298"/>
                <a:gd name="connsiteX1130" fmla="*/ 940087 w 3785343"/>
                <a:gd name="connsiteY1130" fmla="*/ 635589 h 895298"/>
                <a:gd name="connsiteX1131" fmla="*/ 941041 w 3785343"/>
                <a:gd name="connsiteY1131" fmla="*/ 635589 h 895298"/>
                <a:gd name="connsiteX1132" fmla="*/ 942186 w 3785343"/>
                <a:gd name="connsiteY1132" fmla="*/ 635589 h 895298"/>
                <a:gd name="connsiteX1133" fmla="*/ 943140 w 3785343"/>
                <a:gd name="connsiteY1133" fmla="*/ 635589 h 895298"/>
                <a:gd name="connsiteX1134" fmla="*/ 945239 w 3785343"/>
                <a:gd name="connsiteY1134" fmla="*/ 635589 h 895298"/>
                <a:gd name="connsiteX1135" fmla="*/ 946193 w 3785343"/>
                <a:gd name="connsiteY1135" fmla="*/ 635589 h 895298"/>
                <a:gd name="connsiteX1136" fmla="*/ 949437 w 3785343"/>
                <a:gd name="connsiteY1136" fmla="*/ 635589 h 895298"/>
                <a:gd name="connsiteX1137" fmla="*/ 949437 w 3785343"/>
                <a:gd name="connsiteY1137" fmla="*/ 636574 h 895298"/>
                <a:gd name="connsiteX1138" fmla="*/ 950391 w 3785343"/>
                <a:gd name="connsiteY1138" fmla="*/ 636574 h 895298"/>
                <a:gd name="connsiteX1139" fmla="*/ 951535 w 3785343"/>
                <a:gd name="connsiteY1139" fmla="*/ 636574 h 895298"/>
                <a:gd name="connsiteX1140" fmla="*/ 951535 w 3785343"/>
                <a:gd name="connsiteY1140" fmla="*/ 638543 h 895298"/>
                <a:gd name="connsiteX1141" fmla="*/ 952489 w 3785343"/>
                <a:gd name="connsiteY1141" fmla="*/ 638543 h 895298"/>
                <a:gd name="connsiteX1142" fmla="*/ 953443 w 3785343"/>
                <a:gd name="connsiteY1142" fmla="*/ 638543 h 895298"/>
                <a:gd name="connsiteX1143" fmla="*/ 956687 w 3785343"/>
                <a:gd name="connsiteY1143" fmla="*/ 638543 h 895298"/>
                <a:gd name="connsiteX1144" fmla="*/ 962793 w 3785343"/>
                <a:gd name="connsiteY1144" fmla="*/ 638543 h 895298"/>
                <a:gd name="connsiteX1145" fmla="*/ 964892 w 3785343"/>
                <a:gd name="connsiteY1145" fmla="*/ 638543 h 895298"/>
                <a:gd name="connsiteX1146" fmla="*/ 964892 w 3785343"/>
                <a:gd name="connsiteY1146" fmla="*/ 640512 h 895298"/>
                <a:gd name="connsiteX1147" fmla="*/ 965846 w 3785343"/>
                <a:gd name="connsiteY1147" fmla="*/ 640512 h 895298"/>
                <a:gd name="connsiteX1148" fmla="*/ 965846 w 3785343"/>
                <a:gd name="connsiteY1148" fmla="*/ 641693 h 895298"/>
                <a:gd name="connsiteX1149" fmla="*/ 966990 w 3785343"/>
                <a:gd name="connsiteY1149" fmla="*/ 641693 h 895298"/>
                <a:gd name="connsiteX1150" fmla="*/ 966990 w 3785343"/>
                <a:gd name="connsiteY1150" fmla="*/ 642678 h 895298"/>
                <a:gd name="connsiteX1151" fmla="*/ 967944 w 3785343"/>
                <a:gd name="connsiteY1151" fmla="*/ 642678 h 895298"/>
                <a:gd name="connsiteX1152" fmla="*/ 970043 w 3785343"/>
                <a:gd name="connsiteY1152" fmla="*/ 642678 h 895298"/>
                <a:gd name="connsiteX1153" fmla="*/ 972142 w 3785343"/>
                <a:gd name="connsiteY1153" fmla="*/ 642678 h 895298"/>
                <a:gd name="connsiteX1154" fmla="*/ 973287 w 3785343"/>
                <a:gd name="connsiteY1154" fmla="*/ 642678 h 895298"/>
                <a:gd name="connsiteX1155" fmla="*/ 974241 w 3785343"/>
                <a:gd name="connsiteY1155" fmla="*/ 642678 h 895298"/>
                <a:gd name="connsiteX1156" fmla="*/ 976340 w 3785343"/>
                <a:gd name="connsiteY1156" fmla="*/ 642678 h 895298"/>
                <a:gd name="connsiteX1157" fmla="*/ 979393 w 3785343"/>
                <a:gd name="connsiteY1157" fmla="*/ 642678 h 895298"/>
                <a:gd name="connsiteX1158" fmla="*/ 980537 w 3785343"/>
                <a:gd name="connsiteY1158" fmla="*/ 642678 h 895298"/>
                <a:gd name="connsiteX1159" fmla="*/ 981491 w 3785343"/>
                <a:gd name="connsiteY1159" fmla="*/ 642678 h 895298"/>
                <a:gd name="connsiteX1160" fmla="*/ 985689 w 3785343"/>
                <a:gd name="connsiteY1160" fmla="*/ 642678 h 895298"/>
                <a:gd name="connsiteX1161" fmla="*/ 986643 w 3785343"/>
                <a:gd name="connsiteY1161" fmla="*/ 642678 h 895298"/>
                <a:gd name="connsiteX1162" fmla="*/ 987788 w 3785343"/>
                <a:gd name="connsiteY1162" fmla="*/ 642678 h 895298"/>
                <a:gd name="connsiteX1163" fmla="*/ 989696 w 3785343"/>
                <a:gd name="connsiteY1163" fmla="*/ 642678 h 895298"/>
                <a:gd name="connsiteX1164" fmla="*/ 990841 w 3785343"/>
                <a:gd name="connsiteY1164" fmla="*/ 642678 h 895298"/>
                <a:gd name="connsiteX1165" fmla="*/ 990841 w 3785343"/>
                <a:gd name="connsiteY1165" fmla="*/ 643662 h 895298"/>
                <a:gd name="connsiteX1166" fmla="*/ 991795 w 3785343"/>
                <a:gd name="connsiteY1166" fmla="*/ 643662 h 895298"/>
                <a:gd name="connsiteX1167" fmla="*/ 992940 w 3785343"/>
                <a:gd name="connsiteY1167" fmla="*/ 643662 h 895298"/>
                <a:gd name="connsiteX1168" fmla="*/ 992940 w 3785343"/>
                <a:gd name="connsiteY1168" fmla="*/ 644647 h 895298"/>
                <a:gd name="connsiteX1169" fmla="*/ 995993 w 3785343"/>
                <a:gd name="connsiteY1169" fmla="*/ 644647 h 895298"/>
                <a:gd name="connsiteX1170" fmla="*/ 995993 w 3785343"/>
                <a:gd name="connsiteY1170" fmla="*/ 646616 h 895298"/>
                <a:gd name="connsiteX1171" fmla="*/ 997137 w 3785343"/>
                <a:gd name="connsiteY1171" fmla="*/ 646616 h 895298"/>
                <a:gd name="connsiteX1172" fmla="*/ 998091 w 3785343"/>
                <a:gd name="connsiteY1172" fmla="*/ 646616 h 895298"/>
                <a:gd name="connsiteX1173" fmla="*/ 1000190 w 3785343"/>
                <a:gd name="connsiteY1173" fmla="*/ 646616 h 895298"/>
                <a:gd name="connsiteX1174" fmla="*/ 1000190 w 3785343"/>
                <a:gd name="connsiteY1174" fmla="*/ 647797 h 895298"/>
                <a:gd name="connsiteX1175" fmla="*/ 1001144 w 3785343"/>
                <a:gd name="connsiteY1175" fmla="*/ 647797 h 895298"/>
                <a:gd name="connsiteX1176" fmla="*/ 1002289 w 3785343"/>
                <a:gd name="connsiteY1176" fmla="*/ 647797 h 895298"/>
                <a:gd name="connsiteX1177" fmla="*/ 1002289 w 3785343"/>
                <a:gd name="connsiteY1177" fmla="*/ 648781 h 895298"/>
                <a:gd name="connsiteX1178" fmla="*/ 1005342 w 3785343"/>
                <a:gd name="connsiteY1178" fmla="*/ 648781 h 895298"/>
                <a:gd name="connsiteX1179" fmla="*/ 1006296 w 3785343"/>
                <a:gd name="connsiteY1179" fmla="*/ 648781 h 895298"/>
                <a:gd name="connsiteX1180" fmla="*/ 1007441 w 3785343"/>
                <a:gd name="connsiteY1180" fmla="*/ 648781 h 895298"/>
                <a:gd name="connsiteX1181" fmla="*/ 1008395 w 3785343"/>
                <a:gd name="connsiteY1181" fmla="*/ 648781 h 895298"/>
                <a:gd name="connsiteX1182" fmla="*/ 1010494 w 3785343"/>
                <a:gd name="connsiteY1182" fmla="*/ 648781 h 895298"/>
                <a:gd name="connsiteX1183" fmla="*/ 1012592 w 3785343"/>
                <a:gd name="connsiteY1183" fmla="*/ 648781 h 895298"/>
                <a:gd name="connsiteX1184" fmla="*/ 1015645 w 3785343"/>
                <a:gd name="connsiteY1184" fmla="*/ 648781 h 895298"/>
                <a:gd name="connsiteX1185" fmla="*/ 1016790 w 3785343"/>
                <a:gd name="connsiteY1185" fmla="*/ 648781 h 895298"/>
                <a:gd name="connsiteX1186" fmla="*/ 1017744 w 3785343"/>
                <a:gd name="connsiteY1186" fmla="*/ 648781 h 895298"/>
                <a:gd name="connsiteX1187" fmla="*/ 1019843 w 3785343"/>
                <a:gd name="connsiteY1187" fmla="*/ 648781 h 895298"/>
                <a:gd name="connsiteX1188" fmla="*/ 1021942 w 3785343"/>
                <a:gd name="connsiteY1188" fmla="*/ 648781 h 895298"/>
                <a:gd name="connsiteX1189" fmla="*/ 1022896 w 3785343"/>
                <a:gd name="connsiteY1189" fmla="*/ 648781 h 895298"/>
                <a:gd name="connsiteX1190" fmla="*/ 1024041 w 3785343"/>
                <a:gd name="connsiteY1190" fmla="*/ 648781 h 895298"/>
                <a:gd name="connsiteX1191" fmla="*/ 1026139 w 3785343"/>
                <a:gd name="connsiteY1191" fmla="*/ 648781 h 895298"/>
                <a:gd name="connsiteX1192" fmla="*/ 1026139 w 3785343"/>
                <a:gd name="connsiteY1192" fmla="*/ 649766 h 895298"/>
                <a:gd name="connsiteX1193" fmla="*/ 1027093 w 3785343"/>
                <a:gd name="connsiteY1193" fmla="*/ 649766 h 895298"/>
                <a:gd name="connsiteX1194" fmla="*/ 1028238 w 3785343"/>
                <a:gd name="connsiteY1194" fmla="*/ 649766 h 895298"/>
                <a:gd name="connsiteX1195" fmla="*/ 1031291 w 3785343"/>
                <a:gd name="connsiteY1195" fmla="*/ 649766 h 895298"/>
                <a:gd name="connsiteX1196" fmla="*/ 1031291 w 3785343"/>
                <a:gd name="connsiteY1196" fmla="*/ 650750 h 895298"/>
                <a:gd name="connsiteX1197" fmla="*/ 1036443 w 3785343"/>
                <a:gd name="connsiteY1197" fmla="*/ 650750 h 895298"/>
                <a:gd name="connsiteX1198" fmla="*/ 1037397 w 3785343"/>
                <a:gd name="connsiteY1198" fmla="*/ 650750 h 895298"/>
                <a:gd name="connsiteX1199" fmla="*/ 1037397 w 3785343"/>
                <a:gd name="connsiteY1199" fmla="*/ 651932 h 895298"/>
                <a:gd name="connsiteX1200" fmla="*/ 1038542 w 3785343"/>
                <a:gd name="connsiteY1200" fmla="*/ 651932 h 895298"/>
                <a:gd name="connsiteX1201" fmla="*/ 1040641 w 3785343"/>
                <a:gd name="connsiteY1201" fmla="*/ 651932 h 895298"/>
                <a:gd name="connsiteX1202" fmla="*/ 1041595 w 3785343"/>
                <a:gd name="connsiteY1202" fmla="*/ 651932 h 895298"/>
                <a:gd name="connsiteX1203" fmla="*/ 1042739 w 3785343"/>
                <a:gd name="connsiteY1203" fmla="*/ 651932 h 895298"/>
                <a:gd name="connsiteX1204" fmla="*/ 1043693 w 3785343"/>
                <a:gd name="connsiteY1204" fmla="*/ 651932 h 895298"/>
                <a:gd name="connsiteX1205" fmla="*/ 1044647 w 3785343"/>
                <a:gd name="connsiteY1205" fmla="*/ 651932 h 895298"/>
                <a:gd name="connsiteX1206" fmla="*/ 1047891 w 3785343"/>
                <a:gd name="connsiteY1206" fmla="*/ 651932 h 895298"/>
                <a:gd name="connsiteX1207" fmla="*/ 1048845 w 3785343"/>
                <a:gd name="connsiteY1207" fmla="*/ 651932 h 895298"/>
                <a:gd name="connsiteX1208" fmla="*/ 1048845 w 3785343"/>
                <a:gd name="connsiteY1208" fmla="*/ 652916 h 895298"/>
                <a:gd name="connsiteX1209" fmla="*/ 1049990 w 3785343"/>
                <a:gd name="connsiteY1209" fmla="*/ 652916 h 895298"/>
                <a:gd name="connsiteX1210" fmla="*/ 1051898 w 3785343"/>
                <a:gd name="connsiteY1210" fmla="*/ 652916 h 895298"/>
                <a:gd name="connsiteX1211" fmla="*/ 1053043 w 3785343"/>
                <a:gd name="connsiteY1211" fmla="*/ 652916 h 895298"/>
                <a:gd name="connsiteX1212" fmla="*/ 1053043 w 3785343"/>
                <a:gd name="connsiteY1212" fmla="*/ 653901 h 895298"/>
                <a:gd name="connsiteX1213" fmla="*/ 1053997 w 3785343"/>
                <a:gd name="connsiteY1213" fmla="*/ 653901 h 895298"/>
                <a:gd name="connsiteX1214" fmla="*/ 1053997 w 3785343"/>
                <a:gd name="connsiteY1214" fmla="*/ 655082 h 895298"/>
                <a:gd name="connsiteX1215" fmla="*/ 1057050 w 3785343"/>
                <a:gd name="connsiteY1215" fmla="*/ 655082 h 895298"/>
                <a:gd name="connsiteX1216" fmla="*/ 1058194 w 3785343"/>
                <a:gd name="connsiteY1216" fmla="*/ 655082 h 895298"/>
                <a:gd name="connsiteX1217" fmla="*/ 1063346 w 3785343"/>
                <a:gd name="connsiteY1217" fmla="*/ 655082 h 895298"/>
                <a:gd name="connsiteX1218" fmla="*/ 1064491 w 3785343"/>
                <a:gd name="connsiteY1218" fmla="*/ 655082 h 895298"/>
                <a:gd name="connsiteX1219" fmla="*/ 1064491 w 3785343"/>
                <a:gd name="connsiteY1219" fmla="*/ 656067 h 895298"/>
                <a:gd name="connsiteX1220" fmla="*/ 1066399 w 3785343"/>
                <a:gd name="connsiteY1220" fmla="*/ 656067 h 895298"/>
                <a:gd name="connsiteX1221" fmla="*/ 1066399 w 3785343"/>
                <a:gd name="connsiteY1221" fmla="*/ 657248 h 895298"/>
                <a:gd name="connsiteX1222" fmla="*/ 1072695 w 3785343"/>
                <a:gd name="connsiteY1222" fmla="*/ 657248 h 895298"/>
                <a:gd name="connsiteX1223" fmla="*/ 1073649 w 3785343"/>
                <a:gd name="connsiteY1223" fmla="*/ 657248 h 895298"/>
                <a:gd name="connsiteX1224" fmla="*/ 1073649 w 3785343"/>
                <a:gd name="connsiteY1224" fmla="*/ 658233 h 895298"/>
                <a:gd name="connsiteX1225" fmla="*/ 1075748 w 3785343"/>
                <a:gd name="connsiteY1225" fmla="*/ 658233 h 895298"/>
                <a:gd name="connsiteX1226" fmla="*/ 1075748 w 3785343"/>
                <a:gd name="connsiteY1226" fmla="*/ 659217 h 895298"/>
                <a:gd name="connsiteX1227" fmla="*/ 1079946 w 3785343"/>
                <a:gd name="connsiteY1227" fmla="*/ 659217 h 895298"/>
                <a:gd name="connsiteX1228" fmla="*/ 1080900 w 3785343"/>
                <a:gd name="connsiteY1228" fmla="*/ 659217 h 895298"/>
                <a:gd name="connsiteX1229" fmla="*/ 1082045 w 3785343"/>
                <a:gd name="connsiteY1229" fmla="*/ 659217 h 895298"/>
                <a:gd name="connsiteX1230" fmla="*/ 1082999 w 3785343"/>
                <a:gd name="connsiteY1230" fmla="*/ 659217 h 895298"/>
                <a:gd name="connsiteX1231" fmla="*/ 1086242 w 3785343"/>
                <a:gd name="connsiteY1231" fmla="*/ 659217 h 895298"/>
                <a:gd name="connsiteX1232" fmla="*/ 1087196 w 3785343"/>
                <a:gd name="connsiteY1232" fmla="*/ 659217 h 895298"/>
                <a:gd name="connsiteX1233" fmla="*/ 1088341 w 3785343"/>
                <a:gd name="connsiteY1233" fmla="*/ 659217 h 895298"/>
                <a:gd name="connsiteX1234" fmla="*/ 1091394 w 3785343"/>
                <a:gd name="connsiteY1234" fmla="*/ 659217 h 895298"/>
                <a:gd name="connsiteX1235" fmla="*/ 1092348 w 3785343"/>
                <a:gd name="connsiteY1235" fmla="*/ 659217 h 895298"/>
                <a:gd name="connsiteX1236" fmla="*/ 1093493 w 3785343"/>
                <a:gd name="connsiteY1236" fmla="*/ 659217 h 895298"/>
                <a:gd name="connsiteX1237" fmla="*/ 1096546 w 3785343"/>
                <a:gd name="connsiteY1237" fmla="*/ 659217 h 895298"/>
                <a:gd name="connsiteX1238" fmla="*/ 1097500 w 3785343"/>
                <a:gd name="connsiteY1238" fmla="*/ 659217 h 895298"/>
                <a:gd name="connsiteX1239" fmla="*/ 1097500 w 3785343"/>
                <a:gd name="connsiteY1239" fmla="*/ 660399 h 895298"/>
                <a:gd name="connsiteX1240" fmla="*/ 1098645 w 3785343"/>
                <a:gd name="connsiteY1240" fmla="*/ 660399 h 895298"/>
                <a:gd name="connsiteX1241" fmla="*/ 1098645 w 3785343"/>
                <a:gd name="connsiteY1241" fmla="*/ 661383 h 895298"/>
                <a:gd name="connsiteX1242" fmla="*/ 1100744 w 3785343"/>
                <a:gd name="connsiteY1242" fmla="*/ 661383 h 895298"/>
                <a:gd name="connsiteX1243" fmla="*/ 1101698 w 3785343"/>
                <a:gd name="connsiteY1243" fmla="*/ 661383 h 895298"/>
                <a:gd name="connsiteX1244" fmla="*/ 1102652 w 3785343"/>
                <a:gd name="connsiteY1244" fmla="*/ 661383 h 895298"/>
                <a:gd name="connsiteX1245" fmla="*/ 1103796 w 3785343"/>
                <a:gd name="connsiteY1245" fmla="*/ 661383 h 895298"/>
                <a:gd name="connsiteX1246" fmla="*/ 1108948 w 3785343"/>
                <a:gd name="connsiteY1246" fmla="*/ 661383 h 895298"/>
                <a:gd name="connsiteX1247" fmla="*/ 1108948 w 3785343"/>
                <a:gd name="connsiteY1247" fmla="*/ 662367 h 895298"/>
                <a:gd name="connsiteX1248" fmla="*/ 1112001 w 3785343"/>
                <a:gd name="connsiteY1248" fmla="*/ 662367 h 895298"/>
                <a:gd name="connsiteX1249" fmla="*/ 1112001 w 3785343"/>
                <a:gd name="connsiteY1249" fmla="*/ 663549 h 895298"/>
                <a:gd name="connsiteX1250" fmla="*/ 1113146 w 3785343"/>
                <a:gd name="connsiteY1250" fmla="*/ 663549 h 895298"/>
                <a:gd name="connsiteX1251" fmla="*/ 1115245 w 3785343"/>
                <a:gd name="connsiteY1251" fmla="*/ 663549 h 895298"/>
                <a:gd name="connsiteX1252" fmla="*/ 1116199 w 3785343"/>
                <a:gd name="connsiteY1252" fmla="*/ 663549 h 895298"/>
                <a:gd name="connsiteX1253" fmla="*/ 1117343 w 3785343"/>
                <a:gd name="connsiteY1253" fmla="*/ 663549 h 895298"/>
                <a:gd name="connsiteX1254" fmla="*/ 1118297 w 3785343"/>
                <a:gd name="connsiteY1254" fmla="*/ 663549 h 895298"/>
                <a:gd name="connsiteX1255" fmla="*/ 1119251 w 3785343"/>
                <a:gd name="connsiteY1255" fmla="*/ 663549 h 895298"/>
                <a:gd name="connsiteX1256" fmla="*/ 1123449 w 3785343"/>
                <a:gd name="connsiteY1256" fmla="*/ 663549 h 895298"/>
                <a:gd name="connsiteX1257" fmla="*/ 1124594 w 3785343"/>
                <a:gd name="connsiteY1257" fmla="*/ 663549 h 895298"/>
                <a:gd name="connsiteX1258" fmla="*/ 1128601 w 3785343"/>
                <a:gd name="connsiteY1258" fmla="*/ 663549 h 895298"/>
                <a:gd name="connsiteX1259" fmla="*/ 1129746 w 3785343"/>
                <a:gd name="connsiteY1259" fmla="*/ 663549 h 895298"/>
                <a:gd name="connsiteX1260" fmla="*/ 1132798 w 3785343"/>
                <a:gd name="connsiteY1260" fmla="*/ 663549 h 895298"/>
                <a:gd name="connsiteX1261" fmla="*/ 1133752 w 3785343"/>
                <a:gd name="connsiteY1261" fmla="*/ 663549 h 895298"/>
                <a:gd name="connsiteX1262" fmla="*/ 1139095 w 3785343"/>
                <a:gd name="connsiteY1262" fmla="*/ 663549 h 895298"/>
                <a:gd name="connsiteX1263" fmla="*/ 1140049 w 3785343"/>
                <a:gd name="connsiteY1263" fmla="*/ 663549 h 895298"/>
                <a:gd name="connsiteX1264" fmla="*/ 1141194 w 3785343"/>
                <a:gd name="connsiteY1264" fmla="*/ 663549 h 895298"/>
                <a:gd name="connsiteX1265" fmla="*/ 1141194 w 3785343"/>
                <a:gd name="connsiteY1265" fmla="*/ 664533 h 895298"/>
                <a:gd name="connsiteX1266" fmla="*/ 1146345 w 3785343"/>
                <a:gd name="connsiteY1266" fmla="*/ 664533 h 895298"/>
                <a:gd name="connsiteX1267" fmla="*/ 1146345 w 3785343"/>
                <a:gd name="connsiteY1267" fmla="*/ 665715 h 895298"/>
                <a:gd name="connsiteX1268" fmla="*/ 1147300 w 3785343"/>
                <a:gd name="connsiteY1268" fmla="*/ 665715 h 895298"/>
                <a:gd name="connsiteX1269" fmla="*/ 1150352 w 3785343"/>
                <a:gd name="connsiteY1269" fmla="*/ 665715 h 895298"/>
                <a:gd name="connsiteX1270" fmla="*/ 1152451 w 3785343"/>
                <a:gd name="connsiteY1270" fmla="*/ 665715 h 895298"/>
                <a:gd name="connsiteX1271" fmla="*/ 1160847 w 3785343"/>
                <a:gd name="connsiteY1271" fmla="*/ 665715 h 895298"/>
                <a:gd name="connsiteX1272" fmla="*/ 1173249 w 3785343"/>
                <a:gd name="connsiteY1272" fmla="*/ 665715 h 895298"/>
                <a:gd name="connsiteX1273" fmla="*/ 1174203 w 3785343"/>
                <a:gd name="connsiteY1273" fmla="*/ 665715 h 895298"/>
                <a:gd name="connsiteX1274" fmla="*/ 1174203 w 3785343"/>
                <a:gd name="connsiteY1274" fmla="*/ 666896 h 895298"/>
                <a:gd name="connsiteX1275" fmla="*/ 1178400 w 3785343"/>
                <a:gd name="connsiteY1275" fmla="*/ 666896 h 895298"/>
                <a:gd name="connsiteX1276" fmla="*/ 1178400 w 3785343"/>
                <a:gd name="connsiteY1276" fmla="*/ 667881 h 895298"/>
                <a:gd name="connsiteX1277" fmla="*/ 1180499 w 3785343"/>
                <a:gd name="connsiteY1277" fmla="*/ 667881 h 895298"/>
                <a:gd name="connsiteX1278" fmla="*/ 1181453 w 3785343"/>
                <a:gd name="connsiteY1278" fmla="*/ 667881 h 895298"/>
                <a:gd name="connsiteX1279" fmla="*/ 1181453 w 3785343"/>
                <a:gd name="connsiteY1279" fmla="*/ 669062 h 895298"/>
                <a:gd name="connsiteX1280" fmla="*/ 1183552 w 3785343"/>
                <a:gd name="connsiteY1280" fmla="*/ 669062 h 895298"/>
                <a:gd name="connsiteX1281" fmla="*/ 1186796 w 3785343"/>
                <a:gd name="connsiteY1281" fmla="*/ 669062 h 895298"/>
                <a:gd name="connsiteX1282" fmla="*/ 1188131 w 3785343"/>
                <a:gd name="connsiteY1282" fmla="*/ 669062 h 895298"/>
                <a:gd name="connsiteX1283" fmla="*/ 1188131 w 3785343"/>
                <a:gd name="connsiteY1283" fmla="*/ 670047 h 895298"/>
                <a:gd name="connsiteX1284" fmla="*/ 1188704 w 3785343"/>
                <a:gd name="connsiteY1284" fmla="*/ 670047 h 895298"/>
                <a:gd name="connsiteX1285" fmla="*/ 1189849 w 3785343"/>
                <a:gd name="connsiteY1285" fmla="*/ 670047 h 895298"/>
                <a:gd name="connsiteX1286" fmla="*/ 1193855 w 3785343"/>
                <a:gd name="connsiteY1286" fmla="*/ 670047 h 895298"/>
                <a:gd name="connsiteX1287" fmla="*/ 1195000 w 3785343"/>
                <a:gd name="connsiteY1287" fmla="*/ 670047 h 895298"/>
                <a:gd name="connsiteX1288" fmla="*/ 1197099 w 3785343"/>
                <a:gd name="connsiteY1288" fmla="*/ 670047 h 895298"/>
                <a:gd name="connsiteX1289" fmla="*/ 1198053 w 3785343"/>
                <a:gd name="connsiteY1289" fmla="*/ 670047 h 895298"/>
                <a:gd name="connsiteX1290" fmla="*/ 1199198 w 3785343"/>
                <a:gd name="connsiteY1290" fmla="*/ 670047 h 895298"/>
                <a:gd name="connsiteX1291" fmla="*/ 1206448 w 3785343"/>
                <a:gd name="connsiteY1291" fmla="*/ 670047 h 895298"/>
                <a:gd name="connsiteX1292" fmla="*/ 1212554 w 3785343"/>
                <a:gd name="connsiteY1292" fmla="*/ 670047 h 895298"/>
                <a:gd name="connsiteX1293" fmla="*/ 1214653 w 3785343"/>
                <a:gd name="connsiteY1293" fmla="*/ 670047 h 895298"/>
                <a:gd name="connsiteX1294" fmla="*/ 1215798 w 3785343"/>
                <a:gd name="connsiteY1294" fmla="*/ 670047 h 895298"/>
                <a:gd name="connsiteX1295" fmla="*/ 1216752 w 3785343"/>
                <a:gd name="connsiteY1295" fmla="*/ 670047 h 895298"/>
                <a:gd name="connsiteX1296" fmla="*/ 1217706 w 3785343"/>
                <a:gd name="connsiteY1296" fmla="*/ 670047 h 895298"/>
                <a:gd name="connsiteX1297" fmla="*/ 1218851 w 3785343"/>
                <a:gd name="connsiteY1297" fmla="*/ 670047 h 895298"/>
                <a:gd name="connsiteX1298" fmla="*/ 1219805 w 3785343"/>
                <a:gd name="connsiteY1298" fmla="*/ 670047 h 895298"/>
                <a:gd name="connsiteX1299" fmla="*/ 1220950 w 3785343"/>
                <a:gd name="connsiteY1299" fmla="*/ 670047 h 895298"/>
                <a:gd name="connsiteX1300" fmla="*/ 1220950 w 3785343"/>
                <a:gd name="connsiteY1300" fmla="*/ 671228 h 895298"/>
                <a:gd name="connsiteX1301" fmla="*/ 1221903 w 3785343"/>
                <a:gd name="connsiteY1301" fmla="*/ 671228 h 895298"/>
                <a:gd name="connsiteX1302" fmla="*/ 1223048 w 3785343"/>
                <a:gd name="connsiteY1302" fmla="*/ 671228 h 895298"/>
                <a:gd name="connsiteX1303" fmla="*/ 1224956 w 3785343"/>
                <a:gd name="connsiteY1303" fmla="*/ 671228 h 895298"/>
                <a:gd name="connsiteX1304" fmla="*/ 1230299 w 3785343"/>
                <a:gd name="connsiteY1304" fmla="*/ 671228 h 895298"/>
                <a:gd name="connsiteX1305" fmla="*/ 1231253 w 3785343"/>
                <a:gd name="connsiteY1305" fmla="*/ 671228 h 895298"/>
                <a:gd name="connsiteX1306" fmla="*/ 1235450 w 3785343"/>
                <a:gd name="connsiteY1306" fmla="*/ 671228 h 895298"/>
                <a:gd name="connsiteX1307" fmla="*/ 1238503 w 3785343"/>
                <a:gd name="connsiteY1307" fmla="*/ 671228 h 895298"/>
                <a:gd name="connsiteX1308" fmla="*/ 1239648 w 3785343"/>
                <a:gd name="connsiteY1308" fmla="*/ 671228 h 895298"/>
                <a:gd name="connsiteX1309" fmla="*/ 1240602 w 3785343"/>
                <a:gd name="connsiteY1309" fmla="*/ 671228 h 895298"/>
                <a:gd name="connsiteX1310" fmla="*/ 1244800 w 3785343"/>
                <a:gd name="connsiteY1310" fmla="*/ 671228 h 895298"/>
                <a:gd name="connsiteX1311" fmla="*/ 1245754 w 3785343"/>
                <a:gd name="connsiteY1311" fmla="*/ 671228 h 895298"/>
                <a:gd name="connsiteX1312" fmla="*/ 1247853 w 3785343"/>
                <a:gd name="connsiteY1312" fmla="*/ 671228 h 895298"/>
                <a:gd name="connsiteX1313" fmla="*/ 1247853 w 3785343"/>
                <a:gd name="connsiteY1313" fmla="*/ 672409 h 895298"/>
                <a:gd name="connsiteX1314" fmla="*/ 1254149 w 3785343"/>
                <a:gd name="connsiteY1314" fmla="*/ 672409 h 895298"/>
                <a:gd name="connsiteX1315" fmla="*/ 1255103 w 3785343"/>
                <a:gd name="connsiteY1315" fmla="*/ 672409 h 895298"/>
                <a:gd name="connsiteX1316" fmla="*/ 1257202 w 3785343"/>
                <a:gd name="connsiteY1316" fmla="*/ 672409 h 895298"/>
                <a:gd name="connsiteX1317" fmla="*/ 1257202 w 3785343"/>
                <a:gd name="connsiteY1317" fmla="*/ 673394 h 895298"/>
                <a:gd name="connsiteX1318" fmla="*/ 1260255 w 3785343"/>
                <a:gd name="connsiteY1318" fmla="*/ 673394 h 895298"/>
                <a:gd name="connsiteX1319" fmla="*/ 1261400 w 3785343"/>
                <a:gd name="connsiteY1319" fmla="*/ 673394 h 895298"/>
                <a:gd name="connsiteX1320" fmla="*/ 1262354 w 3785343"/>
                <a:gd name="connsiteY1320" fmla="*/ 673394 h 895298"/>
                <a:gd name="connsiteX1321" fmla="*/ 1262354 w 3785343"/>
                <a:gd name="connsiteY1321" fmla="*/ 674575 h 895298"/>
                <a:gd name="connsiteX1322" fmla="*/ 1265407 w 3785343"/>
                <a:gd name="connsiteY1322" fmla="*/ 674575 h 895298"/>
                <a:gd name="connsiteX1323" fmla="*/ 1270558 w 3785343"/>
                <a:gd name="connsiteY1323" fmla="*/ 674575 h 895298"/>
                <a:gd name="connsiteX1324" fmla="*/ 1273802 w 3785343"/>
                <a:gd name="connsiteY1324" fmla="*/ 674575 h 895298"/>
                <a:gd name="connsiteX1325" fmla="*/ 1274756 w 3785343"/>
                <a:gd name="connsiteY1325" fmla="*/ 674575 h 895298"/>
                <a:gd name="connsiteX1326" fmla="*/ 1276855 w 3785343"/>
                <a:gd name="connsiteY1326" fmla="*/ 674575 h 895298"/>
                <a:gd name="connsiteX1327" fmla="*/ 1281053 w 3785343"/>
                <a:gd name="connsiteY1327" fmla="*/ 674575 h 895298"/>
                <a:gd name="connsiteX1328" fmla="*/ 1283151 w 3785343"/>
                <a:gd name="connsiteY1328" fmla="*/ 674575 h 895298"/>
                <a:gd name="connsiteX1329" fmla="*/ 1283151 w 3785343"/>
                <a:gd name="connsiteY1329" fmla="*/ 675757 h 895298"/>
                <a:gd name="connsiteX1330" fmla="*/ 1284105 w 3785343"/>
                <a:gd name="connsiteY1330" fmla="*/ 675757 h 895298"/>
                <a:gd name="connsiteX1331" fmla="*/ 1284105 w 3785343"/>
                <a:gd name="connsiteY1331" fmla="*/ 676938 h 895298"/>
                <a:gd name="connsiteX1332" fmla="*/ 1285250 w 3785343"/>
                <a:gd name="connsiteY1332" fmla="*/ 676938 h 895298"/>
                <a:gd name="connsiteX1333" fmla="*/ 1286204 w 3785343"/>
                <a:gd name="connsiteY1333" fmla="*/ 676938 h 895298"/>
                <a:gd name="connsiteX1334" fmla="*/ 1287158 w 3785343"/>
                <a:gd name="connsiteY1334" fmla="*/ 676938 h 895298"/>
                <a:gd name="connsiteX1335" fmla="*/ 1289257 w 3785343"/>
                <a:gd name="connsiteY1335" fmla="*/ 676938 h 895298"/>
                <a:gd name="connsiteX1336" fmla="*/ 1292310 w 3785343"/>
                <a:gd name="connsiteY1336" fmla="*/ 676938 h 895298"/>
                <a:gd name="connsiteX1337" fmla="*/ 1292310 w 3785343"/>
                <a:gd name="connsiteY1337" fmla="*/ 677922 h 895298"/>
                <a:gd name="connsiteX1338" fmla="*/ 1294409 w 3785343"/>
                <a:gd name="connsiteY1338" fmla="*/ 677922 h 895298"/>
                <a:gd name="connsiteX1339" fmla="*/ 1295554 w 3785343"/>
                <a:gd name="connsiteY1339" fmla="*/ 677922 h 895298"/>
                <a:gd name="connsiteX1340" fmla="*/ 1297652 w 3785343"/>
                <a:gd name="connsiteY1340" fmla="*/ 677922 h 895298"/>
                <a:gd name="connsiteX1341" fmla="*/ 1297652 w 3785343"/>
                <a:gd name="connsiteY1341" fmla="*/ 679104 h 895298"/>
                <a:gd name="connsiteX1342" fmla="*/ 1297843 w 3785343"/>
                <a:gd name="connsiteY1342" fmla="*/ 679104 h 895298"/>
                <a:gd name="connsiteX1343" fmla="*/ 1297843 w 3785343"/>
                <a:gd name="connsiteY1343" fmla="*/ 680285 h 895298"/>
                <a:gd name="connsiteX1344" fmla="*/ 1298606 w 3785343"/>
                <a:gd name="connsiteY1344" fmla="*/ 680285 h 895298"/>
                <a:gd name="connsiteX1345" fmla="*/ 1299751 w 3785343"/>
                <a:gd name="connsiteY1345" fmla="*/ 680285 h 895298"/>
                <a:gd name="connsiteX1346" fmla="*/ 1300705 w 3785343"/>
                <a:gd name="connsiteY1346" fmla="*/ 680285 h 895298"/>
                <a:gd name="connsiteX1347" fmla="*/ 1300705 w 3785343"/>
                <a:gd name="connsiteY1347" fmla="*/ 681467 h 895298"/>
                <a:gd name="connsiteX1348" fmla="*/ 1301659 w 3785343"/>
                <a:gd name="connsiteY1348" fmla="*/ 681467 h 895298"/>
                <a:gd name="connsiteX1349" fmla="*/ 1301659 w 3785343"/>
                <a:gd name="connsiteY1349" fmla="*/ 682648 h 895298"/>
                <a:gd name="connsiteX1350" fmla="*/ 1302804 w 3785343"/>
                <a:gd name="connsiteY1350" fmla="*/ 682648 h 895298"/>
                <a:gd name="connsiteX1351" fmla="*/ 1303758 w 3785343"/>
                <a:gd name="connsiteY1351" fmla="*/ 682648 h 895298"/>
                <a:gd name="connsiteX1352" fmla="*/ 1304903 w 3785343"/>
                <a:gd name="connsiteY1352" fmla="*/ 682648 h 895298"/>
                <a:gd name="connsiteX1353" fmla="*/ 1305857 w 3785343"/>
                <a:gd name="connsiteY1353" fmla="*/ 682648 h 895298"/>
                <a:gd name="connsiteX1354" fmla="*/ 1307002 w 3785343"/>
                <a:gd name="connsiteY1354" fmla="*/ 682648 h 895298"/>
                <a:gd name="connsiteX1355" fmla="*/ 1308910 w 3785343"/>
                <a:gd name="connsiteY1355" fmla="*/ 682648 h 895298"/>
                <a:gd name="connsiteX1356" fmla="*/ 1312153 w 3785343"/>
                <a:gd name="connsiteY1356" fmla="*/ 682648 h 895298"/>
                <a:gd name="connsiteX1357" fmla="*/ 1312153 w 3785343"/>
                <a:gd name="connsiteY1357" fmla="*/ 683829 h 895298"/>
                <a:gd name="connsiteX1358" fmla="*/ 1314061 w 3785343"/>
                <a:gd name="connsiteY1358" fmla="*/ 683829 h 895298"/>
                <a:gd name="connsiteX1359" fmla="*/ 1315206 w 3785343"/>
                <a:gd name="connsiteY1359" fmla="*/ 683829 h 895298"/>
                <a:gd name="connsiteX1360" fmla="*/ 1315206 w 3785343"/>
                <a:gd name="connsiteY1360" fmla="*/ 685011 h 895298"/>
                <a:gd name="connsiteX1361" fmla="*/ 1316160 w 3785343"/>
                <a:gd name="connsiteY1361" fmla="*/ 685011 h 895298"/>
                <a:gd name="connsiteX1362" fmla="*/ 1318259 w 3785343"/>
                <a:gd name="connsiteY1362" fmla="*/ 685011 h 895298"/>
                <a:gd name="connsiteX1363" fmla="*/ 1325510 w 3785343"/>
                <a:gd name="connsiteY1363" fmla="*/ 685011 h 895298"/>
                <a:gd name="connsiteX1364" fmla="*/ 1326655 w 3785343"/>
                <a:gd name="connsiteY1364" fmla="*/ 685011 h 895298"/>
                <a:gd name="connsiteX1365" fmla="*/ 1326655 w 3785343"/>
                <a:gd name="connsiteY1365" fmla="*/ 686192 h 895298"/>
                <a:gd name="connsiteX1366" fmla="*/ 1332760 w 3785343"/>
                <a:gd name="connsiteY1366" fmla="*/ 686192 h 895298"/>
                <a:gd name="connsiteX1367" fmla="*/ 1334859 w 3785343"/>
                <a:gd name="connsiteY1367" fmla="*/ 686192 h 895298"/>
                <a:gd name="connsiteX1368" fmla="*/ 1334859 w 3785343"/>
                <a:gd name="connsiteY1368" fmla="*/ 687177 h 895298"/>
                <a:gd name="connsiteX1369" fmla="*/ 1340011 w 3785343"/>
                <a:gd name="connsiteY1369" fmla="*/ 687177 h 895298"/>
                <a:gd name="connsiteX1370" fmla="*/ 1341155 w 3785343"/>
                <a:gd name="connsiteY1370" fmla="*/ 687177 h 895298"/>
                <a:gd name="connsiteX1371" fmla="*/ 1341155 w 3785343"/>
                <a:gd name="connsiteY1371" fmla="*/ 688358 h 895298"/>
                <a:gd name="connsiteX1372" fmla="*/ 1343254 w 3785343"/>
                <a:gd name="connsiteY1372" fmla="*/ 688358 h 895298"/>
                <a:gd name="connsiteX1373" fmla="*/ 1343254 w 3785343"/>
                <a:gd name="connsiteY1373" fmla="*/ 689540 h 895298"/>
                <a:gd name="connsiteX1374" fmla="*/ 1345353 w 3785343"/>
                <a:gd name="connsiteY1374" fmla="*/ 689540 h 895298"/>
                <a:gd name="connsiteX1375" fmla="*/ 1346307 w 3785343"/>
                <a:gd name="connsiteY1375" fmla="*/ 689540 h 895298"/>
                <a:gd name="connsiteX1376" fmla="*/ 1347261 w 3785343"/>
                <a:gd name="connsiteY1376" fmla="*/ 689540 h 895298"/>
                <a:gd name="connsiteX1377" fmla="*/ 1351459 w 3785343"/>
                <a:gd name="connsiteY1377" fmla="*/ 689540 h 895298"/>
                <a:gd name="connsiteX1378" fmla="*/ 1355657 w 3785343"/>
                <a:gd name="connsiteY1378" fmla="*/ 689540 h 895298"/>
                <a:gd name="connsiteX1379" fmla="*/ 1360808 w 3785343"/>
                <a:gd name="connsiteY1379" fmla="*/ 689540 h 895298"/>
                <a:gd name="connsiteX1380" fmla="*/ 1361762 w 3785343"/>
                <a:gd name="connsiteY1380" fmla="*/ 689540 h 895298"/>
                <a:gd name="connsiteX1381" fmla="*/ 1361762 w 3785343"/>
                <a:gd name="connsiteY1381" fmla="*/ 690721 h 895298"/>
                <a:gd name="connsiteX1382" fmla="*/ 1363861 w 3785343"/>
                <a:gd name="connsiteY1382" fmla="*/ 690721 h 895298"/>
                <a:gd name="connsiteX1383" fmla="*/ 1363861 w 3785343"/>
                <a:gd name="connsiteY1383" fmla="*/ 691902 h 895298"/>
                <a:gd name="connsiteX1384" fmla="*/ 1367105 w 3785343"/>
                <a:gd name="connsiteY1384" fmla="*/ 691902 h 895298"/>
                <a:gd name="connsiteX1385" fmla="*/ 1368059 w 3785343"/>
                <a:gd name="connsiteY1385" fmla="*/ 691902 h 895298"/>
                <a:gd name="connsiteX1386" fmla="*/ 1370158 w 3785343"/>
                <a:gd name="connsiteY1386" fmla="*/ 691902 h 895298"/>
                <a:gd name="connsiteX1387" fmla="*/ 1372256 w 3785343"/>
                <a:gd name="connsiteY1387" fmla="*/ 691902 h 895298"/>
                <a:gd name="connsiteX1388" fmla="*/ 1374355 w 3785343"/>
                <a:gd name="connsiteY1388" fmla="*/ 691902 h 895298"/>
                <a:gd name="connsiteX1389" fmla="*/ 1374355 w 3785343"/>
                <a:gd name="connsiteY1389" fmla="*/ 693084 h 895298"/>
                <a:gd name="connsiteX1390" fmla="*/ 1375309 w 3785343"/>
                <a:gd name="connsiteY1390" fmla="*/ 693084 h 895298"/>
                <a:gd name="connsiteX1391" fmla="*/ 1377408 w 3785343"/>
                <a:gd name="connsiteY1391" fmla="*/ 693084 h 895298"/>
                <a:gd name="connsiteX1392" fmla="*/ 1378553 w 3785343"/>
                <a:gd name="connsiteY1392" fmla="*/ 693084 h 895298"/>
                <a:gd name="connsiteX1393" fmla="*/ 1379507 w 3785343"/>
                <a:gd name="connsiteY1393" fmla="*/ 693084 h 895298"/>
                <a:gd name="connsiteX1394" fmla="*/ 1379507 w 3785343"/>
                <a:gd name="connsiteY1394" fmla="*/ 694265 h 895298"/>
                <a:gd name="connsiteX1395" fmla="*/ 1382560 w 3785343"/>
                <a:gd name="connsiteY1395" fmla="*/ 694265 h 895298"/>
                <a:gd name="connsiteX1396" fmla="*/ 1383705 w 3785343"/>
                <a:gd name="connsiteY1396" fmla="*/ 694265 h 895298"/>
                <a:gd name="connsiteX1397" fmla="*/ 1384659 w 3785343"/>
                <a:gd name="connsiteY1397" fmla="*/ 694265 h 895298"/>
                <a:gd name="connsiteX1398" fmla="*/ 1387711 w 3785343"/>
                <a:gd name="connsiteY1398" fmla="*/ 694265 h 895298"/>
                <a:gd name="connsiteX1399" fmla="*/ 1388856 w 3785343"/>
                <a:gd name="connsiteY1399" fmla="*/ 694265 h 895298"/>
                <a:gd name="connsiteX1400" fmla="*/ 1388856 w 3785343"/>
                <a:gd name="connsiteY1400" fmla="*/ 695643 h 895298"/>
                <a:gd name="connsiteX1401" fmla="*/ 1389810 w 3785343"/>
                <a:gd name="connsiteY1401" fmla="*/ 695643 h 895298"/>
                <a:gd name="connsiteX1402" fmla="*/ 1394008 w 3785343"/>
                <a:gd name="connsiteY1402" fmla="*/ 695643 h 895298"/>
                <a:gd name="connsiteX1403" fmla="*/ 1396107 w 3785343"/>
                <a:gd name="connsiteY1403" fmla="*/ 695643 h 895298"/>
                <a:gd name="connsiteX1404" fmla="*/ 1396107 w 3785343"/>
                <a:gd name="connsiteY1404" fmla="*/ 696825 h 895298"/>
                <a:gd name="connsiteX1405" fmla="*/ 1400305 w 3785343"/>
                <a:gd name="connsiteY1405" fmla="*/ 696825 h 895298"/>
                <a:gd name="connsiteX1406" fmla="*/ 1401258 w 3785343"/>
                <a:gd name="connsiteY1406" fmla="*/ 696825 h 895298"/>
                <a:gd name="connsiteX1407" fmla="*/ 1405456 w 3785343"/>
                <a:gd name="connsiteY1407" fmla="*/ 696825 h 895298"/>
                <a:gd name="connsiteX1408" fmla="*/ 1406410 w 3785343"/>
                <a:gd name="connsiteY1408" fmla="*/ 696825 h 895298"/>
                <a:gd name="connsiteX1409" fmla="*/ 1406792 w 3785343"/>
                <a:gd name="connsiteY1409" fmla="*/ 696825 h 895298"/>
                <a:gd name="connsiteX1410" fmla="*/ 1406792 w 3785343"/>
                <a:gd name="connsiteY1410" fmla="*/ 698006 h 895298"/>
                <a:gd name="connsiteX1411" fmla="*/ 1407555 w 3785343"/>
                <a:gd name="connsiteY1411" fmla="*/ 698006 h 895298"/>
                <a:gd name="connsiteX1412" fmla="*/ 1409654 w 3785343"/>
                <a:gd name="connsiteY1412" fmla="*/ 698006 h 895298"/>
                <a:gd name="connsiteX1413" fmla="*/ 1419003 w 3785343"/>
                <a:gd name="connsiteY1413" fmla="*/ 698006 h 895298"/>
                <a:gd name="connsiteX1414" fmla="*/ 1424155 w 3785343"/>
                <a:gd name="connsiteY1414" fmla="*/ 698006 h 895298"/>
                <a:gd name="connsiteX1415" fmla="*/ 1427208 w 3785343"/>
                <a:gd name="connsiteY1415" fmla="*/ 698006 h 895298"/>
                <a:gd name="connsiteX1416" fmla="*/ 1429307 w 3785343"/>
                <a:gd name="connsiteY1416" fmla="*/ 698006 h 895298"/>
                <a:gd name="connsiteX1417" fmla="*/ 1431405 w 3785343"/>
                <a:gd name="connsiteY1417" fmla="*/ 698006 h 895298"/>
                <a:gd name="connsiteX1418" fmla="*/ 1434458 w 3785343"/>
                <a:gd name="connsiteY1418" fmla="*/ 698006 h 895298"/>
                <a:gd name="connsiteX1419" fmla="*/ 1436557 w 3785343"/>
                <a:gd name="connsiteY1419" fmla="*/ 698006 h 895298"/>
                <a:gd name="connsiteX1420" fmla="*/ 1436557 w 3785343"/>
                <a:gd name="connsiteY1420" fmla="*/ 699188 h 895298"/>
                <a:gd name="connsiteX1421" fmla="*/ 1440755 w 3785343"/>
                <a:gd name="connsiteY1421" fmla="*/ 699188 h 895298"/>
                <a:gd name="connsiteX1422" fmla="*/ 1446860 w 3785343"/>
                <a:gd name="connsiteY1422" fmla="*/ 699188 h 895298"/>
                <a:gd name="connsiteX1423" fmla="*/ 1446860 w 3785343"/>
                <a:gd name="connsiteY1423" fmla="*/ 700369 h 895298"/>
                <a:gd name="connsiteX1424" fmla="*/ 1451058 w 3785343"/>
                <a:gd name="connsiteY1424" fmla="*/ 700369 h 895298"/>
                <a:gd name="connsiteX1425" fmla="*/ 1451058 w 3785343"/>
                <a:gd name="connsiteY1425" fmla="*/ 701550 h 895298"/>
                <a:gd name="connsiteX1426" fmla="*/ 1451249 w 3785343"/>
                <a:gd name="connsiteY1426" fmla="*/ 701550 h 895298"/>
                <a:gd name="connsiteX1427" fmla="*/ 1451249 w 3785343"/>
                <a:gd name="connsiteY1427" fmla="*/ 702732 h 895298"/>
                <a:gd name="connsiteX1428" fmla="*/ 1453157 w 3785343"/>
                <a:gd name="connsiteY1428" fmla="*/ 702732 h 895298"/>
                <a:gd name="connsiteX1429" fmla="*/ 1455256 w 3785343"/>
                <a:gd name="connsiteY1429" fmla="*/ 702732 h 895298"/>
                <a:gd name="connsiteX1430" fmla="*/ 1456210 w 3785343"/>
                <a:gd name="connsiteY1430" fmla="*/ 702732 h 895298"/>
                <a:gd name="connsiteX1431" fmla="*/ 1460407 w 3785343"/>
                <a:gd name="connsiteY1431" fmla="*/ 702732 h 895298"/>
                <a:gd name="connsiteX1432" fmla="*/ 1462506 w 3785343"/>
                <a:gd name="connsiteY1432" fmla="*/ 702732 h 895298"/>
                <a:gd name="connsiteX1433" fmla="*/ 1464414 w 3785343"/>
                <a:gd name="connsiteY1433" fmla="*/ 702732 h 895298"/>
                <a:gd name="connsiteX1434" fmla="*/ 1464414 w 3785343"/>
                <a:gd name="connsiteY1434" fmla="*/ 703913 h 895298"/>
                <a:gd name="connsiteX1435" fmla="*/ 1465559 w 3785343"/>
                <a:gd name="connsiteY1435" fmla="*/ 703913 h 895298"/>
                <a:gd name="connsiteX1436" fmla="*/ 1467658 w 3785343"/>
                <a:gd name="connsiteY1436" fmla="*/ 703913 h 895298"/>
                <a:gd name="connsiteX1437" fmla="*/ 1467658 w 3785343"/>
                <a:gd name="connsiteY1437" fmla="*/ 705291 h 895298"/>
                <a:gd name="connsiteX1438" fmla="*/ 1471856 w 3785343"/>
                <a:gd name="connsiteY1438" fmla="*/ 705291 h 895298"/>
                <a:gd name="connsiteX1439" fmla="*/ 1471856 w 3785343"/>
                <a:gd name="connsiteY1439" fmla="*/ 706473 h 895298"/>
                <a:gd name="connsiteX1440" fmla="*/ 1472810 w 3785343"/>
                <a:gd name="connsiteY1440" fmla="*/ 706473 h 895298"/>
                <a:gd name="connsiteX1441" fmla="*/ 1473764 w 3785343"/>
                <a:gd name="connsiteY1441" fmla="*/ 706473 h 895298"/>
                <a:gd name="connsiteX1442" fmla="*/ 1473764 w 3785343"/>
                <a:gd name="connsiteY1442" fmla="*/ 707654 h 895298"/>
                <a:gd name="connsiteX1443" fmla="*/ 1475863 w 3785343"/>
                <a:gd name="connsiteY1443" fmla="*/ 707654 h 895298"/>
                <a:gd name="connsiteX1444" fmla="*/ 1483113 w 3785343"/>
                <a:gd name="connsiteY1444" fmla="*/ 707654 h 895298"/>
                <a:gd name="connsiteX1445" fmla="*/ 1488265 w 3785343"/>
                <a:gd name="connsiteY1445" fmla="*/ 707654 h 895298"/>
                <a:gd name="connsiteX1446" fmla="*/ 1492462 w 3785343"/>
                <a:gd name="connsiteY1446" fmla="*/ 707654 h 895298"/>
                <a:gd name="connsiteX1447" fmla="*/ 1494561 w 3785343"/>
                <a:gd name="connsiteY1447" fmla="*/ 707654 h 895298"/>
                <a:gd name="connsiteX1448" fmla="*/ 1494561 w 3785343"/>
                <a:gd name="connsiteY1448" fmla="*/ 708836 h 895298"/>
                <a:gd name="connsiteX1449" fmla="*/ 1497614 w 3785343"/>
                <a:gd name="connsiteY1449" fmla="*/ 708836 h 895298"/>
                <a:gd name="connsiteX1450" fmla="*/ 1498759 w 3785343"/>
                <a:gd name="connsiteY1450" fmla="*/ 708836 h 895298"/>
                <a:gd name="connsiteX1451" fmla="*/ 1501812 w 3785343"/>
                <a:gd name="connsiteY1451" fmla="*/ 708836 h 895298"/>
                <a:gd name="connsiteX1452" fmla="*/ 1501812 w 3785343"/>
                <a:gd name="connsiteY1452" fmla="*/ 710214 h 895298"/>
                <a:gd name="connsiteX1453" fmla="*/ 1502766 w 3785343"/>
                <a:gd name="connsiteY1453" fmla="*/ 710214 h 895298"/>
                <a:gd name="connsiteX1454" fmla="*/ 1504865 w 3785343"/>
                <a:gd name="connsiteY1454" fmla="*/ 710214 h 895298"/>
                <a:gd name="connsiteX1455" fmla="*/ 1516313 w 3785343"/>
                <a:gd name="connsiteY1455" fmla="*/ 710214 h 895298"/>
                <a:gd name="connsiteX1456" fmla="*/ 1516313 w 3785343"/>
                <a:gd name="connsiteY1456" fmla="*/ 711395 h 895298"/>
                <a:gd name="connsiteX1457" fmla="*/ 1518412 w 3785343"/>
                <a:gd name="connsiteY1457" fmla="*/ 711395 h 895298"/>
                <a:gd name="connsiteX1458" fmla="*/ 1522609 w 3785343"/>
                <a:gd name="connsiteY1458" fmla="*/ 711395 h 895298"/>
                <a:gd name="connsiteX1459" fmla="*/ 1523563 w 3785343"/>
                <a:gd name="connsiteY1459" fmla="*/ 711395 h 895298"/>
                <a:gd name="connsiteX1460" fmla="*/ 1527761 w 3785343"/>
                <a:gd name="connsiteY1460" fmla="*/ 711395 h 895298"/>
                <a:gd name="connsiteX1461" fmla="*/ 1528715 w 3785343"/>
                <a:gd name="connsiteY1461" fmla="*/ 711395 h 895298"/>
                <a:gd name="connsiteX1462" fmla="*/ 1529860 w 3785343"/>
                <a:gd name="connsiteY1462" fmla="*/ 711395 h 895298"/>
                <a:gd name="connsiteX1463" fmla="*/ 1531959 w 3785343"/>
                <a:gd name="connsiteY1463" fmla="*/ 711395 h 895298"/>
                <a:gd name="connsiteX1464" fmla="*/ 1532913 w 3785343"/>
                <a:gd name="connsiteY1464" fmla="*/ 711395 h 895298"/>
                <a:gd name="connsiteX1465" fmla="*/ 1535012 w 3785343"/>
                <a:gd name="connsiteY1465" fmla="*/ 711395 h 895298"/>
                <a:gd name="connsiteX1466" fmla="*/ 1535012 w 3785343"/>
                <a:gd name="connsiteY1466" fmla="*/ 713758 h 895298"/>
                <a:gd name="connsiteX1467" fmla="*/ 1535965 w 3785343"/>
                <a:gd name="connsiteY1467" fmla="*/ 713758 h 895298"/>
                <a:gd name="connsiteX1468" fmla="*/ 1539209 w 3785343"/>
                <a:gd name="connsiteY1468" fmla="*/ 713758 h 895298"/>
                <a:gd name="connsiteX1469" fmla="*/ 1540163 w 3785343"/>
                <a:gd name="connsiteY1469" fmla="*/ 713758 h 895298"/>
                <a:gd name="connsiteX1470" fmla="*/ 1542262 w 3785343"/>
                <a:gd name="connsiteY1470" fmla="*/ 713758 h 895298"/>
                <a:gd name="connsiteX1471" fmla="*/ 1544361 w 3785343"/>
                <a:gd name="connsiteY1471" fmla="*/ 713758 h 895298"/>
                <a:gd name="connsiteX1472" fmla="*/ 1544361 w 3785343"/>
                <a:gd name="connsiteY1472" fmla="*/ 715136 h 895298"/>
                <a:gd name="connsiteX1473" fmla="*/ 1545315 w 3785343"/>
                <a:gd name="connsiteY1473" fmla="*/ 715136 h 895298"/>
                <a:gd name="connsiteX1474" fmla="*/ 1549513 w 3785343"/>
                <a:gd name="connsiteY1474" fmla="*/ 715136 h 895298"/>
                <a:gd name="connsiteX1475" fmla="*/ 1549513 w 3785343"/>
                <a:gd name="connsiteY1475" fmla="*/ 716318 h 895298"/>
                <a:gd name="connsiteX1476" fmla="*/ 1552565 w 3785343"/>
                <a:gd name="connsiteY1476" fmla="*/ 716318 h 895298"/>
                <a:gd name="connsiteX1477" fmla="*/ 1557717 w 3785343"/>
                <a:gd name="connsiteY1477" fmla="*/ 716318 h 895298"/>
                <a:gd name="connsiteX1478" fmla="*/ 1558862 w 3785343"/>
                <a:gd name="connsiteY1478" fmla="*/ 716318 h 895298"/>
                <a:gd name="connsiteX1479" fmla="*/ 1558862 w 3785343"/>
                <a:gd name="connsiteY1479" fmla="*/ 717499 h 895298"/>
                <a:gd name="connsiteX1480" fmla="*/ 1559816 w 3785343"/>
                <a:gd name="connsiteY1480" fmla="*/ 717499 h 895298"/>
                <a:gd name="connsiteX1481" fmla="*/ 1560961 w 3785343"/>
                <a:gd name="connsiteY1481" fmla="*/ 717499 h 895298"/>
                <a:gd name="connsiteX1482" fmla="*/ 1562869 w 3785343"/>
                <a:gd name="connsiteY1482" fmla="*/ 717499 h 895298"/>
                <a:gd name="connsiteX1483" fmla="*/ 1564014 w 3785343"/>
                <a:gd name="connsiteY1483" fmla="*/ 717499 h 895298"/>
                <a:gd name="connsiteX1484" fmla="*/ 1564968 w 3785343"/>
                <a:gd name="connsiteY1484" fmla="*/ 717499 h 895298"/>
                <a:gd name="connsiteX1485" fmla="*/ 1570119 w 3785343"/>
                <a:gd name="connsiteY1485" fmla="*/ 717499 h 895298"/>
                <a:gd name="connsiteX1486" fmla="*/ 1575462 w 3785343"/>
                <a:gd name="connsiteY1486" fmla="*/ 717499 h 895298"/>
                <a:gd name="connsiteX1487" fmla="*/ 1582712 w 3785343"/>
                <a:gd name="connsiteY1487" fmla="*/ 717499 h 895298"/>
                <a:gd name="connsiteX1488" fmla="*/ 1583666 w 3785343"/>
                <a:gd name="connsiteY1488" fmla="*/ 717499 h 895298"/>
                <a:gd name="connsiteX1489" fmla="*/ 1583666 w 3785343"/>
                <a:gd name="connsiteY1489" fmla="*/ 718877 h 895298"/>
                <a:gd name="connsiteX1490" fmla="*/ 1584811 w 3785343"/>
                <a:gd name="connsiteY1490" fmla="*/ 718877 h 895298"/>
                <a:gd name="connsiteX1491" fmla="*/ 1585765 w 3785343"/>
                <a:gd name="connsiteY1491" fmla="*/ 718877 h 895298"/>
                <a:gd name="connsiteX1492" fmla="*/ 1592062 w 3785343"/>
                <a:gd name="connsiteY1492" fmla="*/ 718877 h 895298"/>
                <a:gd name="connsiteX1493" fmla="*/ 1592062 w 3785343"/>
                <a:gd name="connsiteY1493" fmla="*/ 720059 h 895298"/>
                <a:gd name="connsiteX1494" fmla="*/ 1593016 w 3785343"/>
                <a:gd name="connsiteY1494" fmla="*/ 720059 h 895298"/>
                <a:gd name="connsiteX1495" fmla="*/ 1593970 w 3785343"/>
                <a:gd name="connsiteY1495" fmla="*/ 720059 h 895298"/>
                <a:gd name="connsiteX1496" fmla="*/ 1596069 w 3785343"/>
                <a:gd name="connsiteY1496" fmla="*/ 720059 h 895298"/>
                <a:gd name="connsiteX1497" fmla="*/ 1598167 w 3785343"/>
                <a:gd name="connsiteY1497" fmla="*/ 720059 h 895298"/>
                <a:gd name="connsiteX1498" fmla="*/ 1603319 w 3785343"/>
                <a:gd name="connsiteY1498" fmla="*/ 720059 h 895298"/>
                <a:gd name="connsiteX1499" fmla="*/ 1604464 w 3785343"/>
                <a:gd name="connsiteY1499" fmla="*/ 720059 h 895298"/>
                <a:gd name="connsiteX1500" fmla="*/ 1612668 w 3785343"/>
                <a:gd name="connsiteY1500" fmla="*/ 720059 h 895298"/>
                <a:gd name="connsiteX1501" fmla="*/ 1613813 w 3785343"/>
                <a:gd name="connsiteY1501" fmla="*/ 720059 h 895298"/>
                <a:gd name="connsiteX1502" fmla="*/ 1614767 w 3785343"/>
                <a:gd name="connsiteY1502" fmla="*/ 720059 h 895298"/>
                <a:gd name="connsiteX1503" fmla="*/ 1617820 w 3785343"/>
                <a:gd name="connsiteY1503" fmla="*/ 720059 h 895298"/>
                <a:gd name="connsiteX1504" fmla="*/ 1619919 w 3785343"/>
                <a:gd name="connsiteY1504" fmla="*/ 720059 h 895298"/>
                <a:gd name="connsiteX1505" fmla="*/ 1622972 w 3785343"/>
                <a:gd name="connsiteY1505" fmla="*/ 720059 h 895298"/>
                <a:gd name="connsiteX1506" fmla="*/ 1629268 w 3785343"/>
                <a:gd name="connsiteY1506" fmla="*/ 720059 h 895298"/>
                <a:gd name="connsiteX1507" fmla="*/ 1631367 w 3785343"/>
                <a:gd name="connsiteY1507" fmla="*/ 720059 h 895298"/>
                <a:gd name="connsiteX1508" fmla="*/ 1632321 w 3785343"/>
                <a:gd name="connsiteY1508" fmla="*/ 720059 h 895298"/>
                <a:gd name="connsiteX1509" fmla="*/ 1635565 w 3785343"/>
                <a:gd name="connsiteY1509" fmla="*/ 720059 h 895298"/>
                <a:gd name="connsiteX1510" fmla="*/ 1636519 w 3785343"/>
                <a:gd name="connsiteY1510" fmla="*/ 720059 h 895298"/>
                <a:gd name="connsiteX1511" fmla="*/ 1638618 w 3785343"/>
                <a:gd name="connsiteY1511" fmla="*/ 720059 h 895298"/>
                <a:gd name="connsiteX1512" fmla="*/ 1639572 w 3785343"/>
                <a:gd name="connsiteY1512" fmla="*/ 720059 h 895298"/>
                <a:gd name="connsiteX1513" fmla="*/ 1648921 w 3785343"/>
                <a:gd name="connsiteY1513" fmla="*/ 720059 h 895298"/>
                <a:gd name="connsiteX1514" fmla="*/ 1651020 w 3785343"/>
                <a:gd name="connsiteY1514" fmla="*/ 720059 h 895298"/>
                <a:gd name="connsiteX1515" fmla="*/ 1654073 w 3785343"/>
                <a:gd name="connsiteY1515" fmla="*/ 720059 h 895298"/>
                <a:gd name="connsiteX1516" fmla="*/ 1655217 w 3785343"/>
                <a:gd name="connsiteY1516" fmla="*/ 720059 h 895298"/>
                <a:gd name="connsiteX1517" fmla="*/ 1657316 w 3785343"/>
                <a:gd name="connsiteY1517" fmla="*/ 720059 h 895298"/>
                <a:gd name="connsiteX1518" fmla="*/ 1662468 w 3785343"/>
                <a:gd name="connsiteY1518" fmla="*/ 720059 h 895298"/>
                <a:gd name="connsiteX1519" fmla="*/ 1663422 w 3785343"/>
                <a:gd name="connsiteY1519" fmla="*/ 720059 h 895298"/>
                <a:gd name="connsiteX1520" fmla="*/ 1669719 w 3785343"/>
                <a:gd name="connsiteY1520" fmla="*/ 720059 h 895298"/>
                <a:gd name="connsiteX1521" fmla="*/ 1670673 w 3785343"/>
                <a:gd name="connsiteY1521" fmla="*/ 720059 h 895298"/>
                <a:gd name="connsiteX1522" fmla="*/ 1670673 w 3785343"/>
                <a:gd name="connsiteY1522" fmla="*/ 721437 h 895298"/>
                <a:gd name="connsiteX1523" fmla="*/ 1672771 w 3785343"/>
                <a:gd name="connsiteY1523" fmla="*/ 721437 h 895298"/>
                <a:gd name="connsiteX1524" fmla="*/ 1674870 w 3785343"/>
                <a:gd name="connsiteY1524" fmla="*/ 721437 h 895298"/>
                <a:gd name="connsiteX1525" fmla="*/ 1677923 w 3785343"/>
                <a:gd name="connsiteY1525" fmla="*/ 721437 h 895298"/>
                <a:gd name="connsiteX1526" fmla="*/ 1681167 w 3785343"/>
                <a:gd name="connsiteY1526" fmla="*/ 721437 h 895298"/>
                <a:gd name="connsiteX1527" fmla="*/ 1684220 w 3785343"/>
                <a:gd name="connsiteY1527" fmla="*/ 721437 h 895298"/>
                <a:gd name="connsiteX1528" fmla="*/ 1687272 w 3785343"/>
                <a:gd name="connsiteY1528" fmla="*/ 721437 h 895298"/>
                <a:gd name="connsiteX1529" fmla="*/ 1689371 w 3785343"/>
                <a:gd name="connsiteY1529" fmla="*/ 721437 h 895298"/>
                <a:gd name="connsiteX1530" fmla="*/ 1691470 w 3785343"/>
                <a:gd name="connsiteY1530" fmla="*/ 721437 h 895298"/>
                <a:gd name="connsiteX1531" fmla="*/ 1691470 w 3785343"/>
                <a:gd name="connsiteY1531" fmla="*/ 722815 h 895298"/>
                <a:gd name="connsiteX1532" fmla="*/ 1695668 w 3785343"/>
                <a:gd name="connsiteY1532" fmla="*/ 722815 h 895298"/>
                <a:gd name="connsiteX1533" fmla="*/ 1696622 w 3785343"/>
                <a:gd name="connsiteY1533" fmla="*/ 722815 h 895298"/>
                <a:gd name="connsiteX1534" fmla="*/ 1696622 w 3785343"/>
                <a:gd name="connsiteY1534" fmla="*/ 723997 h 895298"/>
                <a:gd name="connsiteX1535" fmla="*/ 1699675 w 3785343"/>
                <a:gd name="connsiteY1535" fmla="*/ 723997 h 895298"/>
                <a:gd name="connsiteX1536" fmla="*/ 1702918 w 3785343"/>
                <a:gd name="connsiteY1536" fmla="*/ 723997 h 895298"/>
                <a:gd name="connsiteX1537" fmla="*/ 1705017 w 3785343"/>
                <a:gd name="connsiteY1537" fmla="*/ 723997 h 895298"/>
                <a:gd name="connsiteX1538" fmla="*/ 1705017 w 3785343"/>
                <a:gd name="connsiteY1538" fmla="*/ 725375 h 895298"/>
                <a:gd name="connsiteX1539" fmla="*/ 1705971 w 3785343"/>
                <a:gd name="connsiteY1539" fmla="*/ 725375 h 895298"/>
                <a:gd name="connsiteX1540" fmla="*/ 1709024 w 3785343"/>
                <a:gd name="connsiteY1540" fmla="*/ 725375 h 895298"/>
                <a:gd name="connsiteX1541" fmla="*/ 1710169 w 3785343"/>
                <a:gd name="connsiteY1541" fmla="*/ 725375 h 895298"/>
                <a:gd name="connsiteX1542" fmla="*/ 1713222 w 3785343"/>
                <a:gd name="connsiteY1542" fmla="*/ 725375 h 895298"/>
                <a:gd name="connsiteX1543" fmla="*/ 1713222 w 3785343"/>
                <a:gd name="connsiteY1543" fmla="*/ 726753 h 895298"/>
                <a:gd name="connsiteX1544" fmla="*/ 1727723 w 3785343"/>
                <a:gd name="connsiteY1544" fmla="*/ 726753 h 895298"/>
                <a:gd name="connsiteX1545" fmla="*/ 1732874 w 3785343"/>
                <a:gd name="connsiteY1545" fmla="*/ 726753 h 895298"/>
                <a:gd name="connsiteX1546" fmla="*/ 1732874 w 3785343"/>
                <a:gd name="connsiteY1546" fmla="*/ 728132 h 895298"/>
                <a:gd name="connsiteX1547" fmla="*/ 1737072 w 3785343"/>
                <a:gd name="connsiteY1547" fmla="*/ 728132 h 895298"/>
                <a:gd name="connsiteX1548" fmla="*/ 1739171 w 3785343"/>
                <a:gd name="connsiteY1548" fmla="*/ 728132 h 895298"/>
                <a:gd name="connsiteX1549" fmla="*/ 1740125 w 3785343"/>
                <a:gd name="connsiteY1549" fmla="*/ 728132 h 895298"/>
                <a:gd name="connsiteX1550" fmla="*/ 1740125 w 3785343"/>
                <a:gd name="connsiteY1550" fmla="*/ 729510 h 895298"/>
                <a:gd name="connsiteX1551" fmla="*/ 1743369 w 3785343"/>
                <a:gd name="connsiteY1551" fmla="*/ 729510 h 895298"/>
                <a:gd name="connsiteX1552" fmla="*/ 1744323 w 3785343"/>
                <a:gd name="connsiteY1552" fmla="*/ 729510 h 895298"/>
                <a:gd name="connsiteX1553" fmla="*/ 1745277 w 3785343"/>
                <a:gd name="connsiteY1553" fmla="*/ 729510 h 895298"/>
                <a:gd name="connsiteX1554" fmla="*/ 1745277 w 3785343"/>
                <a:gd name="connsiteY1554" fmla="*/ 730691 h 895298"/>
                <a:gd name="connsiteX1555" fmla="*/ 1746421 w 3785343"/>
                <a:gd name="connsiteY1555" fmla="*/ 730691 h 895298"/>
                <a:gd name="connsiteX1556" fmla="*/ 1746421 w 3785343"/>
                <a:gd name="connsiteY1556" fmla="*/ 732070 h 895298"/>
                <a:gd name="connsiteX1557" fmla="*/ 1748520 w 3785343"/>
                <a:gd name="connsiteY1557" fmla="*/ 732070 h 895298"/>
                <a:gd name="connsiteX1558" fmla="*/ 1750619 w 3785343"/>
                <a:gd name="connsiteY1558" fmla="*/ 732070 h 895298"/>
                <a:gd name="connsiteX1559" fmla="*/ 1752527 w 3785343"/>
                <a:gd name="connsiteY1559" fmla="*/ 732070 h 895298"/>
                <a:gd name="connsiteX1560" fmla="*/ 1755771 w 3785343"/>
                <a:gd name="connsiteY1560" fmla="*/ 732070 h 895298"/>
                <a:gd name="connsiteX1561" fmla="*/ 1755771 w 3785343"/>
                <a:gd name="connsiteY1561" fmla="*/ 733448 h 895298"/>
                <a:gd name="connsiteX1562" fmla="*/ 1756725 w 3785343"/>
                <a:gd name="connsiteY1562" fmla="*/ 733448 h 895298"/>
                <a:gd name="connsiteX1563" fmla="*/ 1763975 w 3785343"/>
                <a:gd name="connsiteY1563" fmla="*/ 733448 h 895298"/>
                <a:gd name="connsiteX1564" fmla="*/ 1764548 w 3785343"/>
                <a:gd name="connsiteY1564" fmla="*/ 733448 h 895298"/>
                <a:gd name="connsiteX1565" fmla="*/ 1764548 w 3785343"/>
                <a:gd name="connsiteY1565" fmla="*/ 734826 h 895298"/>
                <a:gd name="connsiteX1566" fmla="*/ 1772371 w 3785343"/>
                <a:gd name="connsiteY1566" fmla="*/ 734826 h 895298"/>
                <a:gd name="connsiteX1567" fmla="*/ 1773325 w 3785343"/>
                <a:gd name="connsiteY1567" fmla="*/ 734826 h 895298"/>
                <a:gd name="connsiteX1568" fmla="*/ 1775424 w 3785343"/>
                <a:gd name="connsiteY1568" fmla="*/ 734826 h 895298"/>
                <a:gd name="connsiteX1569" fmla="*/ 1776378 w 3785343"/>
                <a:gd name="connsiteY1569" fmla="*/ 734826 h 895298"/>
                <a:gd name="connsiteX1570" fmla="*/ 1777522 w 3785343"/>
                <a:gd name="connsiteY1570" fmla="*/ 734826 h 895298"/>
                <a:gd name="connsiteX1571" fmla="*/ 1778476 w 3785343"/>
                <a:gd name="connsiteY1571" fmla="*/ 734826 h 895298"/>
                <a:gd name="connsiteX1572" fmla="*/ 1778476 w 3785343"/>
                <a:gd name="connsiteY1572" fmla="*/ 736205 h 895298"/>
                <a:gd name="connsiteX1573" fmla="*/ 1779621 w 3785343"/>
                <a:gd name="connsiteY1573" fmla="*/ 736205 h 895298"/>
                <a:gd name="connsiteX1574" fmla="*/ 1784773 w 3785343"/>
                <a:gd name="connsiteY1574" fmla="*/ 736205 h 895298"/>
                <a:gd name="connsiteX1575" fmla="*/ 1784773 w 3785343"/>
                <a:gd name="connsiteY1575" fmla="*/ 737583 h 895298"/>
                <a:gd name="connsiteX1576" fmla="*/ 1786872 w 3785343"/>
                <a:gd name="connsiteY1576" fmla="*/ 737583 h 895298"/>
                <a:gd name="connsiteX1577" fmla="*/ 1789925 w 3785343"/>
                <a:gd name="connsiteY1577" fmla="*/ 737583 h 895298"/>
                <a:gd name="connsiteX1578" fmla="*/ 1792023 w 3785343"/>
                <a:gd name="connsiteY1578" fmla="*/ 737583 h 895298"/>
                <a:gd name="connsiteX1579" fmla="*/ 1792023 w 3785343"/>
                <a:gd name="connsiteY1579" fmla="*/ 738764 h 895298"/>
                <a:gd name="connsiteX1580" fmla="*/ 1795076 w 3785343"/>
                <a:gd name="connsiteY1580" fmla="*/ 738764 h 895298"/>
                <a:gd name="connsiteX1581" fmla="*/ 1800228 w 3785343"/>
                <a:gd name="connsiteY1581" fmla="*/ 738764 h 895298"/>
                <a:gd name="connsiteX1582" fmla="*/ 1802327 w 3785343"/>
                <a:gd name="connsiteY1582" fmla="*/ 738764 h 895298"/>
                <a:gd name="connsiteX1583" fmla="*/ 1803472 w 3785343"/>
                <a:gd name="connsiteY1583" fmla="*/ 738764 h 895298"/>
                <a:gd name="connsiteX1584" fmla="*/ 1804426 w 3785343"/>
                <a:gd name="connsiteY1584" fmla="*/ 738764 h 895298"/>
                <a:gd name="connsiteX1585" fmla="*/ 1810722 w 3785343"/>
                <a:gd name="connsiteY1585" fmla="*/ 738764 h 895298"/>
                <a:gd name="connsiteX1586" fmla="*/ 1812630 w 3785343"/>
                <a:gd name="connsiteY1586" fmla="*/ 738764 h 895298"/>
                <a:gd name="connsiteX1587" fmla="*/ 1817973 w 3785343"/>
                <a:gd name="connsiteY1587" fmla="*/ 738764 h 895298"/>
                <a:gd name="connsiteX1588" fmla="*/ 1818927 w 3785343"/>
                <a:gd name="connsiteY1588" fmla="*/ 738764 h 895298"/>
                <a:gd name="connsiteX1589" fmla="*/ 1820072 w 3785343"/>
                <a:gd name="connsiteY1589" fmla="*/ 738764 h 895298"/>
                <a:gd name="connsiteX1590" fmla="*/ 1825223 w 3785343"/>
                <a:gd name="connsiteY1590" fmla="*/ 738764 h 895298"/>
                <a:gd name="connsiteX1591" fmla="*/ 1825223 w 3785343"/>
                <a:gd name="connsiteY1591" fmla="*/ 740339 h 895298"/>
                <a:gd name="connsiteX1592" fmla="*/ 1826177 w 3785343"/>
                <a:gd name="connsiteY1592" fmla="*/ 740339 h 895298"/>
                <a:gd name="connsiteX1593" fmla="*/ 1827131 w 3785343"/>
                <a:gd name="connsiteY1593" fmla="*/ 740339 h 895298"/>
                <a:gd name="connsiteX1594" fmla="*/ 1830375 w 3785343"/>
                <a:gd name="connsiteY1594" fmla="*/ 740339 h 895298"/>
                <a:gd name="connsiteX1595" fmla="*/ 1830375 w 3785343"/>
                <a:gd name="connsiteY1595" fmla="*/ 741718 h 895298"/>
                <a:gd name="connsiteX1596" fmla="*/ 1831329 w 3785343"/>
                <a:gd name="connsiteY1596" fmla="*/ 741718 h 895298"/>
                <a:gd name="connsiteX1597" fmla="*/ 1832474 w 3785343"/>
                <a:gd name="connsiteY1597" fmla="*/ 741718 h 895298"/>
                <a:gd name="connsiteX1598" fmla="*/ 1834572 w 3785343"/>
                <a:gd name="connsiteY1598" fmla="*/ 741718 h 895298"/>
                <a:gd name="connsiteX1599" fmla="*/ 1835527 w 3785343"/>
                <a:gd name="connsiteY1599" fmla="*/ 741718 h 895298"/>
                <a:gd name="connsiteX1600" fmla="*/ 1836480 w 3785343"/>
                <a:gd name="connsiteY1600" fmla="*/ 741718 h 895298"/>
                <a:gd name="connsiteX1601" fmla="*/ 1840678 w 3785343"/>
                <a:gd name="connsiteY1601" fmla="*/ 741718 h 895298"/>
                <a:gd name="connsiteX1602" fmla="*/ 1844876 w 3785343"/>
                <a:gd name="connsiteY1602" fmla="*/ 741718 h 895298"/>
                <a:gd name="connsiteX1603" fmla="*/ 1851172 w 3785343"/>
                <a:gd name="connsiteY1603" fmla="*/ 741718 h 895298"/>
                <a:gd name="connsiteX1604" fmla="*/ 1857278 w 3785343"/>
                <a:gd name="connsiteY1604" fmla="*/ 741718 h 895298"/>
                <a:gd name="connsiteX1605" fmla="*/ 1860522 w 3785343"/>
                <a:gd name="connsiteY1605" fmla="*/ 741718 h 895298"/>
                <a:gd name="connsiteX1606" fmla="*/ 1865673 w 3785343"/>
                <a:gd name="connsiteY1606" fmla="*/ 741718 h 895298"/>
                <a:gd name="connsiteX1607" fmla="*/ 1867772 w 3785343"/>
                <a:gd name="connsiteY1607" fmla="*/ 741718 h 895298"/>
                <a:gd name="connsiteX1608" fmla="*/ 1871779 w 3785343"/>
                <a:gd name="connsiteY1608" fmla="*/ 741718 h 895298"/>
                <a:gd name="connsiteX1609" fmla="*/ 1871779 w 3785343"/>
                <a:gd name="connsiteY1609" fmla="*/ 743096 h 895298"/>
                <a:gd name="connsiteX1610" fmla="*/ 1872924 w 3785343"/>
                <a:gd name="connsiteY1610" fmla="*/ 743096 h 895298"/>
                <a:gd name="connsiteX1611" fmla="*/ 1876931 w 3785343"/>
                <a:gd name="connsiteY1611" fmla="*/ 743096 h 895298"/>
                <a:gd name="connsiteX1612" fmla="*/ 1880174 w 3785343"/>
                <a:gd name="connsiteY1612" fmla="*/ 743096 h 895298"/>
                <a:gd name="connsiteX1613" fmla="*/ 1882273 w 3785343"/>
                <a:gd name="connsiteY1613" fmla="*/ 743096 h 895298"/>
                <a:gd name="connsiteX1614" fmla="*/ 1882273 w 3785343"/>
                <a:gd name="connsiteY1614" fmla="*/ 744474 h 895298"/>
                <a:gd name="connsiteX1615" fmla="*/ 1883227 w 3785343"/>
                <a:gd name="connsiteY1615" fmla="*/ 744474 h 895298"/>
                <a:gd name="connsiteX1616" fmla="*/ 1887425 w 3785343"/>
                <a:gd name="connsiteY1616" fmla="*/ 744474 h 895298"/>
                <a:gd name="connsiteX1617" fmla="*/ 1891623 w 3785343"/>
                <a:gd name="connsiteY1617" fmla="*/ 744474 h 895298"/>
                <a:gd name="connsiteX1618" fmla="*/ 1894675 w 3785343"/>
                <a:gd name="connsiteY1618" fmla="*/ 744474 h 895298"/>
                <a:gd name="connsiteX1619" fmla="*/ 1896774 w 3785343"/>
                <a:gd name="connsiteY1619" fmla="*/ 744474 h 895298"/>
                <a:gd name="connsiteX1620" fmla="*/ 1896774 w 3785343"/>
                <a:gd name="connsiteY1620" fmla="*/ 745853 h 895298"/>
                <a:gd name="connsiteX1621" fmla="*/ 1897728 w 3785343"/>
                <a:gd name="connsiteY1621" fmla="*/ 745853 h 895298"/>
                <a:gd name="connsiteX1622" fmla="*/ 1897728 w 3785343"/>
                <a:gd name="connsiteY1622" fmla="*/ 747231 h 895298"/>
                <a:gd name="connsiteX1623" fmla="*/ 1901926 w 3785343"/>
                <a:gd name="connsiteY1623" fmla="*/ 747231 h 895298"/>
                <a:gd name="connsiteX1624" fmla="*/ 1904025 w 3785343"/>
                <a:gd name="connsiteY1624" fmla="*/ 747231 h 895298"/>
                <a:gd name="connsiteX1625" fmla="*/ 1906124 w 3785343"/>
                <a:gd name="connsiteY1625" fmla="*/ 747231 h 895298"/>
                <a:gd name="connsiteX1626" fmla="*/ 1911275 w 3785343"/>
                <a:gd name="connsiteY1626" fmla="*/ 747231 h 895298"/>
                <a:gd name="connsiteX1627" fmla="*/ 1915473 w 3785343"/>
                <a:gd name="connsiteY1627" fmla="*/ 747231 h 895298"/>
                <a:gd name="connsiteX1628" fmla="*/ 1919480 w 3785343"/>
                <a:gd name="connsiteY1628" fmla="*/ 747231 h 895298"/>
                <a:gd name="connsiteX1629" fmla="*/ 1920625 w 3785343"/>
                <a:gd name="connsiteY1629" fmla="*/ 747231 h 895298"/>
                <a:gd name="connsiteX1630" fmla="*/ 1921579 w 3785343"/>
                <a:gd name="connsiteY1630" fmla="*/ 747231 h 895298"/>
                <a:gd name="connsiteX1631" fmla="*/ 1922533 w 3785343"/>
                <a:gd name="connsiteY1631" fmla="*/ 747231 h 895298"/>
                <a:gd name="connsiteX1632" fmla="*/ 1923678 w 3785343"/>
                <a:gd name="connsiteY1632" fmla="*/ 747231 h 895298"/>
                <a:gd name="connsiteX1633" fmla="*/ 1927875 w 3785343"/>
                <a:gd name="connsiteY1633" fmla="*/ 747231 h 895298"/>
                <a:gd name="connsiteX1634" fmla="*/ 1930928 w 3785343"/>
                <a:gd name="connsiteY1634" fmla="*/ 747231 h 895298"/>
                <a:gd name="connsiteX1635" fmla="*/ 1933981 w 3785343"/>
                <a:gd name="connsiteY1635" fmla="*/ 747231 h 895298"/>
                <a:gd name="connsiteX1636" fmla="*/ 1936080 w 3785343"/>
                <a:gd name="connsiteY1636" fmla="*/ 747231 h 895298"/>
                <a:gd name="connsiteX1637" fmla="*/ 1937225 w 3785343"/>
                <a:gd name="connsiteY1637" fmla="*/ 747231 h 895298"/>
                <a:gd name="connsiteX1638" fmla="*/ 1938179 w 3785343"/>
                <a:gd name="connsiteY1638" fmla="*/ 747231 h 895298"/>
                <a:gd name="connsiteX1639" fmla="*/ 1939133 w 3785343"/>
                <a:gd name="connsiteY1639" fmla="*/ 747231 h 895298"/>
                <a:gd name="connsiteX1640" fmla="*/ 1941232 w 3785343"/>
                <a:gd name="connsiteY1640" fmla="*/ 747231 h 895298"/>
                <a:gd name="connsiteX1641" fmla="*/ 1946383 w 3785343"/>
                <a:gd name="connsiteY1641" fmla="*/ 747231 h 895298"/>
                <a:gd name="connsiteX1642" fmla="*/ 1947528 w 3785343"/>
                <a:gd name="connsiteY1642" fmla="*/ 747231 h 895298"/>
                <a:gd name="connsiteX1643" fmla="*/ 1948482 w 3785343"/>
                <a:gd name="connsiteY1643" fmla="*/ 747231 h 895298"/>
                <a:gd name="connsiteX1644" fmla="*/ 1951726 w 3785343"/>
                <a:gd name="connsiteY1644" fmla="*/ 747231 h 895298"/>
                <a:gd name="connsiteX1645" fmla="*/ 1953634 w 3785343"/>
                <a:gd name="connsiteY1645" fmla="*/ 747231 h 895298"/>
                <a:gd name="connsiteX1646" fmla="*/ 1955732 w 3785343"/>
                <a:gd name="connsiteY1646" fmla="*/ 747231 h 895298"/>
                <a:gd name="connsiteX1647" fmla="*/ 1956877 w 3785343"/>
                <a:gd name="connsiteY1647" fmla="*/ 747231 h 895298"/>
                <a:gd name="connsiteX1648" fmla="*/ 1958976 w 3785343"/>
                <a:gd name="connsiteY1648" fmla="*/ 747231 h 895298"/>
                <a:gd name="connsiteX1649" fmla="*/ 1959930 w 3785343"/>
                <a:gd name="connsiteY1649" fmla="*/ 747231 h 895298"/>
                <a:gd name="connsiteX1650" fmla="*/ 1961075 w 3785343"/>
                <a:gd name="connsiteY1650" fmla="*/ 747231 h 895298"/>
                <a:gd name="connsiteX1651" fmla="*/ 1965082 w 3785343"/>
                <a:gd name="connsiteY1651" fmla="*/ 747231 h 895298"/>
                <a:gd name="connsiteX1652" fmla="*/ 1968135 w 3785343"/>
                <a:gd name="connsiteY1652" fmla="*/ 747231 h 895298"/>
                <a:gd name="connsiteX1653" fmla="*/ 1971378 w 3785343"/>
                <a:gd name="connsiteY1653" fmla="*/ 747231 h 895298"/>
                <a:gd name="connsiteX1654" fmla="*/ 1972332 w 3785343"/>
                <a:gd name="connsiteY1654" fmla="*/ 747231 h 895298"/>
                <a:gd name="connsiteX1655" fmla="*/ 1976530 w 3785343"/>
                <a:gd name="connsiteY1655" fmla="*/ 747231 h 895298"/>
                <a:gd name="connsiteX1656" fmla="*/ 1979583 w 3785343"/>
                <a:gd name="connsiteY1656" fmla="*/ 747231 h 895298"/>
                <a:gd name="connsiteX1657" fmla="*/ 1979583 w 3785343"/>
                <a:gd name="connsiteY1657" fmla="*/ 748806 h 895298"/>
                <a:gd name="connsiteX1658" fmla="*/ 1980728 w 3785343"/>
                <a:gd name="connsiteY1658" fmla="*/ 748806 h 895298"/>
                <a:gd name="connsiteX1659" fmla="*/ 1981682 w 3785343"/>
                <a:gd name="connsiteY1659" fmla="*/ 748806 h 895298"/>
                <a:gd name="connsiteX1660" fmla="*/ 1982827 w 3785343"/>
                <a:gd name="connsiteY1660" fmla="*/ 748806 h 895298"/>
                <a:gd name="connsiteX1661" fmla="*/ 1983781 w 3785343"/>
                <a:gd name="connsiteY1661" fmla="*/ 748806 h 895298"/>
                <a:gd name="connsiteX1662" fmla="*/ 1984735 w 3785343"/>
                <a:gd name="connsiteY1662" fmla="*/ 748806 h 895298"/>
                <a:gd name="connsiteX1663" fmla="*/ 1985879 w 3785343"/>
                <a:gd name="connsiteY1663" fmla="*/ 748806 h 895298"/>
                <a:gd name="connsiteX1664" fmla="*/ 1985879 w 3785343"/>
                <a:gd name="connsiteY1664" fmla="*/ 750381 h 895298"/>
                <a:gd name="connsiteX1665" fmla="*/ 1987978 w 3785343"/>
                <a:gd name="connsiteY1665" fmla="*/ 750381 h 895298"/>
                <a:gd name="connsiteX1666" fmla="*/ 1994084 w 3785343"/>
                <a:gd name="connsiteY1666" fmla="*/ 750381 h 895298"/>
                <a:gd name="connsiteX1667" fmla="*/ 1997328 w 3785343"/>
                <a:gd name="connsiteY1667" fmla="*/ 750381 h 895298"/>
                <a:gd name="connsiteX1668" fmla="*/ 1999426 w 3785343"/>
                <a:gd name="connsiteY1668" fmla="*/ 750381 h 895298"/>
                <a:gd name="connsiteX1669" fmla="*/ 2001335 w 3785343"/>
                <a:gd name="connsiteY1669" fmla="*/ 750381 h 895298"/>
                <a:gd name="connsiteX1670" fmla="*/ 2002479 w 3785343"/>
                <a:gd name="connsiteY1670" fmla="*/ 750381 h 895298"/>
                <a:gd name="connsiteX1671" fmla="*/ 2005532 w 3785343"/>
                <a:gd name="connsiteY1671" fmla="*/ 750381 h 895298"/>
                <a:gd name="connsiteX1672" fmla="*/ 2007631 w 3785343"/>
                <a:gd name="connsiteY1672" fmla="*/ 750381 h 895298"/>
                <a:gd name="connsiteX1673" fmla="*/ 2010684 w 3785343"/>
                <a:gd name="connsiteY1673" fmla="*/ 750381 h 895298"/>
                <a:gd name="connsiteX1674" fmla="*/ 2014882 w 3785343"/>
                <a:gd name="connsiteY1674" fmla="*/ 750381 h 895298"/>
                <a:gd name="connsiteX1675" fmla="*/ 2016980 w 3785343"/>
                <a:gd name="connsiteY1675" fmla="*/ 750381 h 895298"/>
                <a:gd name="connsiteX1676" fmla="*/ 2017934 w 3785343"/>
                <a:gd name="connsiteY1676" fmla="*/ 750381 h 895298"/>
                <a:gd name="connsiteX1677" fmla="*/ 2020033 w 3785343"/>
                <a:gd name="connsiteY1677" fmla="*/ 750381 h 895298"/>
                <a:gd name="connsiteX1678" fmla="*/ 2020987 w 3785343"/>
                <a:gd name="connsiteY1678" fmla="*/ 750381 h 895298"/>
                <a:gd name="connsiteX1679" fmla="*/ 2023086 w 3785343"/>
                <a:gd name="connsiteY1679" fmla="*/ 750381 h 895298"/>
                <a:gd name="connsiteX1680" fmla="*/ 2024231 w 3785343"/>
                <a:gd name="connsiteY1680" fmla="*/ 750381 h 895298"/>
                <a:gd name="connsiteX1681" fmla="*/ 2026330 w 3785343"/>
                <a:gd name="connsiteY1681" fmla="*/ 750381 h 895298"/>
                <a:gd name="connsiteX1682" fmla="*/ 2029382 w 3785343"/>
                <a:gd name="connsiteY1682" fmla="*/ 750381 h 895298"/>
                <a:gd name="connsiteX1683" fmla="*/ 2030337 w 3785343"/>
                <a:gd name="connsiteY1683" fmla="*/ 750381 h 895298"/>
                <a:gd name="connsiteX1684" fmla="*/ 2034534 w 3785343"/>
                <a:gd name="connsiteY1684" fmla="*/ 750381 h 895298"/>
                <a:gd name="connsiteX1685" fmla="*/ 2035679 w 3785343"/>
                <a:gd name="connsiteY1685" fmla="*/ 750381 h 895298"/>
                <a:gd name="connsiteX1686" fmla="*/ 2036633 w 3785343"/>
                <a:gd name="connsiteY1686" fmla="*/ 750381 h 895298"/>
                <a:gd name="connsiteX1687" fmla="*/ 2038732 w 3785343"/>
                <a:gd name="connsiteY1687" fmla="*/ 750381 h 895298"/>
                <a:gd name="connsiteX1688" fmla="*/ 2040831 w 3785343"/>
                <a:gd name="connsiteY1688" fmla="*/ 750381 h 895298"/>
                <a:gd name="connsiteX1689" fmla="*/ 2041785 w 3785343"/>
                <a:gd name="connsiteY1689" fmla="*/ 750381 h 895298"/>
                <a:gd name="connsiteX1690" fmla="*/ 2041785 w 3785343"/>
                <a:gd name="connsiteY1690" fmla="*/ 751956 h 895298"/>
                <a:gd name="connsiteX1691" fmla="*/ 2043884 w 3785343"/>
                <a:gd name="connsiteY1691" fmla="*/ 751956 h 895298"/>
                <a:gd name="connsiteX1692" fmla="*/ 2049035 w 3785343"/>
                <a:gd name="connsiteY1692" fmla="*/ 751956 h 895298"/>
                <a:gd name="connsiteX1693" fmla="*/ 2052279 w 3785343"/>
                <a:gd name="connsiteY1693" fmla="*/ 751956 h 895298"/>
                <a:gd name="connsiteX1694" fmla="*/ 2053233 w 3785343"/>
                <a:gd name="connsiteY1694" fmla="*/ 751956 h 895298"/>
                <a:gd name="connsiteX1695" fmla="*/ 2054187 w 3785343"/>
                <a:gd name="connsiteY1695" fmla="*/ 751956 h 895298"/>
                <a:gd name="connsiteX1696" fmla="*/ 2055332 w 3785343"/>
                <a:gd name="connsiteY1696" fmla="*/ 751956 h 895298"/>
                <a:gd name="connsiteX1697" fmla="*/ 2056286 w 3785343"/>
                <a:gd name="connsiteY1697" fmla="*/ 751956 h 895298"/>
                <a:gd name="connsiteX1698" fmla="*/ 2061437 w 3785343"/>
                <a:gd name="connsiteY1698" fmla="*/ 751956 h 895298"/>
                <a:gd name="connsiteX1699" fmla="*/ 2062582 w 3785343"/>
                <a:gd name="connsiteY1699" fmla="*/ 751956 h 895298"/>
                <a:gd name="connsiteX1700" fmla="*/ 2063536 w 3785343"/>
                <a:gd name="connsiteY1700" fmla="*/ 751956 h 895298"/>
                <a:gd name="connsiteX1701" fmla="*/ 2066589 w 3785343"/>
                <a:gd name="connsiteY1701" fmla="*/ 751956 h 895298"/>
                <a:gd name="connsiteX1702" fmla="*/ 2067734 w 3785343"/>
                <a:gd name="connsiteY1702" fmla="*/ 751956 h 895298"/>
                <a:gd name="connsiteX1703" fmla="*/ 2074030 w 3785343"/>
                <a:gd name="connsiteY1703" fmla="*/ 751956 h 895298"/>
                <a:gd name="connsiteX1704" fmla="*/ 2080136 w 3785343"/>
                <a:gd name="connsiteY1704" fmla="*/ 751956 h 895298"/>
                <a:gd name="connsiteX1705" fmla="*/ 2081281 w 3785343"/>
                <a:gd name="connsiteY1705" fmla="*/ 751956 h 895298"/>
                <a:gd name="connsiteX1706" fmla="*/ 2083189 w 3785343"/>
                <a:gd name="connsiteY1706" fmla="*/ 751956 h 895298"/>
                <a:gd name="connsiteX1707" fmla="*/ 2084334 w 3785343"/>
                <a:gd name="connsiteY1707" fmla="*/ 751956 h 895298"/>
                <a:gd name="connsiteX1708" fmla="*/ 2084334 w 3785343"/>
                <a:gd name="connsiteY1708" fmla="*/ 753532 h 895298"/>
                <a:gd name="connsiteX1709" fmla="*/ 2085288 w 3785343"/>
                <a:gd name="connsiteY1709" fmla="*/ 753532 h 895298"/>
                <a:gd name="connsiteX1710" fmla="*/ 2086433 w 3785343"/>
                <a:gd name="connsiteY1710" fmla="*/ 753532 h 895298"/>
                <a:gd name="connsiteX1711" fmla="*/ 2087387 w 3785343"/>
                <a:gd name="connsiteY1711" fmla="*/ 753532 h 895298"/>
                <a:gd name="connsiteX1712" fmla="*/ 2090440 w 3785343"/>
                <a:gd name="connsiteY1712" fmla="*/ 753532 h 895298"/>
                <a:gd name="connsiteX1713" fmla="*/ 2091584 w 3785343"/>
                <a:gd name="connsiteY1713" fmla="*/ 753532 h 895298"/>
                <a:gd name="connsiteX1714" fmla="*/ 2092538 w 3785343"/>
                <a:gd name="connsiteY1714" fmla="*/ 753532 h 895298"/>
                <a:gd name="connsiteX1715" fmla="*/ 2094637 w 3785343"/>
                <a:gd name="connsiteY1715" fmla="*/ 753532 h 895298"/>
                <a:gd name="connsiteX1716" fmla="*/ 2094637 w 3785343"/>
                <a:gd name="connsiteY1716" fmla="*/ 755107 h 895298"/>
                <a:gd name="connsiteX1717" fmla="*/ 2095782 w 3785343"/>
                <a:gd name="connsiteY1717" fmla="*/ 755107 h 895298"/>
                <a:gd name="connsiteX1718" fmla="*/ 2097690 w 3785343"/>
                <a:gd name="connsiteY1718" fmla="*/ 755107 h 895298"/>
                <a:gd name="connsiteX1719" fmla="*/ 2097690 w 3785343"/>
                <a:gd name="connsiteY1719" fmla="*/ 756682 h 895298"/>
                <a:gd name="connsiteX1720" fmla="*/ 2098835 w 3785343"/>
                <a:gd name="connsiteY1720" fmla="*/ 756682 h 895298"/>
                <a:gd name="connsiteX1721" fmla="*/ 2100934 w 3785343"/>
                <a:gd name="connsiteY1721" fmla="*/ 756682 h 895298"/>
                <a:gd name="connsiteX1722" fmla="*/ 2103987 w 3785343"/>
                <a:gd name="connsiteY1722" fmla="*/ 756682 h 895298"/>
                <a:gd name="connsiteX1723" fmla="*/ 2105131 w 3785343"/>
                <a:gd name="connsiteY1723" fmla="*/ 756682 h 895298"/>
                <a:gd name="connsiteX1724" fmla="*/ 2106085 w 3785343"/>
                <a:gd name="connsiteY1724" fmla="*/ 756682 h 895298"/>
                <a:gd name="connsiteX1725" fmla="*/ 2106085 w 3785343"/>
                <a:gd name="connsiteY1725" fmla="*/ 759832 h 895298"/>
                <a:gd name="connsiteX1726" fmla="*/ 2108184 w 3785343"/>
                <a:gd name="connsiteY1726" fmla="*/ 759832 h 895298"/>
                <a:gd name="connsiteX1727" fmla="*/ 2108948 w 3785343"/>
                <a:gd name="connsiteY1727" fmla="*/ 759832 h 895298"/>
                <a:gd name="connsiteX1728" fmla="*/ 2108948 w 3785343"/>
                <a:gd name="connsiteY1728" fmla="*/ 761604 h 895298"/>
                <a:gd name="connsiteX1729" fmla="*/ 2110283 w 3785343"/>
                <a:gd name="connsiteY1729" fmla="*/ 761604 h 895298"/>
                <a:gd name="connsiteX1730" fmla="*/ 2110283 w 3785343"/>
                <a:gd name="connsiteY1730" fmla="*/ 763180 h 895298"/>
                <a:gd name="connsiteX1731" fmla="*/ 2111237 w 3785343"/>
                <a:gd name="connsiteY1731" fmla="*/ 763180 h 895298"/>
                <a:gd name="connsiteX1732" fmla="*/ 2116389 w 3785343"/>
                <a:gd name="connsiteY1732" fmla="*/ 763180 h 895298"/>
                <a:gd name="connsiteX1733" fmla="*/ 2117534 w 3785343"/>
                <a:gd name="connsiteY1733" fmla="*/ 763180 h 895298"/>
                <a:gd name="connsiteX1734" fmla="*/ 2119632 w 3785343"/>
                <a:gd name="connsiteY1734" fmla="*/ 763180 h 895298"/>
                <a:gd name="connsiteX1735" fmla="*/ 2120587 w 3785343"/>
                <a:gd name="connsiteY1735" fmla="*/ 763180 h 895298"/>
                <a:gd name="connsiteX1736" fmla="*/ 2120587 w 3785343"/>
                <a:gd name="connsiteY1736" fmla="*/ 764755 h 895298"/>
                <a:gd name="connsiteX1737" fmla="*/ 2123639 w 3785343"/>
                <a:gd name="connsiteY1737" fmla="*/ 764755 h 895298"/>
                <a:gd name="connsiteX1738" fmla="*/ 2126883 w 3785343"/>
                <a:gd name="connsiteY1738" fmla="*/ 764755 h 895298"/>
                <a:gd name="connsiteX1739" fmla="*/ 2132989 w 3785343"/>
                <a:gd name="connsiteY1739" fmla="*/ 764755 h 895298"/>
                <a:gd name="connsiteX1740" fmla="*/ 2133943 w 3785343"/>
                <a:gd name="connsiteY1740" fmla="*/ 764755 h 895298"/>
                <a:gd name="connsiteX1741" fmla="*/ 2139285 w 3785343"/>
                <a:gd name="connsiteY1741" fmla="*/ 764755 h 895298"/>
                <a:gd name="connsiteX1742" fmla="*/ 2140239 w 3785343"/>
                <a:gd name="connsiteY1742" fmla="*/ 764755 h 895298"/>
                <a:gd name="connsiteX1743" fmla="*/ 2141384 w 3785343"/>
                <a:gd name="connsiteY1743" fmla="*/ 764755 h 895298"/>
                <a:gd name="connsiteX1744" fmla="*/ 2142338 w 3785343"/>
                <a:gd name="connsiteY1744" fmla="*/ 764755 h 895298"/>
                <a:gd name="connsiteX1745" fmla="*/ 2144437 w 3785343"/>
                <a:gd name="connsiteY1745" fmla="*/ 764755 h 895298"/>
                <a:gd name="connsiteX1746" fmla="*/ 2145391 w 3785343"/>
                <a:gd name="connsiteY1746" fmla="*/ 764755 h 895298"/>
                <a:gd name="connsiteX1747" fmla="*/ 2145391 w 3785343"/>
                <a:gd name="connsiteY1747" fmla="*/ 766330 h 895298"/>
                <a:gd name="connsiteX1748" fmla="*/ 2146536 w 3785343"/>
                <a:gd name="connsiteY1748" fmla="*/ 766330 h 895298"/>
                <a:gd name="connsiteX1749" fmla="*/ 2147490 w 3785343"/>
                <a:gd name="connsiteY1749" fmla="*/ 766330 h 895298"/>
                <a:gd name="connsiteX1750" fmla="*/ 2148635 w 3785343"/>
                <a:gd name="connsiteY1750" fmla="*/ 766330 h 895298"/>
                <a:gd name="connsiteX1751" fmla="*/ 2148635 w 3785343"/>
                <a:gd name="connsiteY1751" fmla="*/ 768102 h 895298"/>
                <a:gd name="connsiteX1752" fmla="*/ 2151687 w 3785343"/>
                <a:gd name="connsiteY1752" fmla="*/ 768102 h 895298"/>
                <a:gd name="connsiteX1753" fmla="*/ 2153786 w 3785343"/>
                <a:gd name="connsiteY1753" fmla="*/ 768102 h 895298"/>
                <a:gd name="connsiteX1754" fmla="*/ 2155885 w 3785343"/>
                <a:gd name="connsiteY1754" fmla="*/ 768102 h 895298"/>
                <a:gd name="connsiteX1755" fmla="*/ 2158938 w 3785343"/>
                <a:gd name="connsiteY1755" fmla="*/ 768102 h 895298"/>
                <a:gd name="connsiteX1756" fmla="*/ 2159892 w 3785343"/>
                <a:gd name="connsiteY1756" fmla="*/ 768102 h 895298"/>
                <a:gd name="connsiteX1757" fmla="*/ 2161991 w 3785343"/>
                <a:gd name="connsiteY1757" fmla="*/ 768102 h 895298"/>
                <a:gd name="connsiteX1758" fmla="*/ 2163136 w 3785343"/>
                <a:gd name="connsiteY1758" fmla="*/ 768102 h 895298"/>
                <a:gd name="connsiteX1759" fmla="*/ 2168287 w 3785343"/>
                <a:gd name="connsiteY1759" fmla="*/ 768102 h 895298"/>
                <a:gd name="connsiteX1760" fmla="*/ 2170386 w 3785343"/>
                <a:gd name="connsiteY1760" fmla="*/ 768102 h 895298"/>
                <a:gd name="connsiteX1761" fmla="*/ 2170768 w 3785343"/>
                <a:gd name="connsiteY1761" fmla="*/ 768102 h 895298"/>
                <a:gd name="connsiteX1762" fmla="*/ 2170768 w 3785343"/>
                <a:gd name="connsiteY1762" fmla="*/ 769677 h 895298"/>
                <a:gd name="connsiteX1763" fmla="*/ 2175538 w 3785343"/>
                <a:gd name="connsiteY1763" fmla="*/ 769677 h 895298"/>
                <a:gd name="connsiteX1764" fmla="*/ 2176492 w 3785343"/>
                <a:gd name="connsiteY1764" fmla="*/ 769677 h 895298"/>
                <a:gd name="connsiteX1765" fmla="*/ 2177637 w 3785343"/>
                <a:gd name="connsiteY1765" fmla="*/ 769677 h 895298"/>
                <a:gd name="connsiteX1766" fmla="*/ 2177637 w 3785343"/>
                <a:gd name="connsiteY1766" fmla="*/ 771449 h 895298"/>
                <a:gd name="connsiteX1767" fmla="*/ 2180689 w 3785343"/>
                <a:gd name="connsiteY1767" fmla="*/ 771449 h 895298"/>
                <a:gd name="connsiteX1768" fmla="*/ 2182788 w 3785343"/>
                <a:gd name="connsiteY1768" fmla="*/ 771449 h 895298"/>
                <a:gd name="connsiteX1769" fmla="*/ 2183742 w 3785343"/>
                <a:gd name="connsiteY1769" fmla="*/ 771449 h 895298"/>
                <a:gd name="connsiteX1770" fmla="*/ 2185841 w 3785343"/>
                <a:gd name="connsiteY1770" fmla="*/ 771449 h 895298"/>
                <a:gd name="connsiteX1771" fmla="*/ 2190039 w 3785343"/>
                <a:gd name="connsiteY1771" fmla="*/ 771449 h 895298"/>
                <a:gd name="connsiteX1772" fmla="*/ 2192138 w 3785343"/>
                <a:gd name="connsiteY1772" fmla="*/ 771449 h 895298"/>
                <a:gd name="connsiteX1773" fmla="*/ 2196145 w 3785343"/>
                <a:gd name="connsiteY1773" fmla="*/ 771449 h 895298"/>
                <a:gd name="connsiteX1774" fmla="*/ 2200342 w 3785343"/>
                <a:gd name="connsiteY1774" fmla="*/ 771449 h 895298"/>
                <a:gd name="connsiteX1775" fmla="*/ 2205494 w 3785343"/>
                <a:gd name="connsiteY1775" fmla="*/ 771449 h 895298"/>
                <a:gd name="connsiteX1776" fmla="*/ 2208738 w 3785343"/>
                <a:gd name="connsiteY1776" fmla="*/ 771449 h 895298"/>
                <a:gd name="connsiteX1777" fmla="*/ 2211790 w 3785343"/>
                <a:gd name="connsiteY1777" fmla="*/ 771449 h 895298"/>
                <a:gd name="connsiteX1778" fmla="*/ 2216942 w 3785343"/>
                <a:gd name="connsiteY1778" fmla="*/ 771449 h 895298"/>
                <a:gd name="connsiteX1779" fmla="*/ 2218087 w 3785343"/>
                <a:gd name="connsiteY1779" fmla="*/ 771449 h 895298"/>
                <a:gd name="connsiteX1780" fmla="*/ 2219995 w 3785343"/>
                <a:gd name="connsiteY1780" fmla="*/ 771449 h 895298"/>
                <a:gd name="connsiteX1781" fmla="*/ 2228390 w 3785343"/>
                <a:gd name="connsiteY1781" fmla="*/ 771449 h 895298"/>
                <a:gd name="connsiteX1782" fmla="*/ 2231443 w 3785343"/>
                <a:gd name="connsiteY1782" fmla="*/ 771449 h 895298"/>
                <a:gd name="connsiteX1783" fmla="*/ 2231443 w 3785343"/>
                <a:gd name="connsiteY1783" fmla="*/ 773222 h 895298"/>
                <a:gd name="connsiteX1784" fmla="*/ 2233542 w 3785343"/>
                <a:gd name="connsiteY1784" fmla="*/ 773222 h 895298"/>
                <a:gd name="connsiteX1785" fmla="*/ 2235641 w 3785343"/>
                <a:gd name="connsiteY1785" fmla="*/ 773222 h 895298"/>
                <a:gd name="connsiteX1786" fmla="*/ 2239839 w 3785343"/>
                <a:gd name="connsiteY1786" fmla="*/ 773222 h 895298"/>
                <a:gd name="connsiteX1787" fmla="*/ 2239839 w 3785343"/>
                <a:gd name="connsiteY1787" fmla="*/ 774797 h 895298"/>
                <a:gd name="connsiteX1788" fmla="*/ 2240792 w 3785343"/>
                <a:gd name="connsiteY1788" fmla="*/ 774797 h 895298"/>
                <a:gd name="connsiteX1789" fmla="*/ 2247089 w 3785343"/>
                <a:gd name="connsiteY1789" fmla="*/ 774797 h 895298"/>
                <a:gd name="connsiteX1790" fmla="*/ 2251096 w 3785343"/>
                <a:gd name="connsiteY1790" fmla="*/ 774797 h 895298"/>
                <a:gd name="connsiteX1791" fmla="*/ 2252241 w 3785343"/>
                <a:gd name="connsiteY1791" fmla="*/ 774797 h 895298"/>
                <a:gd name="connsiteX1792" fmla="*/ 2256438 w 3785343"/>
                <a:gd name="connsiteY1792" fmla="*/ 774797 h 895298"/>
                <a:gd name="connsiteX1793" fmla="*/ 2261590 w 3785343"/>
                <a:gd name="connsiteY1793" fmla="*/ 774797 h 895298"/>
                <a:gd name="connsiteX1794" fmla="*/ 2263689 w 3785343"/>
                <a:gd name="connsiteY1794" fmla="*/ 774797 h 895298"/>
                <a:gd name="connsiteX1795" fmla="*/ 2264643 w 3785343"/>
                <a:gd name="connsiteY1795" fmla="*/ 774797 h 895298"/>
                <a:gd name="connsiteX1796" fmla="*/ 2266742 w 3785343"/>
                <a:gd name="connsiteY1796" fmla="*/ 774797 h 895298"/>
                <a:gd name="connsiteX1797" fmla="*/ 2268841 w 3785343"/>
                <a:gd name="connsiteY1797" fmla="*/ 774797 h 895298"/>
                <a:gd name="connsiteX1798" fmla="*/ 2276091 w 3785343"/>
                <a:gd name="connsiteY1798" fmla="*/ 774797 h 895298"/>
                <a:gd name="connsiteX1799" fmla="*/ 2278190 w 3785343"/>
                <a:gd name="connsiteY1799" fmla="*/ 774797 h 895298"/>
                <a:gd name="connsiteX1800" fmla="*/ 2278381 w 3785343"/>
                <a:gd name="connsiteY1800" fmla="*/ 774797 h 895298"/>
                <a:gd name="connsiteX1801" fmla="*/ 2278381 w 3785343"/>
                <a:gd name="connsiteY1801" fmla="*/ 776569 h 895298"/>
                <a:gd name="connsiteX1802" fmla="*/ 2280098 w 3785343"/>
                <a:gd name="connsiteY1802" fmla="*/ 776569 h 895298"/>
                <a:gd name="connsiteX1803" fmla="*/ 2281243 w 3785343"/>
                <a:gd name="connsiteY1803" fmla="*/ 776569 h 895298"/>
                <a:gd name="connsiteX1804" fmla="*/ 2281243 w 3785343"/>
                <a:gd name="connsiteY1804" fmla="*/ 778341 h 895298"/>
                <a:gd name="connsiteX1805" fmla="*/ 2285440 w 3785343"/>
                <a:gd name="connsiteY1805" fmla="*/ 778341 h 895298"/>
                <a:gd name="connsiteX1806" fmla="*/ 2285440 w 3785343"/>
                <a:gd name="connsiteY1806" fmla="*/ 780113 h 895298"/>
                <a:gd name="connsiteX1807" fmla="*/ 2290592 w 3785343"/>
                <a:gd name="connsiteY1807" fmla="*/ 780113 h 895298"/>
                <a:gd name="connsiteX1808" fmla="*/ 2294599 w 3785343"/>
                <a:gd name="connsiteY1808" fmla="*/ 780113 h 895298"/>
                <a:gd name="connsiteX1809" fmla="*/ 2297843 w 3785343"/>
                <a:gd name="connsiteY1809" fmla="*/ 780113 h 895298"/>
                <a:gd name="connsiteX1810" fmla="*/ 2297843 w 3785343"/>
                <a:gd name="connsiteY1810" fmla="*/ 781885 h 895298"/>
                <a:gd name="connsiteX1811" fmla="*/ 2298797 w 3785343"/>
                <a:gd name="connsiteY1811" fmla="*/ 781885 h 895298"/>
                <a:gd name="connsiteX1812" fmla="*/ 2300896 w 3785343"/>
                <a:gd name="connsiteY1812" fmla="*/ 781885 h 895298"/>
                <a:gd name="connsiteX1813" fmla="*/ 2301850 w 3785343"/>
                <a:gd name="connsiteY1813" fmla="*/ 781885 h 895298"/>
                <a:gd name="connsiteX1814" fmla="*/ 2308146 w 3785343"/>
                <a:gd name="connsiteY1814" fmla="*/ 781885 h 895298"/>
                <a:gd name="connsiteX1815" fmla="*/ 2308146 w 3785343"/>
                <a:gd name="connsiteY1815" fmla="*/ 783657 h 895298"/>
                <a:gd name="connsiteX1816" fmla="*/ 2314443 w 3785343"/>
                <a:gd name="connsiteY1816" fmla="*/ 783657 h 895298"/>
                <a:gd name="connsiteX1817" fmla="*/ 2318640 w 3785343"/>
                <a:gd name="connsiteY1817" fmla="*/ 783657 h 895298"/>
                <a:gd name="connsiteX1818" fmla="*/ 2325891 w 3785343"/>
                <a:gd name="connsiteY1818" fmla="*/ 783657 h 895298"/>
                <a:gd name="connsiteX1819" fmla="*/ 2328944 w 3785343"/>
                <a:gd name="connsiteY1819" fmla="*/ 783657 h 895298"/>
                <a:gd name="connsiteX1820" fmla="*/ 2329898 w 3785343"/>
                <a:gd name="connsiteY1820" fmla="*/ 783657 h 895298"/>
                <a:gd name="connsiteX1821" fmla="*/ 2331042 w 3785343"/>
                <a:gd name="connsiteY1821" fmla="*/ 783657 h 895298"/>
                <a:gd name="connsiteX1822" fmla="*/ 2345543 w 3785343"/>
                <a:gd name="connsiteY1822" fmla="*/ 783657 h 895298"/>
                <a:gd name="connsiteX1823" fmla="*/ 2346497 w 3785343"/>
                <a:gd name="connsiteY1823" fmla="*/ 783657 h 895298"/>
                <a:gd name="connsiteX1824" fmla="*/ 2348596 w 3785343"/>
                <a:gd name="connsiteY1824" fmla="*/ 783657 h 895298"/>
                <a:gd name="connsiteX1825" fmla="*/ 2354893 w 3785343"/>
                <a:gd name="connsiteY1825" fmla="*/ 783657 h 895298"/>
                <a:gd name="connsiteX1826" fmla="*/ 2355847 w 3785343"/>
                <a:gd name="connsiteY1826" fmla="*/ 783657 h 895298"/>
                <a:gd name="connsiteX1827" fmla="*/ 2357946 w 3785343"/>
                <a:gd name="connsiteY1827" fmla="*/ 783657 h 895298"/>
                <a:gd name="connsiteX1828" fmla="*/ 2357946 w 3785343"/>
                <a:gd name="connsiteY1828" fmla="*/ 785429 h 895298"/>
                <a:gd name="connsiteX1829" fmla="*/ 2359091 w 3785343"/>
                <a:gd name="connsiteY1829" fmla="*/ 785429 h 895298"/>
                <a:gd name="connsiteX1830" fmla="*/ 2360044 w 3785343"/>
                <a:gd name="connsiteY1830" fmla="*/ 785429 h 895298"/>
                <a:gd name="connsiteX1831" fmla="*/ 2364242 w 3785343"/>
                <a:gd name="connsiteY1831" fmla="*/ 785429 h 895298"/>
                <a:gd name="connsiteX1832" fmla="*/ 2364242 w 3785343"/>
                <a:gd name="connsiteY1832" fmla="*/ 787398 h 895298"/>
                <a:gd name="connsiteX1833" fmla="*/ 2368249 w 3785343"/>
                <a:gd name="connsiteY1833" fmla="*/ 787398 h 895298"/>
                <a:gd name="connsiteX1834" fmla="*/ 2369394 w 3785343"/>
                <a:gd name="connsiteY1834" fmla="*/ 787398 h 895298"/>
                <a:gd name="connsiteX1835" fmla="*/ 2370348 w 3785343"/>
                <a:gd name="connsiteY1835" fmla="*/ 787398 h 895298"/>
                <a:gd name="connsiteX1836" fmla="*/ 2373591 w 3785343"/>
                <a:gd name="connsiteY1836" fmla="*/ 787398 h 895298"/>
                <a:gd name="connsiteX1837" fmla="*/ 2374546 w 3785343"/>
                <a:gd name="connsiteY1837" fmla="*/ 787398 h 895298"/>
                <a:gd name="connsiteX1838" fmla="*/ 2378743 w 3785343"/>
                <a:gd name="connsiteY1838" fmla="*/ 787398 h 895298"/>
                <a:gd name="connsiteX1839" fmla="*/ 2388093 w 3785343"/>
                <a:gd name="connsiteY1839" fmla="*/ 787398 h 895298"/>
                <a:gd name="connsiteX1840" fmla="*/ 2399350 w 3785343"/>
                <a:gd name="connsiteY1840" fmla="*/ 787398 h 895298"/>
                <a:gd name="connsiteX1841" fmla="*/ 2399350 w 3785343"/>
                <a:gd name="connsiteY1841" fmla="*/ 789170 h 895298"/>
                <a:gd name="connsiteX1842" fmla="*/ 2403548 w 3785343"/>
                <a:gd name="connsiteY1842" fmla="*/ 789170 h 895298"/>
                <a:gd name="connsiteX1843" fmla="*/ 2406600 w 3785343"/>
                <a:gd name="connsiteY1843" fmla="*/ 789170 h 895298"/>
                <a:gd name="connsiteX1844" fmla="*/ 2412897 w 3785343"/>
                <a:gd name="connsiteY1844" fmla="*/ 789170 h 895298"/>
                <a:gd name="connsiteX1845" fmla="*/ 2413851 w 3785343"/>
                <a:gd name="connsiteY1845" fmla="*/ 789170 h 895298"/>
                <a:gd name="connsiteX1846" fmla="*/ 2417095 w 3785343"/>
                <a:gd name="connsiteY1846" fmla="*/ 789170 h 895298"/>
                <a:gd name="connsiteX1847" fmla="*/ 2418049 w 3785343"/>
                <a:gd name="connsiteY1847" fmla="*/ 789170 h 895298"/>
                <a:gd name="connsiteX1848" fmla="*/ 2422246 w 3785343"/>
                <a:gd name="connsiteY1848" fmla="*/ 789170 h 895298"/>
                <a:gd name="connsiteX1849" fmla="*/ 2422246 w 3785343"/>
                <a:gd name="connsiteY1849" fmla="*/ 790942 h 895298"/>
                <a:gd name="connsiteX1850" fmla="*/ 2423582 w 3785343"/>
                <a:gd name="connsiteY1850" fmla="*/ 790942 h 895298"/>
                <a:gd name="connsiteX1851" fmla="*/ 2423582 w 3785343"/>
                <a:gd name="connsiteY1851" fmla="*/ 792911 h 895298"/>
                <a:gd name="connsiteX1852" fmla="*/ 2426444 w 3785343"/>
                <a:gd name="connsiteY1852" fmla="*/ 792911 h 895298"/>
                <a:gd name="connsiteX1853" fmla="*/ 2428352 w 3785343"/>
                <a:gd name="connsiteY1853" fmla="*/ 792911 h 895298"/>
                <a:gd name="connsiteX1854" fmla="*/ 2429497 w 3785343"/>
                <a:gd name="connsiteY1854" fmla="*/ 792911 h 895298"/>
                <a:gd name="connsiteX1855" fmla="*/ 2431596 w 3785343"/>
                <a:gd name="connsiteY1855" fmla="*/ 792911 h 895298"/>
                <a:gd name="connsiteX1856" fmla="*/ 2431596 w 3785343"/>
                <a:gd name="connsiteY1856" fmla="*/ 794683 h 895298"/>
                <a:gd name="connsiteX1857" fmla="*/ 2435602 w 3785343"/>
                <a:gd name="connsiteY1857" fmla="*/ 794683 h 895298"/>
                <a:gd name="connsiteX1858" fmla="*/ 2437701 w 3785343"/>
                <a:gd name="connsiteY1858" fmla="*/ 794683 h 895298"/>
                <a:gd name="connsiteX1859" fmla="*/ 2443998 w 3785343"/>
                <a:gd name="connsiteY1859" fmla="*/ 794683 h 895298"/>
                <a:gd name="connsiteX1860" fmla="*/ 2444952 w 3785343"/>
                <a:gd name="connsiteY1860" fmla="*/ 794683 h 895298"/>
                <a:gd name="connsiteX1861" fmla="*/ 2444952 w 3785343"/>
                <a:gd name="connsiteY1861" fmla="*/ 796652 h 895298"/>
                <a:gd name="connsiteX1862" fmla="*/ 2452202 w 3785343"/>
                <a:gd name="connsiteY1862" fmla="*/ 796652 h 895298"/>
                <a:gd name="connsiteX1863" fmla="*/ 2454301 w 3785343"/>
                <a:gd name="connsiteY1863" fmla="*/ 796652 h 895298"/>
                <a:gd name="connsiteX1864" fmla="*/ 2456400 w 3785343"/>
                <a:gd name="connsiteY1864" fmla="*/ 796652 h 895298"/>
                <a:gd name="connsiteX1865" fmla="*/ 2456400 w 3785343"/>
                <a:gd name="connsiteY1865" fmla="*/ 798425 h 895298"/>
                <a:gd name="connsiteX1866" fmla="*/ 2457545 w 3785343"/>
                <a:gd name="connsiteY1866" fmla="*/ 798425 h 895298"/>
                <a:gd name="connsiteX1867" fmla="*/ 2460598 w 3785343"/>
                <a:gd name="connsiteY1867" fmla="*/ 798425 h 895298"/>
                <a:gd name="connsiteX1868" fmla="*/ 2462697 w 3785343"/>
                <a:gd name="connsiteY1868" fmla="*/ 798425 h 895298"/>
                <a:gd name="connsiteX1869" fmla="*/ 2465750 w 3785343"/>
                <a:gd name="connsiteY1869" fmla="*/ 798425 h 895298"/>
                <a:gd name="connsiteX1870" fmla="*/ 2473000 w 3785343"/>
                <a:gd name="connsiteY1870" fmla="*/ 798425 h 895298"/>
                <a:gd name="connsiteX1871" fmla="*/ 2473000 w 3785343"/>
                <a:gd name="connsiteY1871" fmla="*/ 800394 h 895298"/>
                <a:gd name="connsiteX1872" fmla="*/ 2473954 w 3785343"/>
                <a:gd name="connsiteY1872" fmla="*/ 800394 h 895298"/>
                <a:gd name="connsiteX1873" fmla="*/ 2480251 w 3785343"/>
                <a:gd name="connsiteY1873" fmla="*/ 800394 h 895298"/>
                <a:gd name="connsiteX1874" fmla="*/ 2481205 w 3785343"/>
                <a:gd name="connsiteY1874" fmla="*/ 800394 h 895298"/>
                <a:gd name="connsiteX1875" fmla="*/ 2482349 w 3785343"/>
                <a:gd name="connsiteY1875" fmla="*/ 800394 h 895298"/>
                <a:gd name="connsiteX1876" fmla="*/ 2483303 w 3785343"/>
                <a:gd name="connsiteY1876" fmla="*/ 800394 h 895298"/>
                <a:gd name="connsiteX1877" fmla="*/ 2484448 w 3785343"/>
                <a:gd name="connsiteY1877" fmla="*/ 800394 h 895298"/>
                <a:gd name="connsiteX1878" fmla="*/ 2488455 w 3785343"/>
                <a:gd name="connsiteY1878" fmla="*/ 800394 h 895298"/>
                <a:gd name="connsiteX1879" fmla="*/ 2490554 w 3785343"/>
                <a:gd name="connsiteY1879" fmla="*/ 800394 h 895298"/>
                <a:gd name="connsiteX1880" fmla="*/ 2492653 w 3785343"/>
                <a:gd name="connsiteY1880" fmla="*/ 800394 h 895298"/>
                <a:gd name="connsiteX1881" fmla="*/ 2492653 w 3785343"/>
                <a:gd name="connsiteY1881" fmla="*/ 802166 h 895298"/>
                <a:gd name="connsiteX1882" fmla="*/ 2493797 w 3785343"/>
                <a:gd name="connsiteY1882" fmla="*/ 802166 h 895298"/>
                <a:gd name="connsiteX1883" fmla="*/ 2494751 w 3785343"/>
                <a:gd name="connsiteY1883" fmla="*/ 802166 h 895298"/>
                <a:gd name="connsiteX1884" fmla="*/ 2495896 w 3785343"/>
                <a:gd name="connsiteY1884" fmla="*/ 802166 h 895298"/>
                <a:gd name="connsiteX1885" fmla="*/ 2498949 w 3785343"/>
                <a:gd name="connsiteY1885" fmla="*/ 802166 h 895298"/>
                <a:gd name="connsiteX1886" fmla="*/ 2499903 w 3785343"/>
                <a:gd name="connsiteY1886" fmla="*/ 802166 h 895298"/>
                <a:gd name="connsiteX1887" fmla="*/ 2501048 w 3785343"/>
                <a:gd name="connsiteY1887" fmla="*/ 802166 h 895298"/>
                <a:gd name="connsiteX1888" fmla="*/ 2501048 w 3785343"/>
                <a:gd name="connsiteY1888" fmla="*/ 804135 h 895298"/>
                <a:gd name="connsiteX1889" fmla="*/ 2508299 w 3785343"/>
                <a:gd name="connsiteY1889" fmla="*/ 804135 h 895298"/>
                <a:gd name="connsiteX1890" fmla="*/ 2516503 w 3785343"/>
                <a:gd name="connsiteY1890" fmla="*/ 804135 h 895298"/>
                <a:gd name="connsiteX1891" fmla="*/ 2517648 w 3785343"/>
                <a:gd name="connsiteY1891" fmla="*/ 804135 h 895298"/>
                <a:gd name="connsiteX1892" fmla="*/ 2517648 w 3785343"/>
                <a:gd name="connsiteY1892" fmla="*/ 806104 h 895298"/>
                <a:gd name="connsiteX1893" fmla="*/ 2519556 w 3785343"/>
                <a:gd name="connsiteY1893" fmla="*/ 806104 h 895298"/>
                <a:gd name="connsiteX1894" fmla="*/ 2524898 w 3785343"/>
                <a:gd name="connsiteY1894" fmla="*/ 806104 h 895298"/>
                <a:gd name="connsiteX1895" fmla="*/ 2530050 w 3785343"/>
                <a:gd name="connsiteY1895" fmla="*/ 806104 h 895298"/>
                <a:gd name="connsiteX1896" fmla="*/ 2530050 w 3785343"/>
                <a:gd name="connsiteY1896" fmla="*/ 808073 h 895298"/>
                <a:gd name="connsiteX1897" fmla="*/ 2533103 w 3785343"/>
                <a:gd name="connsiteY1897" fmla="*/ 808073 h 895298"/>
                <a:gd name="connsiteX1898" fmla="*/ 2533103 w 3785343"/>
                <a:gd name="connsiteY1898" fmla="*/ 810042 h 895298"/>
                <a:gd name="connsiteX1899" fmla="*/ 2536156 w 3785343"/>
                <a:gd name="connsiteY1899" fmla="*/ 810042 h 895298"/>
                <a:gd name="connsiteX1900" fmla="*/ 2537301 w 3785343"/>
                <a:gd name="connsiteY1900" fmla="*/ 810042 h 895298"/>
                <a:gd name="connsiteX1901" fmla="*/ 2538255 w 3785343"/>
                <a:gd name="connsiteY1901" fmla="*/ 810042 h 895298"/>
                <a:gd name="connsiteX1902" fmla="*/ 2539399 w 3785343"/>
                <a:gd name="connsiteY1902" fmla="*/ 810042 h 895298"/>
                <a:gd name="connsiteX1903" fmla="*/ 2540353 w 3785343"/>
                <a:gd name="connsiteY1903" fmla="*/ 810042 h 895298"/>
                <a:gd name="connsiteX1904" fmla="*/ 2547604 w 3785343"/>
                <a:gd name="connsiteY1904" fmla="*/ 810042 h 895298"/>
                <a:gd name="connsiteX1905" fmla="*/ 2551802 w 3785343"/>
                <a:gd name="connsiteY1905" fmla="*/ 810042 h 895298"/>
                <a:gd name="connsiteX1906" fmla="*/ 2557907 w 3785343"/>
                <a:gd name="connsiteY1906" fmla="*/ 810042 h 895298"/>
                <a:gd name="connsiteX1907" fmla="*/ 2563250 w 3785343"/>
                <a:gd name="connsiteY1907" fmla="*/ 810042 h 895298"/>
                <a:gd name="connsiteX1908" fmla="*/ 2573553 w 3785343"/>
                <a:gd name="connsiteY1908" fmla="*/ 810042 h 895298"/>
                <a:gd name="connsiteX1909" fmla="*/ 2573553 w 3785343"/>
                <a:gd name="connsiteY1909" fmla="*/ 812011 h 895298"/>
                <a:gd name="connsiteX1910" fmla="*/ 2576606 w 3785343"/>
                <a:gd name="connsiteY1910" fmla="*/ 812011 h 895298"/>
                <a:gd name="connsiteX1911" fmla="*/ 2580804 w 3785343"/>
                <a:gd name="connsiteY1911" fmla="*/ 812011 h 895298"/>
                <a:gd name="connsiteX1912" fmla="*/ 2581758 w 3785343"/>
                <a:gd name="connsiteY1912" fmla="*/ 812011 h 895298"/>
                <a:gd name="connsiteX1913" fmla="*/ 2592252 w 3785343"/>
                <a:gd name="connsiteY1913" fmla="*/ 812011 h 895298"/>
                <a:gd name="connsiteX1914" fmla="*/ 2601601 w 3785343"/>
                <a:gd name="connsiteY1914" fmla="*/ 812011 h 895298"/>
                <a:gd name="connsiteX1915" fmla="*/ 2602555 w 3785343"/>
                <a:gd name="connsiteY1915" fmla="*/ 812011 h 895298"/>
                <a:gd name="connsiteX1916" fmla="*/ 2603509 w 3785343"/>
                <a:gd name="connsiteY1916" fmla="*/ 812011 h 895298"/>
                <a:gd name="connsiteX1917" fmla="*/ 2608852 w 3785343"/>
                <a:gd name="connsiteY1917" fmla="*/ 812011 h 895298"/>
                <a:gd name="connsiteX1918" fmla="*/ 2610760 w 3785343"/>
                <a:gd name="connsiteY1918" fmla="*/ 812011 h 895298"/>
                <a:gd name="connsiteX1919" fmla="*/ 2611905 w 3785343"/>
                <a:gd name="connsiteY1919" fmla="*/ 812011 h 895298"/>
                <a:gd name="connsiteX1920" fmla="*/ 2614003 w 3785343"/>
                <a:gd name="connsiteY1920" fmla="*/ 812011 h 895298"/>
                <a:gd name="connsiteX1921" fmla="*/ 2621254 w 3785343"/>
                <a:gd name="connsiteY1921" fmla="*/ 812011 h 895298"/>
                <a:gd name="connsiteX1922" fmla="*/ 2625261 w 3785343"/>
                <a:gd name="connsiteY1922" fmla="*/ 812011 h 895298"/>
                <a:gd name="connsiteX1923" fmla="*/ 2633656 w 3785343"/>
                <a:gd name="connsiteY1923" fmla="*/ 812011 h 895298"/>
                <a:gd name="connsiteX1924" fmla="*/ 2639762 w 3785343"/>
                <a:gd name="connsiteY1924" fmla="*/ 812011 h 895298"/>
                <a:gd name="connsiteX1925" fmla="*/ 2648157 w 3785343"/>
                <a:gd name="connsiteY1925" fmla="*/ 812011 h 895298"/>
                <a:gd name="connsiteX1926" fmla="*/ 2648157 w 3785343"/>
                <a:gd name="connsiteY1926" fmla="*/ 813980 h 895298"/>
                <a:gd name="connsiteX1927" fmla="*/ 2650256 w 3785343"/>
                <a:gd name="connsiteY1927" fmla="*/ 813980 h 895298"/>
                <a:gd name="connsiteX1928" fmla="*/ 2652355 w 3785343"/>
                <a:gd name="connsiteY1928" fmla="*/ 813980 h 895298"/>
                <a:gd name="connsiteX1929" fmla="*/ 2654454 w 3785343"/>
                <a:gd name="connsiteY1929" fmla="*/ 813980 h 895298"/>
                <a:gd name="connsiteX1930" fmla="*/ 2657507 w 3785343"/>
                <a:gd name="connsiteY1930" fmla="*/ 813980 h 895298"/>
                <a:gd name="connsiteX1931" fmla="*/ 2663612 w 3785343"/>
                <a:gd name="connsiteY1931" fmla="*/ 813980 h 895298"/>
                <a:gd name="connsiteX1932" fmla="*/ 2664757 w 3785343"/>
                <a:gd name="connsiteY1932" fmla="*/ 813980 h 895298"/>
                <a:gd name="connsiteX1933" fmla="*/ 2672962 w 3785343"/>
                <a:gd name="connsiteY1933" fmla="*/ 813980 h 895298"/>
                <a:gd name="connsiteX1934" fmla="*/ 2674107 w 3785343"/>
                <a:gd name="connsiteY1934" fmla="*/ 813980 h 895298"/>
                <a:gd name="connsiteX1935" fmla="*/ 2674107 w 3785343"/>
                <a:gd name="connsiteY1935" fmla="*/ 816145 h 895298"/>
                <a:gd name="connsiteX1936" fmla="*/ 2680212 w 3785343"/>
                <a:gd name="connsiteY1936" fmla="*/ 816145 h 895298"/>
                <a:gd name="connsiteX1937" fmla="*/ 2695858 w 3785343"/>
                <a:gd name="connsiteY1937" fmla="*/ 816145 h 895298"/>
                <a:gd name="connsiteX1938" fmla="*/ 2698911 w 3785343"/>
                <a:gd name="connsiteY1938" fmla="*/ 816145 h 895298"/>
                <a:gd name="connsiteX1939" fmla="*/ 2698911 w 3785343"/>
                <a:gd name="connsiteY1939" fmla="*/ 818114 h 895298"/>
                <a:gd name="connsiteX1940" fmla="*/ 2712458 w 3785343"/>
                <a:gd name="connsiteY1940" fmla="*/ 818114 h 895298"/>
                <a:gd name="connsiteX1941" fmla="*/ 2717610 w 3785343"/>
                <a:gd name="connsiteY1941" fmla="*/ 818114 h 895298"/>
                <a:gd name="connsiteX1942" fmla="*/ 2720662 w 3785343"/>
                <a:gd name="connsiteY1942" fmla="*/ 818114 h 895298"/>
                <a:gd name="connsiteX1943" fmla="*/ 2721616 w 3785343"/>
                <a:gd name="connsiteY1943" fmla="*/ 818114 h 895298"/>
                <a:gd name="connsiteX1944" fmla="*/ 2730966 w 3785343"/>
                <a:gd name="connsiteY1944" fmla="*/ 818114 h 895298"/>
                <a:gd name="connsiteX1945" fmla="*/ 2730966 w 3785343"/>
                <a:gd name="connsiteY1945" fmla="*/ 820083 h 895298"/>
                <a:gd name="connsiteX1946" fmla="*/ 2732111 w 3785343"/>
                <a:gd name="connsiteY1946" fmla="*/ 820083 h 895298"/>
                <a:gd name="connsiteX1947" fmla="*/ 2734209 w 3785343"/>
                <a:gd name="connsiteY1947" fmla="*/ 820083 h 895298"/>
                <a:gd name="connsiteX1948" fmla="*/ 2734209 w 3785343"/>
                <a:gd name="connsiteY1948" fmla="*/ 822249 h 895298"/>
                <a:gd name="connsiteX1949" fmla="*/ 2739361 w 3785343"/>
                <a:gd name="connsiteY1949" fmla="*/ 822249 h 895298"/>
                <a:gd name="connsiteX1950" fmla="*/ 2745467 w 3785343"/>
                <a:gd name="connsiteY1950" fmla="*/ 822249 h 895298"/>
                <a:gd name="connsiteX1951" fmla="*/ 2746612 w 3785343"/>
                <a:gd name="connsiteY1951" fmla="*/ 822249 h 895298"/>
                <a:gd name="connsiteX1952" fmla="*/ 2751763 w 3785343"/>
                <a:gd name="connsiteY1952" fmla="*/ 822249 h 895298"/>
                <a:gd name="connsiteX1953" fmla="*/ 2753862 w 3785343"/>
                <a:gd name="connsiteY1953" fmla="*/ 822249 h 895298"/>
                <a:gd name="connsiteX1954" fmla="*/ 2759014 w 3785343"/>
                <a:gd name="connsiteY1954" fmla="*/ 822249 h 895298"/>
                <a:gd name="connsiteX1955" fmla="*/ 2762067 w 3785343"/>
                <a:gd name="connsiteY1955" fmla="*/ 822249 h 895298"/>
                <a:gd name="connsiteX1956" fmla="*/ 2762067 w 3785343"/>
                <a:gd name="connsiteY1956" fmla="*/ 824415 h 895298"/>
                <a:gd name="connsiteX1957" fmla="*/ 2763212 w 3785343"/>
                <a:gd name="connsiteY1957" fmla="*/ 824415 h 895298"/>
                <a:gd name="connsiteX1958" fmla="*/ 2763212 w 3785343"/>
                <a:gd name="connsiteY1958" fmla="*/ 826384 h 895298"/>
                <a:gd name="connsiteX1959" fmla="*/ 2764166 w 3785343"/>
                <a:gd name="connsiteY1959" fmla="*/ 826384 h 895298"/>
                <a:gd name="connsiteX1960" fmla="*/ 2764166 w 3785343"/>
                <a:gd name="connsiteY1960" fmla="*/ 828550 h 895298"/>
                <a:gd name="connsiteX1961" fmla="*/ 2769317 w 3785343"/>
                <a:gd name="connsiteY1961" fmla="*/ 828550 h 895298"/>
                <a:gd name="connsiteX1962" fmla="*/ 2771416 w 3785343"/>
                <a:gd name="connsiteY1962" fmla="*/ 828550 h 895298"/>
                <a:gd name="connsiteX1963" fmla="*/ 2771416 w 3785343"/>
                <a:gd name="connsiteY1963" fmla="*/ 832685 h 895298"/>
                <a:gd name="connsiteX1964" fmla="*/ 2775614 w 3785343"/>
                <a:gd name="connsiteY1964" fmla="*/ 832685 h 895298"/>
                <a:gd name="connsiteX1965" fmla="*/ 2779811 w 3785343"/>
                <a:gd name="connsiteY1965" fmla="*/ 832685 h 895298"/>
                <a:gd name="connsiteX1966" fmla="*/ 2783818 w 3785343"/>
                <a:gd name="connsiteY1966" fmla="*/ 832685 h 895298"/>
                <a:gd name="connsiteX1967" fmla="*/ 2794312 w 3785343"/>
                <a:gd name="connsiteY1967" fmla="*/ 832685 h 895298"/>
                <a:gd name="connsiteX1968" fmla="*/ 2794312 w 3785343"/>
                <a:gd name="connsiteY1968" fmla="*/ 834851 h 895298"/>
                <a:gd name="connsiteX1969" fmla="*/ 2795457 w 3785343"/>
                <a:gd name="connsiteY1969" fmla="*/ 834851 h 895298"/>
                <a:gd name="connsiteX1970" fmla="*/ 2796411 w 3785343"/>
                <a:gd name="connsiteY1970" fmla="*/ 834851 h 895298"/>
                <a:gd name="connsiteX1971" fmla="*/ 2797365 w 3785343"/>
                <a:gd name="connsiteY1971" fmla="*/ 834851 h 895298"/>
                <a:gd name="connsiteX1972" fmla="*/ 2799464 w 3785343"/>
                <a:gd name="connsiteY1972" fmla="*/ 834851 h 895298"/>
                <a:gd name="connsiteX1973" fmla="*/ 2802708 w 3785343"/>
                <a:gd name="connsiteY1973" fmla="*/ 834851 h 895298"/>
                <a:gd name="connsiteX1974" fmla="*/ 2804044 w 3785343"/>
                <a:gd name="connsiteY1974" fmla="*/ 834851 h 895298"/>
                <a:gd name="connsiteX1975" fmla="*/ 2804044 w 3785343"/>
                <a:gd name="connsiteY1975" fmla="*/ 837017 h 895298"/>
                <a:gd name="connsiteX1976" fmla="*/ 2806715 w 3785343"/>
                <a:gd name="connsiteY1976" fmla="*/ 837017 h 895298"/>
                <a:gd name="connsiteX1977" fmla="*/ 2806715 w 3785343"/>
                <a:gd name="connsiteY1977" fmla="*/ 839183 h 895298"/>
                <a:gd name="connsiteX1978" fmla="*/ 2807860 w 3785343"/>
                <a:gd name="connsiteY1978" fmla="*/ 839183 h 895298"/>
                <a:gd name="connsiteX1979" fmla="*/ 2811867 w 3785343"/>
                <a:gd name="connsiteY1979" fmla="*/ 839183 h 895298"/>
                <a:gd name="connsiteX1980" fmla="*/ 2815110 w 3785343"/>
                <a:gd name="connsiteY1980" fmla="*/ 839183 h 895298"/>
                <a:gd name="connsiteX1981" fmla="*/ 2821216 w 3785343"/>
                <a:gd name="connsiteY1981" fmla="*/ 839183 h 895298"/>
                <a:gd name="connsiteX1982" fmla="*/ 2823315 w 3785343"/>
                <a:gd name="connsiteY1982" fmla="*/ 839183 h 895298"/>
                <a:gd name="connsiteX1983" fmla="*/ 2824269 w 3785343"/>
                <a:gd name="connsiteY1983" fmla="*/ 839183 h 895298"/>
                <a:gd name="connsiteX1984" fmla="*/ 2833809 w 3785343"/>
                <a:gd name="connsiteY1984" fmla="*/ 839183 h 895298"/>
                <a:gd name="connsiteX1985" fmla="*/ 2838961 w 3785343"/>
                <a:gd name="connsiteY1985" fmla="*/ 839183 h 895298"/>
                <a:gd name="connsiteX1986" fmla="*/ 2840868 w 3785343"/>
                <a:gd name="connsiteY1986" fmla="*/ 839183 h 895298"/>
                <a:gd name="connsiteX1987" fmla="*/ 2840868 w 3785343"/>
                <a:gd name="connsiteY1987" fmla="*/ 841348 h 895298"/>
                <a:gd name="connsiteX1988" fmla="*/ 2850218 w 3785343"/>
                <a:gd name="connsiteY1988" fmla="*/ 841348 h 895298"/>
                <a:gd name="connsiteX1989" fmla="*/ 2854416 w 3785343"/>
                <a:gd name="connsiteY1989" fmla="*/ 841348 h 895298"/>
                <a:gd name="connsiteX1990" fmla="*/ 2855370 w 3785343"/>
                <a:gd name="connsiteY1990" fmla="*/ 841348 h 895298"/>
                <a:gd name="connsiteX1991" fmla="*/ 2865864 w 3785343"/>
                <a:gd name="connsiteY1991" fmla="*/ 841348 h 895298"/>
                <a:gd name="connsiteX1992" fmla="*/ 2867962 w 3785343"/>
                <a:gd name="connsiteY1992" fmla="*/ 841348 h 895298"/>
                <a:gd name="connsiteX1993" fmla="*/ 2870061 w 3785343"/>
                <a:gd name="connsiteY1993" fmla="*/ 841348 h 895298"/>
                <a:gd name="connsiteX1994" fmla="*/ 2871015 w 3785343"/>
                <a:gd name="connsiteY1994" fmla="*/ 841348 h 895298"/>
                <a:gd name="connsiteX1995" fmla="*/ 2874068 w 3785343"/>
                <a:gd name="connsiteY1995" fmla="*/ 841348 h 895298"/>
                <a:gd name="connsiteX1996" fmla="*/ 2880365 w 3785343"/>
                <a:gd name="connsiteY1996" fmla="*/ 841348 h 895298"/>
                <a:gd name="connsiteX1997" fmla="*/ 2881319 w 3785343"/>
                <a:gd name="connsiteY1997" fmla="*/ 841348 h 895298"/>
                <a:gd name="connsiteX1998" fmla="*/ 2881319 w 3785343"/>
                <a:gd name="connsiteY1998" fmla="*/ 843514 h 895298"/>
                <a:gd name="connsiteX1999" fmla="*/ 2882464 w 3785343"/>
                <a:gd name="connsiteY1999" fmla="*/ 843514 h 895298"/>
                <a:gd name="connsiteX2000" fmla="*/ 2883418 w 3785343"/>
                <a:gd name="connsiteY2000" fmla="*/ 843514 h 895298"/>
                <a:gd name="connsiteX2001" fmla="*/ 2884562 w 3785343"/>
                <a:gd name="connsiteY2001" fmla="*/ 843514 h 895298"/>
                <a:gd name="connsiteX2002" fmla="*/ 2885517 w 3785343"/>
                <a:gd name="connsiteY2002" fmla="*/ 843514 h 895298"/>
                <a:gd name="connsiteX2003" fmla="*/ 2891813 w 3785343"/>
                <a:gd name="connsiteY2003" fmla="*/ 843514 h 895298"/>
                <a:gd name="connsiteX2004" fmla="*/ 2892767 w 3785343"/>
                <a:gd name="connsiteY2004" fmla="*/ 843514 h 895298"/>
                <a:gd name="connsiteX2005" fmla="*/ 2895820 w 3785343"/>
                <a:gd name="connsiteY2005" fmla="*/ 843514 h 895298"/>
                <a:gd name="connsiteX2006" fmla="*/ 2902116 w 3785343"/>
                <a:gd name="connsiteY2006" fmla="*/ 843514 h 895298"/>
                <a:gd name="connsiteX2007" fmla="*/ 2903070 w 3785343"/>
                <a:gd name="connsiteY2007" fmla="*/ 843514 h 895298"/>
                <a:gd name="connsiteX2008" fmla="*/ 2911465 w 3785343"/>
                <a:gd name="connsiteY2008" fmla="*/ 843514 h 895298"/>
                <a:gd name="connsiteX2009" fmla="*/ 2912420 w 3785343"/>
                <a:gd name="connsiteY2009" fmla="*/ 843514 h 895298"/>
                <a:gd name="connsiteX2010" fmla="*/ 2921769 w 3785343"/>
                <a:gd name="connsiteY2010" fmla="*/ 843514 h 895298"/>
                <a:gd name="connsiteX2011" fmla="*/ 2928066 w 3785343"/>
                <a:gd name="connsiteY2011" fmla="*/ 843514 h 895298"/>
                <a:gd name="connsiteX2012" fmla="*/ 2931118 w 3785343"/>
                <a:gd name="connsiteY2012" fmla="*/ 843514 h 895298"/>
                <a:gd name="connsiteX2013" fmla="*/ 2937415 w 3785343"/>
                <a:gd name="connsiteY2013" fmla="*/ 843514 h 895298"/>
                <a:gd name="connsiteX2014" fmla="*/ 2938369 w 3785343"/>
                <a:gd name="connsiteY2014" fmla="*/ 843514 h 895298"/>
                <a:gd name="connsiteX2015" fmla="*/ 2941422 w 3785343"/>
                <a:gd name="connsiteY2015" fmla="*/ 843514 h 895298"/>
                <a:gd name="connsiteX2016" fmla="*/ 2943521 w 3785343"/>
                <a:gd name="connsiteY2016" fmla="*/ 843514 h 895298"/>
                <a:gd name="connsiteX2017" fmla="*/ 2944665 w 3785343"/>
                <a:gd name="connsiteY2017" fmla="*/ 843514 h 895298"/>
                <a:gd name="connsiteX2018" fmla="*/ 2950771 w 3785343"/>
                <a:gd name="connsiteY2018" fmla="*/ 843514 h 895298"/>
                <a:gd name="connsiteX2019" fmla="*/ 2952870 w 3785343"/>
                <a:gd name="connsiteY2019" fmla="*/ 843514 h 895298"/>
                <a:gd name="connsiteX2020" fmla="*/ 2953824 w 3785343"/>
                <a:gd name="connsiteY2020" fmla="*/ 843514 h 895298"/>
                <a:gd name="connsiteX2021" fmla="*/ 2953824 w 3785343"/>
                <a:gd name="connsiteY2021" fmla="*/ 845877 h 895298"/>
                <a:gd name="connsiteX2022" fmla="*/ 2954969 w 3785343"/>
                <a:gd name="connsiteY2022" fmla="*/ 845877 h 895298"/>
                <a:gd name="connsiteX2023" fmla="*/ 2958022 w 3785343"/>
                <a:gd name="connsiteY2023" fmla="*/ 845877 h 895298"/>
                <a:gd name="connsiteX2024" fmla="*/ 2960120 w 3785343"/>
                <a:gd name="connsiteY2024" fmla="*/ 845877 h 895298"/>
                <a:gd name="connsiteX2025" fmla="*/ 2960120 w 3785343"/>
                <a:gd name="connsiteY2025" fmla="*/ 848043 h 895298"/>
                <a:gd name="connsiteX2026" fmla="*/ 2969470 w 3785343"/>
                <a:gd name="connsiteY2026" fmla="*/ 848043 h 895298"/>
                <a:gd name="connsiteX2027" fmla="*/ 2973668 w 3785343"/>
                <a:gd name="connsiteY2027" fmla="*/ 848043 h 895298"/>
                <a:gd name="connsiteX2028" fmla="*/ 2974622 w 3785343"/>
                <a:gd name="connsiteY2028" fmla="*/ 848043 h 895298"/>
                <a:gd name="connsiteX2029" fmla="*/ 2975766 w 3785343"/>
                <a:gd name="connsiteY2029" fmla="*/ 848043 h 895298"/>
                <a:gd name="connsiteX2030" fmla="*/ 2979773 w 3785343"/>
                <a:gd name="connsiteY2030" fmla="*/ 848043 h 895298"/>
                <a:gd name="connsiteX2031" fmla="*/ 2989123 w 3785343"/>
                <a:gd name="connsiteY2031" fmla="*/ 848043 h 895298"/>
                <a:gd name="connsiteX2032" fmla="*/ 2992366 w 3785343"/>
                <a:gd name="connsiteY2032" fmla="*/ 848043 h 895298"/>
                <a:gd name="connsiteX2033" fmla="*/ 3000571 w 3785343"/>
                <a:gd name="connsiteY2033" fmla="*/ 848043 h 895298"/>
                <a:gd name="connsiteX2034" fmla="*/ 3009920 w 3785343"/>
                <a:gd name="connsiteY2034" fmla="*/ 848043 h 895298"/>
                <a:gd name="connsiteX2035" fmla="*/ 3014499 w 3785343"/>
                <a:gd name="connsiteY2035" fmla="*/ 848043 h 895298"/>
                <a:gd name="connsiteX2036" fmla="*/ 3014499 w 3785343"/>
                <a:gd name="connsiteY2036" fmla="*/ 850406 h 895298"/>
                <a:gd name="connsiteX2037" fmla="*/ 3018125 w 3785343"/>
                <a:gd name="connsiteY2037" fmla="*/ 850406 h 895298"/>
                <a:gd name="connsiteX2038" fmla="*/ 3026520 w 3785343"/>
                <a:gd name="connsiteY2038" fmla="*/ 850406 h 895298"/>
                <a:gd name="connsiteX2039" fmla="*/ 3026520 w 3785343"/>
                <a:gd name="connsiteY2039" fmla="*/ 852769 h 895298"/>
                <a:gd name="connsiteX2040" fmla="*/ 3033770 w 3785343"/>
                <a:gd name="connsiteY2040" fmla="*/ 852769 h 895298"/>
                <a:gd name="connsiteX2041" fmla="*/ 3036823 w 3785343"/>
                <a:gd name="connsiteY2041" fmla="*/ 852769 h 895298"/>
                <a:gd name="connsiteX2042" fmla="*/ 3037777 w 3785343"/>
                <a:gd name="connsiteY2042" fmla="*/ 852769 h 895298"/>
                <a:gd name="connsiteX2043" fmla="*/ 3045028 w 3785343"/>
                <a:gd name="connsiteY2043" fmla="*/ 852769 h 895298"/>
                <a:gd name="connsiteX2044" fmla="*/ 3045028 w 3785343"/>
                <a:gd name="connsiteY2044" fmla="*/ 855131 h 895298"/>
                <a:gd name="connsiteX2045" fmla="*/ 3048272 w 3785343"/>
                <a:gd name="connsiteY2045" fmla="*/ 855131 h 895298"/>
                <a:gd name="connsiteX2046" fmla="*/ 3062773 w 3785343"/>
                <a:gd name="connsiteY2046" fmla="*/ 855131 h 895298"/>
                <a:gd name="connsiteX2047" fmla="*/ 3063727 w 3785343"/>
                <a:gd name="connsiteY2047" fmla="*/ 855131 h 895298"/>
                <a:gd name="connsiteX2048" fmla="*/ 3063727 w 3785343"/>
                <a:gd name="connsiteY2048" fmla="*/ 857494 h 895298"/>
                <a:gd name="connsiteX2049" fmla="*/ 3066970 w 3785343"/>
                <a:gd name="connsiteY2049" fmla="*/ 857494 h 895298"/>
                <a:gd name="connsiteX2050" fmla="*/ 3070023 w 3785343"/>
                <a:gd name="connsiteY2050" fmla="*/ 857494 h 895298"/>
                <a:gd name="connsiteX2051" fmla="*/ 3070977 w 3785343"/>
                <a:gd name="connsiteY2051" fmla="*/ 857494 h 895298"/>
                <a:gd name="connsiteX2052" fmla="*/ 3076320 w 3785343"/>
                <a:gd name="connsiteY2052" fmla="*/ 857494 h 895298"/>
                <a:gd name="connsiteX2053" fmla="*/ 3079372 w 3785343"/>
                <a:gd name="connsiteY2053" fmla="*/ 857494 h 895298"/>
                <a:gd name="connsiteX2054" fmla="*/ 3086623 w 3785343"/>
                <a:gd name="connsiteY2054" fmla="*/ 857494 h 895298"/>
                <a:gd name="connsiteX2055" fmla="*/ 3088722 w 3785343"/>
                <a:gd name="connsiteY2055" fmla="*/ 857494 h 895298"/>
                <a:gd name="connsiteX2056" fmla="*/ 3092729 w 3785343"/>
                <a:gd name="connsiteY2056" fmla="*/ 857494 h 895298"/>
                <a:gd name="connsiteX2057" fmla="*/ 3099979 w 3785343"/>
                <a:gd name="connsiteY2057" fmla="*/ 857494 h 895298"/>
                <a:gd name="connsiteX2058" fmla="*/ 3105131 w 3785343"/>
                <a:gd name="connsiteY2058" fmla="*/ 857494 h 895298"/>
                <a:gd name="connsiteX2059" fmla="*/ 3111427 w 3785343"/>
                <a:gd name="connsiteY2059" fmla="*/ 857494 h 895298"/>
                <a:gd name="connsiteX2060" fmla="*/ 3112572 w 3785343"/>
                <a:gd name="connsiteY2060" fmla="*/ 857494 h 895298"/>
                <a:gd name="connsiteX2061" fmla="*/ 3112572 w 3785343"/>
                <a:gd name="connsiteY2061" fmla="*/ 860054 h 895298"/>
                <a:gd name="connsiteX2062" fmla="*/ 3113526 w 3785343"/>
                <a:gd name="connsiteY2062" fmla="*/ 860054 h 895298"/>
                <a:gd name="connsiteX2063" fmla="*/ 3117724 w 3785343"/>
                <a:gd name="connsiteY2063" fmla="*/ 860054 h 895298"/>
                <a:gd name="connsiteX2064" fmla="*/ 3118678 w 3785343"/>
                <a:gd name="connsiteY2064" fmla="*/ 860054 h 895298"/>
                <a:gd name="connsiteX2065" fmla="*/ 3119823 w 3785343"/>
                <a:gd name="connsiteY2065" fmla="*/ 860054 h 895298"/>
                <a:gd name="connsiteX2066" fmla="*/ 3123830 w 3785343"/>
                <a:gd name="connsiteY2066" fmla="*/ 860054 h 895298"/>
                <a:gd name="connsiteX2067" fmla="*/ 3124974 w 3785343"/>
                <a:gd name="connsiteY2067" fmla="*/ 860054 h 895298"/>
                <a:gd name="connsiteX2068" fmla="*/ 3127073 w 3785343"/>
                <a:gd name="connsiteY2068" fmla="*/ 860054 h 895298"/>
                <a:gd name="connsiteX2069" fmla="*/ 3128981 w 3785343"/>
                <a:gd name="connsiteY2069" fmla="*/ 860054 h 895298"/>
                <a:gd name="connsiteX2070" fmla="*/ 3135278 w 3785343"/>
                <a:gd name="connsiteY2070" fmla="*/ 860054 h 895298"/>
                <a:gd name="connsiteX2071" fmla="*/ 3137377 w 3785343"/>
                <a:gd name="connsiteY2071" fmla="*/ 860054 h 895298"/>
                <a:gd name="connsiteX2072" fmla="*/ 3148825 w 3785343"/>
                <a:gd name="connsiteY2072" fmla="*/ 860054 h 895298"/>
                <a:gd name="connsiteX2073" fmla="*/ 3150924 w 3785343"/>
                <a:gd name="connsiteY2073" fmla="*/ 860054 h 895298"/>
                <a:gd name="connsiteX2074" fmla="*/ 3151878 w 3785343"/>
                <a:gd name="connsiteY2074" fmla="*/ 860054 h 895298"/>
                <a:gd name="connsiteX2075" fmla="*/ 3160082 w 3785343"/>
                <a:gd name="connsiteY2075" fmla="*/ 860054 h 895298"/>
                <a:gd name="connsiteX2076" fmla="*/ 3163326 w 3785343"/>
                <a:gd name="connsiteY2076" fmla="*/ 860054 h 895298"/>
                <a:gd name="connsiteX2077" fmla="*/ 3163326 w 3785343"/>
                <a:gd name="connsiteY2077" fmla="*/ 862417 h 895298"/>
                <a:gd name="connsiteX2078" fmla="*/ 3165234 w 3785343"/>
                <a:gd name="connsiteY2078" fmla="*/ 862417 h 895298"/>
                <a:gd name="connsiteX2079" fmla="*/ 3166379 w 3785343"/>
                <a:gd name="connsiteY2079" fmla="*/ 862417 h 895298"/>
                <a:gd name="connsiteX2080" fmla="*/ 3168477 w 3785343"/>
                <a:gd name="connsiteY2080" fmla="*/ 862417 h 895298"/>
                <a:gd name="connsiteX2081" fmla="*/ 3169431 w 3785343"/>
                <a:gd name="connsiteY2081" fmla="*/ 862417 h 895298"/>
                <a:gd name="connsiteX2082" fmla="*/ 3170576 w 3785343"/>
                <a:gd name="connsiteY2082" fmla="*/ 862417 h 895298"/>
                <a:gd name="connsiteX2083" fmla="*/ 3173629 w 3785343"/>
                <a:gd name="connsiteY2083" fmla="*/ 862417 h 895298"/>
                <a:gd name="connsiteX2084" fmla="*/ 3174774 w 3785343"/>
                <a:gd name="connsiteY2084" fmla="*/ 862417 h 895298"/>
                <a:gd name="connsiteX2085" fmla="*/ 3174774 w 3785343"/>
                <a:gd name="connsiteY2085" fmla="*/ 864976 h 895298"/>
                <a:gd name="connsiteX2086" fmla="*/ 3175728 w 3785343"/>
                <a:gd name="connsiteY2086" fmla="*/ 864976 h 895298"/>
                <a:gd name="connsiteX2087" fmla="*/ 3177827 w 3785343"/>
                <a:gd name="connsiteY2087" fmla="*/ 864976 h 895298"/>
                <a:gd name="connsiteX2088" fmla="*/ 3183933 w 3785343"/>
                <a:gd name="connsiteY2088" fmla="*/ 864976 h 895298"/>
                <a:gd name="connsiteX2089" fmla="*/ 3189084 w 3785343"/>
                <a:gd name="connsiteY2089" fmla="*/ 864976 h 895298"/>
                <a:gd name="connsiteX2090" fmla="*/ 3197480 w 3785343"/>
                <a:gd name="connsiteY2090" fmla="*/ 864976 h 895298"/>
                <a:gd name="connsiteX2091" fmla="*/ 3198434 w 3785343"/>
                <a:gd name="connsiteY2091" fmla="*/ 864976 h 895298"/>
                <a:gd name="connsiteX2092" fmla="*/ 3200532 w 3785343"/>
                <a:gd name="connsiteY2092" fmla="*/ 864976 h 895298"/>
                <a:gd name="connsiteX2093" fmla="*/ 3201677 w 3785343"/>
                <a:gd name="connsiteY2093" fmla="*/ 864976 h 895298"/>
                <a:gd name="connsiteX2094" fmla="*/ 3204730 w 3785343"/>
                <a:gd name="connsiteY2094" fmla="*/ 864976 h 895298"/>
                <a:gd name="connsiteX2095" fmla="*/ 3217132 w 3785343"/>
                <a:gd name="connsiteY2095" fmla="*/ 864976 h 895298"/>
                <a:gd name="connsiteX2096" fmla="*/ 3220185 w 3785343"/>
                <a:gd name="connsiteY2096" fmla="*/ 864976 h 895298"/>
                <a:gd name="connsiteX2097" fmla="*/ 3221330 w 3785343"/>
                <a:gd name="connsiteY2097" fmla="*/ 864976 h 895298"/>
                <a:gd name="connsiteX2098" fmla="*/ 3225528 w 3785343"/>
                <a:gd name="connsiteY2098" fmla="*/ 864976 h 895298"/>
                <a:gd name="connsiteX2099" fmla="*/ 3229535 w 3785343"/>
                <a:gd name="connsiteY2099" fmla="*/ 864976 h 895298"/>
                <a:gd name="connsiteX2100" fmla="*/ 3234877 w 3785343"/>
                <a:gd name="connsiteY2100" fmla="*/ 864976 h 895298"/>
                <a:gd name="connsiteX2101" fmla="*/ 3236785 w 3785343"/>
                <a:gd name="connsiteY2101" fmla="*/ 864976 h 895298"/>
                <a:gd name="connsiteX2102" fmla="*/ 3237930 w 3785343"/>
                <a:gd name="connsiteY2102" fmla="*/ 864976 h 895298"/>
                <a:gd name="connsiteX2103" fmla="*/ 3251286 w 3785343"/>
                <a:gd name="connsiteY2103" fmla="*/ 864976 h 895298"/>
                <a:gd name="connsiteX2104" fmla="*/ 3258727 w 3785343"/>
                <a:gd name="connsiteY2104" fmla="*/ 864976 h 895298"/>
                <a:gd name="connsiteX2105" fmla="*/ 3260635 w 3785343"/>
                <a:gd name="connsiteY2105" fmla="*/ 864976 h 895298"/>
                <a:gd name="connsiteX2106" fmla="*/ 3263879 w 3785343"/>
                <a:gd name="connsiteY2106" fmla="*/ 864976 h 895298"/>
                <a:gd name="connsiteX2107" fmla="*/ 3268077 w 3785343"/>
                <a:gd name="connsiteY2107" fmla="*/ 864976 h 895298"/>
                <a:gd name="connsiteX2108" fmla="*/ 3280479 w 3785343"/>
                <a:gd name="connsiteY2108" fmla="*/ 864976 h 895298"/>
                <a:gd name="connsiteX2109" fmla="*/ 3281433 w 3785343"/>
                <a:gd name="connsiteY2109" fmla="*/ 864976 h 895298"/>
                <a:gd name="connsiteX2110" fmla="*/ 3283532 w 3785343"/>
                <a:gd name="connsiteY2110" fmla="*/ 864976 h 895298"/>
                <a:gd name="connsiteX2111" fmla="*/ 3285631 w 3785343"/>
                <a:gd name="connsiteY2111" fmla="*/ 864976 h 895298"/>
                <a:gd name="connsiteX2112" fmla="*/ 3290782 w 3785343"/>
                <a:gd name="connsiteY2112" fmla="*/ 864976 h 895298"/>
                <a:gd name="connsiteX2113" fmla="*/ 3297079 w 3785343"/>
                <a:gd name="connsiteY2113" fmla="*/ 864976 h 895298"/>
                <a:gd name="connsiteX2114" fmla="*/ 3300132 w 3785343"/>
                <a:gd name="connsiteY2114" fmla="*/ 864976 h 895298"/>
                <a:gd name="connsiteX2115" fmla="*/ 3304329 w 3785343"/>
                <a:gd name="connsiteY2115" fmla="*/ 864976 h 895298"/>
                <a:gd name="connsiteX2116" fmla="*/ 3308336 w 3785343"/>
                <a:gd name="connsiteY2116" fmla="*/ 864976 h 895298"/>
                <a:gd name="connsiteX2117" fmla="*/ 3314633 w 3785343"/>
                <a:gd name="connsiteY2117" fmla="*/ 864976 h 895298"/>
                <a:gd name="connsiteX2118" fmla="*/ 3319784 w 3785343"/>
                <a:gd name="connsiteY2118" fmla="*/ 864976 h 895298"/>
                <a:gd name="connsiteX2119" fmla="*/ 3320929 w 3785343"/>
                <a:gd name="connsiteY2119" fmla="*/ 864976 h 895298"/>
                <a:gd name="connsiteX2120" fmla="*/ 3322837 w 3785343"/>
                <a:gd name="connsiteY2120" fmla="*/ 864976 h 895298"/>
                <a:gd name="connsiteX2121" fmla="*/ 3323982 w 3785343"/>
                <a:gd name="connsiteY2121" fmla="*/ 864976 h 895298"/>
                <a:gd name="connsiteX2122" fmla="*/ 3324936 w 3785343"/>
                <a:gd name="connsiteY2122" fmla="*/ 864976 h 895298"/>
                <a:gd name="connsiteX2123" fmla="*/ 3327035 w 3785343"/>
                <a:gd name="connsiteY2123" fmla="*/ 864976 h 895298"/>
                <a:gd name="connsiteX2124" fmla="*/ 3329134 w 3785343"/>
                <a:gd name="connsiteY2124" fmla="*/ 864976 h 895298"/>
                <a:gd name="connsiteX2125" fmla="*/ 3332187 w 3785343"/>
                <a:gd name="connsiteY2125" fmla="*/ 864976 h 895298"/>
                <a:gd name="connsiteX2126" fmla="*/ 3334285 w 3785343"/>
                <a:gd name="connsiteY2126" fmla="*/ 864976 h 895298"/>
                <a:gd name="connsiteX2127" fmla="*/ 3335430 w 3785343"/>
                <a:gd name="connsiteY2127" fmla="*/ 864976 h 895298"/>
                <a:gd name="connsiteX2128" fmla="*/ 3341536 w 3785343"/>
                <a:gd name="connsiteY2128" fmla="*/ 864976 h 895298"/>
                <a:gd name="connsiteX2129" fmla="*/ 3350885 w 3785343"/>
                <a:gd name="connsiteY2129" fmla="*/ 864976 h 895298"/>
                <a:gd name="connsiteX2130" fmla="*/ 3352984 w 3785343"/>
                <a:gd name="connsiteY2130" fmla="*/ 864976 h 895298"/>
                <a:gd name="connsiteX2131" fmla="*/ 3353938 w 3785343"/>
                <a:gd name="connsiteY2131" fmla="*/ 864976 h 895298"/>
                <a:gd name="connsiteX2132" fmla="*/ 3359281 w 3785343"/>
                <a:gd name="connsiteY2132" fmla="*/ 864976 h 895298"/>
                <a:gd name="connsiteX2133" fmla="*/ 3362333 w 3785343"/>
                <a:gd name="connsiteY2133" fmla="*/ 864976 h 895298"/>
                <a:gd name="connsiteX2134" fmla="*/ 3366340 w 3785343"/>
                <a:gd name="connsiteY2134" fmla="*/ 864976 h 895298"/>
                <a:gd name="connsiteX2135" fmla="*/ 3366340 w 3785343"/>
                <a:gd name="connsiteY2135" fmla="*/ 867733 h 895298"/>
                <a:gd name="connsiteX2136" fmla="*/ 3369584 w 3785343"/>
                <a:gd name="connsiteY2136" fmla="*/ 867733 h 895298"/>
                <a:gd name="connsiteX2137" fmla="*/ 3374736 w 3785343"/>
                <a:gd name="connsiteY2137" fmla="*/ 867733 h 895298"/>
                <a:gd name="connsiteX2138" fmla="*/ 3377788 w 3785343"/>
                <a:gd name="connsiteY2138" fmla="*/ 867733 h 895298"/>
                <a:gd name="connsiteX2139" fmla="*/ 3377788 w 3785343"/>
                <a:gd name="connsiteY2139" fmla="*/ 870686 h 895298"/>
                <a:gd name="connsiteX2140" fmla="*/ 3379887 w 3785343"/>
                <a:gd name="connsiteY2140" fmla="*/ 870686 h 895298"/>
                <a:gd name="connsiteX2141" fmla="*/ 3391336 w 3785343"/>
                <a:gd name="connsiteY2141" fmla="*/ 870686 h 895298"/>
                <a:gd name="connsiteX2142" fmla="*/ 3392290 w 3785343"/>
                <a:gd name="connsiteY2142" fmla="*/ 870686 h 895298"/>
                <a:gd name="connsiteX2143" fmla="*/ 3393434 w 3785343"/>
                <a:gd name="connsiteY2143" fmla="*/ 870686 h 895298"/>
                <a:gd name="connsiteX2144" fmla="*/ 3395533 w 3785343"/>
                <a:gd name="connsiteY2144" fmla="*/ 870686 h 895298"/>
                <a:gd name="connsiteX2145" fmla="*/ 3395533 w 3785343"/>
                <a:gd name="connsiteY2145" fmla="*/ 873443 h 895298"/>
                <a:gd name="connsiteX2146" fmla="*/ 3396487 w 3785343"/>
                <a:gd name="connsiteY2146" fmla="*/ 873443 h 895298"/>
                <a:gd name="connsiteX2147" fmla="*/ 3397441 w 3785343"/>
                <a:gd name="connsiteY2147" fmla="*/ 873443 h 895298"/>
                <a:gd name="connsiteX2148" fmla="*/ 3397441 w 3785343"/>
                <a:gd name="connsiteY2148" fmla="*/ 876396 h 895298"/>
                <a:gd name="connsiteX2149" fmla="*/ 3398586 w 3785343"/>
                <a:gd name="connsiteY2149" fmla="*/ 876396 h 895298"/>
                <a:gd name="connsiteX2150" fmla="*/ 3404882 w 3785343"/>
                <a:gd name="connsiteY2150" fmla="*/ 876396 h 895298"/>
                <a:gd name="connsiteX2151" fmla="*/ 3405837 w 3785343"/>
                <a:gd name="connsiteY2151" fmla="*/ 876396 h 895298"/>
                <a:gd name="connsiteX2152" fmla="*/ 3405837 w 3785343"/>
                <a:gd name="connsiteY2152" fmla="*/ 879153 h 895298"/>
                <a:gd name="connsiteX2153" fmla="*/ 3407935 w 3785343"/>
                <a:gd name="connsiteY2153" fmla="*/ 879153 h 895298"/>
                <a:gd name="connsiteX2154" fmla="*/ 3407935 w 3785343"/>
                <a:gd name="connsiteY2154" fmla="*/ 882107 h 895298"/>
                <a:gd name="connsiteX2155" fmla="*/ 3415186 w 3785343"/>
                <a:gd name="connsiteY2155" fmla="*/ 882107 h 895298"/>
                <a:gd name="connsiteX2156" fmla="*/ 3421292 w 3785343"/>
                <a:gd name="connsiteY2156" fmla="*/ 882107 h 895298"/>
                <a:gd name="connsiteX2157" fmla="*/ 3424535 w 3785343"/>
                <a:gd name="connsiteY2157" fmla="*/ 882107 h 895298"/>
                <a:gd name="connsiteX2158" fmla="*/ 3426634 w 3785343"/>
                <a:gd name="connsiteY2158" fmla="*/ 882107 h 895298"/>
                <a:gd name="connsiteX2159" fmla="*/ 3435984 w 3785343"/>
                <a:gd name="connsiteY2159" fmla="*/ 882107 h 895298"/>
                <a:gd name="connsiteX2160" fmla="*/ 3441135 w 3785343"/>
                <a:gd name="connsiteY2160" fmla="*/ 882107 h 895298"/>
                <a:gd name="connsiteX2161" fmla="*/ 3443043 w 3785343"/>
                <a:gd name="connsiteY2161" fmla="*/ 882107 h 895298"/>
                <a:gd name="connsiteX2162" fmla="*/ 3464986 w 3785343"/>
                <a:gd name="connsiteY2162" fmla="*/ 882107 h 895298"/>
                <a:gd name="connsiteX2163" fmla="*/ 3474144 w 3785343"/>
                <a:gd name="connsiteY2163" fmla="*/ 882107 h 895298"/>
                <a:gd name="connsiteX2164" fmla="*/ 3477388 w 3785343"/>
                <a:gd name="connsiteY2164" fmla="*/ 882107 h 895298"/>
                <a:gd name="connsiteX2165" fmla="*/ 3478342 w 3785343"/>
                <a:gd name="connsiteY2165" fmla="*/ 882107 h 895298"/>
                <a:gd name="connsiteX2166" fmla="*/ 3479487 w 3785343"/>
                <a:gd name="connsiteY2166" fmla="*/ 882107 h 895298"/>
                <a:gd name="connsiteX2167" fmla="*/ 3488836 w 3785343"/>
                <a:gd name="connsiteY2167" fmla="*/ 882107 h 895298"/>
                <a:gd name="connsiteX2168" fmla="*/ 3497995 w 3785343"/>
                <a:gd name="connsiteY2168" fmla="*/ 882107 h 895298"/>
                <a:gd name="connsiteX2169" fmla="*/ 3509443 w 3785343"/>
                <a:gd name="connsiteY2169" fmla="*/ 882107 h 895298"/>
                <a:gd name="connsiteX2170" fmla="*/ 3512495 w 3785343"/>
                <a:gd name="connsiteY2170" fmla="*/ 882107 h 895298"/>
                <a:gd name="connsiteX2171" fmla="*/ 3517838 w 3785343"/>
                <a:gd name="connsiteY2171" fmla="*/ 882107 h 895298"/>
                <a:gd name="connsiteX2172" fmla="*/ 3518792 w 3785343"/>
                <a:gd name="connsiteY2172" fmla="*/ 882107 h 895298"/>
                <a:gd name="connsiteX2173" fmla="*/ 3519937 w 3785343"/>
                <a:gd name="connsiteY2173" fmla="*/ 882107 h 895298"/>
                <a:gd name="connsiteX2174" fmla="*/ 3521845 w 3785343"/>
                <a:gd name="connsiteY2174" fmla="*/ 882107 h 895298"/>
                <a:gd name="connsiteX2175" fmla="*/ 3525089 w 3785343"/>
                <a:gd name="connsiteY2175" fmla="*/ 882107 h 895298"/>
                <a:gd name="connsiteX2176" fmla="*/ 3533293 w 3785343"/>
                <a:gd name="connsiteY2176" fmla="*/ 882107 h 895298"/>
                <a:gd name="connsiteX2177" fmla="*/ 3534438 w 3785343"/>
                <a:gd name="connsiteY2177" fmla="*/ 882107 h 895298"/>
                <a:gd name="connsiteX2178" fmla="*/ 3544741 w 3785343"/>
                <a:gd name="connsiteY2178" fmla="*/ 882107 h 895298"/>
                <a:gd name="connsiteX2179" fmla="*/ 3545695 w 3785343"/>
                <a:gd name="connsiteY2179" fmla="*/ 882107 h 895298"/>
                <a:gd name="connsiteX2180" fmla="*/ 3549893 w 3785343"/>
                <a:gd name="connsiteY2180" fmla="*/ 882107 h 895298"/>
                <a:gd name="connsiteX2181" fmla="*/ 3558098 w 3785343"/>
                <a:gd name="connsiteY2181" fmla="*/ 882107 h 895298"/>
                <a:gd name="connsiteX2182" fmla="*/ 3558098 w 3785343"/>
                <a:gd name="connsiteY2182" fmla="*/ 885257 h 895298"/>
                <a:gd name="connsiteX2183" fmla="*/ 3559242 w 3785343"/>
                <a:gd name="connsiteY2183" fmla="*/ 885257 h 895298"/>
                <a:gd name="connsiteX2184" fmla="*/ 3561341 w 3785343"/>
                <a:gd name="connsiteY2184" fmla="*/ 885257 h 895298"/>
                <a:gd name="connsiteX2185" fmla="*/ 3569546 w 3785343"/>
                <a:gd name="connsiteY2185" fmla="*/ 885257 h 895298"/>
                <a:gd name="connsiteX2186" fmla="*/ 3573743 w 3785343"/>
                <a:gd name="connsiteY2186" fmla="*/ 885257 h 895298"/>
                <a:gd name="connsiteX2187" fmla="*/ 3583093 w 3785343"/>
                <a:gd name="connsiteY2187" fmla="*/ 885257 h 895298"/>
                <a:gd name="connsiteX2188" fmla="*/ 3584047 w 3785343"/>
                <a:gd name="connsiteY2188" fmla="*/ 885257 h 895298"/>
                <a:gd name="connsiteX2189" fmla="*/ 3585192 w 3785343"/>
                <a:gd name="connsiteY2189" fmla="*/ 885257 h 895298"/>
                <a:gd name="connsiteX2190" fmla="*/ 3597594 w 3785343"/>
                <a:gd name="connsiteY2190" fmla="*/ 885257 h 895298"/>
                <a:gd name="connsiteX2191" fmla="*/ 3599693 w 3785343"/>
                <a:gd name="connsiteY2191" fmla="*/ 885257 h 895298"/>
                <a:gd name="connsiteX2192" fmla="*/ 3609996 w 3785343"/>
                <a:gd name="connsiteY2192" fmla="*/ 885257 h 895298"/>
                <a:gd name="connsiteX2193" fmla="*/ 3616292 w 3785343"/>
                <a:gd name="connsiteY2193" fmla="*/ 885257 h 895298"/>
                <a:gd name="connsiteX2194" fmla="*/ 3621444 w 3785343"/>
                <a:gd name="connsiteY2194" fmla="*/ 885257 h 895298"/>
                <a:gd name="connsiteX2195" fmla="*/ 3627550 w 3785343"/>
                <a:gd name="connsiteY2195" fmla="*/ 885257 h 895298"/>
                <a:gd name="connsiteX2196" fmla="*/ 3629649 w 3785343"/>
                <a:gd name="connsiteY2196" fmla="*/ 885257 h 895298"/>
                <a:gd name="connsiteX2197" fmla="*/ 3633846 w 3785343"/>
                <a:gd name="connsiteY2197" fmla="*/ 885257 h 895298"/>
                <a:gd name="connsiteX2198" fmla="*/ 3635945 w 3785343"/>
                <a:gd name="connsiteY2198" fmla="*/ 885257 h 895298"/>
                <a:gd name="connsiteX2199" fmla="*/ 3638998 w 3785343"/>
                <a:gd name="connsiteY2199" fmla="*/ 885257 h 895298"/>
                <a:gd name="connsiteX2200" fmla="*/ 3642051 w 3785343"/>
                <a:gd name="connsiteY2200" fmla="*/ 885257 h 895298"/>
                <a:gd name="connsiteX2201" fmla="*/ 3651400 w 3785343"/>
                <a:gd name="connsiteY2201" fmla="*/ 885257 h 895298"/>
                <a:gd name="connsiteX2202" fmla="*/ 3651400 w 3785343"/>
                <a:gd name="connsiteY2202" fmla="*/ 888407 h 895298"/>
                <a:gd name="connsiteX2203" fmla="*/ 3653499 w 3785343"/>
                <a:gd name="connsiteY2203" fmla="*/ 888407 h 895298"/>
                <a:gd name="connsiteX2204" fmla="*/ 3662848 w 3785343"/>
                <a:gd name="connsiteY2204" fmla="*/ 888407 h 895298"/>
                <a:gd name="connsiteX2205" fmla="*/ 3683646 w 3785343"/>
                <a:gd name="connsiteY2205" fmla="*/ 888407 h 895298"/>
                <a:gd name="connsiteX2206" fmla="*/ 3690897 w 3785343"/>
                <a:gd name="connsiteY2206" fmla="*/ 888407 h 895298"/>
                <a:gd name="connsiteX2207" fmla="*/ 3691851 w 3785343"/>
                <a:gd name="connsiteY2207" fmla="*/ 888407 h 895298"/>
                <a:gd name="connsiteX2208" fmla="*/ 3692995 w 3785343"/>
                <a:gd name="connsiteY2208" fmla="*/ 888407 h 895298"/>
                <a:gd name="connsiteX2209" fmla="*/ 3693949 w 3785343"/>
                <a:gd name="connsiteY2209" fmla="*/ 888407 h 895298"/>
                <a:gd name="connsiteX2210" fmla="*/ 3694904 w 3785343"/>
                <a:gd name="connsiteY2210" fmla="*/ 888407 h 895298"/>
                <a:gd name="connsiteX2211" fmla="*/ 3698147 w 3785343"/>
                <a:gd name="connsiteY2211" fmla="*/ 888407 h 895298"/>
                <a:gd name="connsiteX2212" fmla="*/ 3704253 w 3785343"/>
                <a:gd name="connsiteY2212" fmla="*/ 888407 h 895298"/>
                <a:gd name="connsiteX2213" fmla="*/ 3705397 w 3785343"/>
                <a:gd name="connsiteY2213" fmla="*/ 888407 h 895298"/>
                <a:gd name="connsiteX2214" fmla="*/ 3712648 w 3785343"/>
                <a:gd name="connsiteY2214" fmla="*/ 888407 h 895298"/>
                <a:gd name="connsiteX2215" fmla="*/ 3713602 w 3785343"/>
                <a:gd name="connsiteY2215" fmla="*/ 888407 h 895298"/>
                <a:gd name="connsiteX2216" fmla="*/ 3718754 w 3785343"/>
                <a:gd name="connsiteY2216" fmla="*/ 888407 h 895298"/>
                <a:gd name="connsiteX2217" fmla="*/ 3718754 w 3785343"/>
                <a:gd name="connsiteY2217" fmla="*/ 891755 h 895298"/>
                <a:gd name="connsiteX2218" fmla="*/ 3720853 w 3785343"/>
                <a:gd name="connsiteY2218" fmla="*/ 891755 h 895298"/>
                <a:gd name="connsiteX2219" fmla="*/ 3725050 w 3785343"/>
                <a:gd name="connsiteY2219" fmla="*/ 891755 h 895298"/>
                <a:gd name="connsiteX2220" fmla="*/ 3728103 w 3785343"/>
                <a:gd name="connsiteY2220" fmla="*/ 891755 h 895298"/>
                <a:gd name="connsiteX2221" fmla="*/ 3738597 w 3785343"/>
                <a:gd name="connsiteY2221" fmla="*/ 891755 h 895298"/>
                <a:gd name="connsiteX2222" fmla="*/ 3747947 w 3785343"/>
                <a:gd name="connsiteY2222" fmla="*/ 891755 h 895298"/>
                <a:gd name="connsiteX2223" fmla="*/ 3748901 w 3785343"/>
                <a:gd name="connsiteY2223" fmla="*/ 891755 h 895298"/>
                <a:gd name="connsiteX2224" fmla="*/ 3761303 w 3785343"/>
                <a:gd name="connsiteY2224" fmla="*/ 891755 h 895298"/>
                <a:gd name="connsiteX2225" fmla="*/ 3763402 w 3785343"/>
                <a:gd name="connsiteY2225" fmla="*/ 891755 h 895298"/>
                <a:gd name="connsiteX2226" fmla="*/ 3763402 w 3785343"/>
                <a:gd name="connsiteY2226" fmla="*/ 895299 h 895298"/>
                <a:gd name="connsiteX2227" fmla="*/ 3767599 w 3785343"/>
                <a:gd name="connsiteY2227" fmla="*/ 895299 h 895298"/>
                <a:gd name="connsiteX2228" fmla="*/ 3769698 w 3785343"/>
                <a:gd name="connsiteY2228" fmla="*/ 895299 h 895298"/>
                <a:gd name="connsiteX2229" fmla="*/ 3785344 w 3785343"/>
                <a:gd name="connsiteY2229" fmla="*/ 895299 h 89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</a:cxnLst>
              <a:rect l="l" t="t" r="r" b="b"/>
              <a:pathLst>
                <a:path w="3785343" h="895298">
                  <a:moveTo>
                    <a:pt x="0" y="0"/>
                  </a:moveTo>
                  <a:lnTo>
                    <a:pt x="3053" y="0"/>
                  </a:lnTo>
                  <a:lnTo>
                    <a:pt x="3053" y="788"/>
                  </a:lnTo>
                  <a:lnTo>
                    <a:pt x="5152" y="788"/>
                  </a:lnTo>
                  <a:lnTo>
                    <a:pt x="7251" y="788"/>
                  </a:lnTo>
                  <a:lnTo>
                    <a:pt x="7251" y="1378"/>
                  </a:lnTo>
                  <a:lnTo>
                    <a:pt x="9349" y="1378"/>
                  </a:lnTo>
                  <a:lnTo>
                    <a:pt x="9349" y="2166"/>
                  </a:lnTo>
                  <a:lnTo>
                    <a:pt x="10303" y="2166"/>
                  </a:lnTo>
                  <a:lnTo>
                    <a:pt x="12402" y="2166"/>
                  </a:lnTo>
                  <a:lnTo>
                    <a:pt x="12402" y="3741"/>
                  </a:lnTo>
                  <a:lnTo>
                    <a:pt x="13356" y="3741"/>
                  </a:lnTo>
                  <a:lnTo>
                    <a:pt x="13356" y="4332"/>
                  </a:lnTo>
                  <a:lnTo>
                    <a:pt x="14501" y="4332"/>
                  </a:lnTo>
                  <a:lnTo>
                    <a:pt x="14501" y="5119"/>
                  </a:lnTo>
                  <a:lnTo>
                    <a:pt x="17554" y="5119"/>
                  </a:lnTo>
                  <a:lnTo>
                    <a:pt x="17554" y="5907"/>
                  </a:lnTo>
                  <a:lnTo>
                    <a:pt x="18699" y="5907"/>
                  </a:lnTo>
                  <a:lnTo>
                    <a:pt x="18699" y="6498"/>
                  </a:lnTo>
                  <a:lnTo>
                    <a:pt x="19653" y="6498"/>
                  </a:lnTo>
                  <a:lnTo>
                    <a:pt x="20607" y="6498"/>
                  </a:lnTo>
                  <a:lnTo>
                    <a:pt x="20607" y="8073"/>
                  </a:lnTo>
                  <a:lnTo>
                    <a:pt x="21752" y="8073"/>
                  </a:lnTo>
                  <a:lnTo>
                    <a:pt x="21752" y="11617"/>
                  </a:lnTo>
                  <a:lnTo>
                    <a:pt x="22706" y="11617"/>
                  </a:lnTo>
                  <a:lnTo>
                    <a:pt x="22706" y="12405"/>
                  </a:lnTo>
                  <a:lnTo>
                    <a:pt x="24804" y="12405"/>
                  </a:lnTo>
                  <a:lnTo>
                    <a:pt x="24804" y="13783"/>
                  </a:lnTo>
                  <a:lnTo>
                    <a:pt x="25758" y="13783"/>
                  </a:lnTo>
                  <a:lnTo>
                    <a:pt x="25758" y="14571"/>
                  </a:lnTo>
                  <a:lnTo>
                    <a:pt x="26903" y="14571"/>
                  </a:lnTo>
                  <a:lnTo>
                    <a:pt x="26903" y="15161"/>
                  </a:lnTo>
                  <a:lnTo>
                    <a:pt x="27857" y="15161"/>
                  </a:lnTo>
                  <a:lnTo>
                    <a:pt x="27857" y="16736"/>
                  </a:lnTo>
                  <a:lnTo>
                    <a:pt x="28430" y="16736"/>
                  </a:lnTo>
                  <a:lnTo>
                    <a:pt x="28430" y="17524"/>
                  </a:lnTo>
                  <a:lnTo>
                    <a:pt x="29002" y="17524"/>
                  </a:lnTo>
                  <a:lnTo>
                    <a:pt x="29956" y="17524"/>
                  </a:lnTo>
                  <a:lnTo>
                    <a:pt x="29956" y="18312"/>
                  </a:lnTo>
                  <a:lnTo>
                    <a:pt x="31101" y="18312"/>
                  </a:lnTo>
                  <a:lnTo>
                    <a:pt x="31101" y="18902"/>
                  </a:lnTo>
                  <a:lnTo>
                    <a:pt x="32055" y="18902"/>
                  </a:lnTo>
                  <a:lnTo>
                    <a:pt x="32055" y="21856"/>
                  </a:lnTo>
                  <a:lnTo>
                    <a:pt x="33200" y="21856"/>
                  </a:lnTo>
                  <a:lnTo>
                    <a:pt x="33200" y="22643"/>
                  </a:lnTo>
                  <a:lnTo>
                    <a:pt x="34154" y="22643"/>
                  </a:lnTo>
                  <a:lnTo>
                    <a:pt x="34154" y="24022"/>
                  </a:lnTo>
                  <a:lnTo>
                    <a:pt x="35108" y="24022"/>
                  </a:lnTo>
                  <a:lnTo>
                    <a:pt x="35108" y="25597"/>
                  </a:lnTo>
                  <a:lnTo>
                    <a:pt x="35299" y="25597"/>
                  </a:lnTo>
                  <a:lnTo>
                    <a:pt x="35299" y="26188"/>
                  </a:lnTo>
                  <a:lnTo>
                    <a:pt x="36253" y="26188"/>
                  </a:lnTo>
                  <a:lnTo>
                    <a:pt x="36253" y="27763"/>
                  </a:lnTo>
                  <a:lnTo>
                    <a:pt x="36634" y="27763"/>
                  </a:lnTo>
                  <a:lnTo>
                    <a:pt x="36634" y="28550"/>
                  </a:lnTo>
                  <a:lnTo>
                    <a:pt x="36634" y="29141"/>
                  </a:lnTo>
                  <a:lnTo>
                    <a:pt x="37207" y="29141"/>
                  </a:lnTo>
                  <a:lnTo>
                    <a:pt x="37207" y="29929"/>
                  </a:lnTo>
                  <a:lnTo>
                    <a:pt x="38351" y="29929"/>
                  </a:lnTo>
                  <a:lnTo>
                    <a:pt x="38351" y="32095"/>
                  </a:lnTo>
                  <a:lnTo>
                    <a:pt x="39305" y="32095"/>
                  </a:lnTo>
                  <a:lnTo>
                    <a:pt x="39305" y="32882"/>
                  </a:lnTo>
                  <a:lnTo>
                    <a:pt x="40450" y="32882"/>
                  </a:lnTo>
                  <a:lnTo>
                    <a:pt x="40450" y="36623"/>
                  </a:lnTo>
                  <a:lnTo>
                    <a:pt x="41404" y="36623"/>
                  </a:lnTo>
                  <a:lnTo>
                    <a:pt x="41404" y="39577"/>
                  </a:lnTo>
                  <a:lnTo>
                    <a:pt x="42358" y="39577"/>
                  </a:lnTo>
                  <a:lnTo>
                    <a:pt x="43503" y="39577"/>
                  </a:lnTo>
                  <a:lnTo>
                    <a:pt x="43503" y="40167"/>
                  </a:lnTo>
                  <a:lnTo>
                    <a:pt x="44457" y="40167"/>
                  </a:lnTo>
                  <a:lnTo>
                    <a:pt x="44457" y="43121"/>
                  </a:lnTo>
                  <a:lnTo>
                    <a:pt x="45602" y="43121"/>
                  </a:lnTo>
                  <a:lnTo>
                    <a:pt x="45602" y="46074"/>
                  </a:lnTo>
                  <a:lnTo>
                    <a:pt x="46556" y="46074"/>
                  </a:lnTo>
                  <a:lnTo>
                    <a:pt x="46556" y="46862"/>
                  </a:lnTo>
                  <a:lnTo>
                    <a:pt x="47701" y="46862"/>
                  </a:lnTo>
                  <a:lnTo>
                    <a:pt x="47701" y="48240"/>
                  </a:lnTo>
                  <a:lnTo>
                    <a:pt x="48655" y="48240"/>
                  </a:lnTo>
                  <a:lnTo>
                    <a:pt x="48655" y="49028"/>
                  </a:lnTo>
                  <a:lnTo>
                    <a:pt x="49609" y="49028"/>
                  </a:lnTo>
                  <a:lnTo>
                    <a:pt x="49609" y="52769"/>
                  </a:lnTo>
                  <a:lnTo>
                    <a:pt x="50754" y="52769"/>
                  </a:lnTo>
                  <a:lnTo>
                    <a:pt x="50754" y="54147"/>
                  </a:lnTo>
                  <a:lnTo>
                    <a:pt x="51708" y="54147"/>
                  </a:lnTo>
                  <a:lnTo>
                    <a:pt x="51708" y="55722"/>
                  </a:lnTo>
                  <a:lnTo>
                    <a:pt x="52852" y="55722"/>
                  </a:lnTo>
                  <a:lnTo>
                    <a:pt x="52852" y="58676"/>
                  </a:lnTo>
                  <a:lnTo>
                    <a:pt x="53806" y="58676"/>
                  </a:lnTo>
                  <a:lnTo>
                    <a:pt x="53806" y="60054"/>
                  </a:lnTo>
                  <a:lnTo>
                    <a:pt x="54951" y="60054"/>
                  </a:lnTo>
                  <a:lnTo>
                    <a:pt x="54951" y="62220"/>
                  </a:lnTo>
                  <a:lnTo>
                    <a:pt x="55905" y="62220"/>
                  </a:lnTo>
                  <a:lnTo>
                    <a:pt x="55905" y="63008"/>
                  </a:lnTo>
                  <a:lnTo>
                    <a:pt x="57050" y="63008"/>
                  </a:lnTo>
                  <a:lnTo>
                    <a:pt x="57050" y="66749"/>
                  </a:lnTo>
                  <a:lnTo>
                    <a:pt x="58004" y="66749"/>
                  </a:lnTo>
                  <a:lnTo>
                    <a:pt x="58004" y="68915"/>
                  </a:lnTo>
                  <a:lnTo>
                    <a:pt x="58958" y="68915"/>
                  </a:lnTo>
                  <a:lnTo>
                    <a:pt x="58958" y="71868"/>
                  </a:lnTo>
                  <a:lnTo>
                    <a:pt x="61057" y="71868"/>
                  </a:lnTo>
                  <a:lnTo>
                    <a:pt x="61057" y="74034"/>
                  </a:lnTo>
                  <a:lnTo>
                    <a:pt x="62202" y="74034"/>
                  </a:lnTo>
                  <a:lnTo>
                    <a:pt x="62202" y="77775"/>
                  </a:lnTo>
                  <a:lnTo>
                    <a:pt x="63156" y="77775"/>
                  </a:lnTo>
                  <a:lnTo>
                    <a:pt x="63156" y="79350"/>
                  </a:lnTo>
                  <a:lnTo>
                    <a:pt x="64301" y="79350"/>
                  </a:lnTo>
                  <a:lnTo>
                    <a:pt x="64301" y="80728"/>
                  </a:lnTo>
                  <a:lnTo>
                    <a:pt x="65255" y="80728"/>
                  </a:lnTo>
                  <a:lnTo>
                    <a:pt x="65255" y="82894"/>
                  </a:lnTo>
                  <a:lnTo>
                    <a:pt x="66209" y="82894"/>
                  </a:lnTo>
                  <a:lnTo>
                    <a:pt x="66209" y="83682"/>
                  </a:lnTo>
                  <a:lnTo>
                    <a:pt x="67354" y="83682"/>
                  </a:lnTo>
                  <a:lnTo>
                    <a:pt x="67354" y="85848"/>
                  </a:lnTo>
                  <a:lnTo>
                    <a:pt x="68308" y="85848"/>
                  </a:lnTo>
                  <a:lnTo>
                    <a:pt x="68308" y="87423"/>
                  </a:lnTo>
                  <a:lnTo>
                    <a:pt x="69452" y="87423"/>
                  </a:lnTo>
                  <a:lnTo>
                    <a:pt x="69452" y="88211"/>
                  </a:lnTo>
                  <a:lnTo>
                    <a:pt x="71360" y="88211"/>
                  </a:lnTo>
                  <a:lnTo>
                    <a:pt x="73459" y="88211"/>
                  </a:lnTo>
                  <a:lnTo>
                    <a:pt x="73459" y="88801"/>
                  </a:lnTo>
                  <a:lnTo>
                    <a:pt x="74604" y="88801"/>
                  </a:lnTo>
                  <a:lnTo>
                    <a:pt x="74604" y="91164"/>
                  </a:lnTo>
                  <a:lnTo>
                    <a:pt x="75558" y="91164"/>
                  </a:lnTo>
                  <a:lnTo>
                    <a:pt x="75558" y="92542"/>
                  </a:lnTo>
                  <a:lnTo>
                    <a:pt x="75558" y="93330"/>
                  </a:lnTo>
                  <a:lnTo>
                    <a:pt x="76703" y="93330"/>
                  </a:lnTo>
                  <a:lnTo>
                    <a:pt x="76703" y="94118"/>
                  </a:lnTo>
                  <a:lnTo>
                    <a:pt x="77657" y="94118"/>
                  </a:lnTo>
                  <a:lnTo>
                    <a:pt x="77657" y="95496"/>
                  </a:lnTo>
                  <a:lnTo>
                    <a:pt x="78802" y="95496"/>
                  </a:lnTo>
                  <a:lnTo>
                    <a:pt x="78802" y="96283"/>
                  </a:lnTo>
                  <a:lnTo>
                    <a:pt x="79756" y="96283"/>
                  </a:lnTo>
                  <a:lnTo>
                    <a:pt x="79756" y="97071"/>
                  </a:lnTo>
                  <a:lnTo>
                    <a:pt x="80710" y="97071"/>
                  </a:lnTo>
                  <a:lnTo>
                    <a:pt x="80710" y="99237"/>
                  </a:lnTo>
                  <a:lnTo>
                    <a:pt x="81855" y="99237"/>
                  </a:lnTo>
                  <a:lnTo>
                    <a:pt x="81855" y="100025"/>
                  </a:lnTo>
                  <a:lnTo>
                    <a:pt x="82809" y="100025"/>
                  </a:lnTo>
                  <a:lnTo>
                    <a:pt x="83953" y="100025"/>
                  </a:lnTo>
                  <a:lnTo>
                    <a:pt x="86052" y="100025"/>
                  </a:lnTo>
                  <a:lnTo>
                    <a:pt x="86052" y="102190"/>
                  </a:lnTo>
                  <a:lnTo>
                    <a:pt x="87006" y="102190"/>
                  </a:lnTo>
                  <a:lnTo>
                    <a:pt x="87006" y="104356"/>
                  </a:lnTo>
                  <a:lnTo>
                    <a:pt x="87960" y="104356"/>
                  </a:lnTo>
                  <a:lnTo>
                    <a:pt x="87960" y="105144"/>
                  </a:lnTo>
                  <a:lnTo>
                    <a:pt x="89105" y="105144"/>
                  </a:lnTo>
                  <a:lnTo>
                    <a:pt x="89105" y="105932"/>
                  </a:lnTo>
                  <a:lnTo>
                    <a:pt x="91204" y="105932"/>
                  </a:lnTo>
                  <a:lnTo>
                    <a:pt x="91204" y="106719"/>
                  </a:lnTo>
                  <a:lnTo>
                    <a:pt x="92158" y="106719"/>
                  </a:lnTo>
                  <a:lnTo>
                    <a:pt x="92158" y="107310"/>
                  </a:lnTo>
                  <a:lnTo>
                    <a:pt x="93303" y="107310"/>
                  </a:lnTo>
                  <a:lnTo>
                    <a:pt x="93303" y="108885"/>
                  </a:lnTo>
                  <a:lnTo>
                    <a:pt x="94257" y="108885"/>
                  </a:lnTo>
                  <a:lnTo>
                    <a:pt x="94257" y="111051"/>
                  </a:lnTo>
                  <a:lnTo>
                    <a:pt x="95211" y="111051"/>
                  </a:lnTo>
                  <a:lnTo>
                    <a:pt x="95211" y="111839"/>
                  </a:lnTo>
                  <a:lnTo>
                    <a:pt x="96356" y="111839"/>
                  </a:lnTo>
                  <a:lnTo>
                    <a:pt x="96356" y="114004"/>
                  </a:lnTo>
                  <a:lnTo>
                    <a:pt x="97310" y="114004"/>
                  </a:lnTo>
                  <a:lnTo>
                    <a:pt x="97310" y="114792"/>
                  </a:lnTo>
                  <a:lnTo>
                    <a:pt x="97882" y="114792"/>
                  </a:lnTo>
                  <a:lnTo>
                    <a:pt x="97882" y="115580"/>
                  </a:lnTo>
                  <a:lnTo>
                    <a:pt x="98454" y="115580"/>
                  </a:lnTo>
                  <a:lnTo>
                    <a:pt x="98454" y="118533"/>
                  </a:lnTo>
                  <a:lnTo>
                    <a:pt x="99408" y="118533"/>
                  </a:lnTo>
                  <a:lnTo>
                    <a:pt x="99408" y="119911"/>
                  </a:lnTo>
                  <a:lnTo>
                    <a:pt x="100553" y="119911"/>
                  </a:lnTo>
                  <a:lnTo>
                    <a:pt x="100553" y="122274"/>
                  </a:lnTo>
                  <a:lnTo>
                    <a:pt x="100553" y="122274"/>
                  </a:lnTo>
                  <a:lnTo>
                    <a:pt x="100553" y="123062"/>
                  </a:lnTo>
                  <a:lnTo>
                    <a:pt x="101507" y="123062"/>
                  </a:lnTo>
                  <a:lnTo>
                    <a:pt x="103606" y="123062"/>
                  </a:lnTo>
                  <a:lnTo>
                    <a:pt x="103606" y="125228"/>
                  </a:lnTo>
                  <a:lnTo>
                    <a:pt x="104560" y="125228"/>
                  </a:lnTo>
                  <a:lnTo>
                    <a:pt x="104560" y="126606"/>
                  </a:lnTo>
                  <a:lnTo>
                    <a:pt x="104751" y="126606"/>
                  </a:lnTo>
                  <a:lnTo>
                    <a:pt x="104751" y="127394"/>
                  </a:lnTo>
                  <a:lnTo>
                    <a:pt x="105705" y="127394"/>
                  </a:lnTo>
                  <a:lnTo>
                    <a:pt x="105705" y="128181"/>
                  </a:lnTo>
                  <a:lnTo>
                    <a:pt x="107804" y="128181"/>
                  </a:lnTo>
                  <a:lnTo>
                    <a:pt x="108758" y="128181"/>
                  </a:lnTo>
                  <a:lnTo>
                    <a:pt x="108758" y="129756"/>
                  </a:lnTo>
                  <a:lnTo>
                    <a:pt x="110857" y="129756"/>
                  </a:lnTo>
                  <a:lnTo>
                    <a:pt x="111811" y="129756"/>
                  </a:lnTo>
                  <a:lnTo>
                    <a:pt x="111811" y="130347"/>
                  </a:lnTo>
                  <a:lnTo>
                    <a:pt x="112955" y="130347"/>
                  </a:lnTo>
                  <a:lnTo>
                    <a:pt x="112955" y="131135"/>
                  </a:lnTo>
                  <a:lnTo>
                    <a:pt x="113909" y="131135"/>
                  </a:lnTo>
                  <a:lnTo>
                    <a:pt x="113909" y="131922"/>
                  </a:lnTo>
                  <a:lnTo>
                    <a:pt x="113909" y="131922"/>
                  </a:lnTo>
                  <a:lnTo>
                    <a:pt x="113909" y="134876"/>
                  </a:lnTo>
                  <a:lnTo>
                    <a:pt x="115054" y="134876"/>
                  </a:lnTo>
                  <a:lnTo>
                    <a:pt x="115054" y="136451"/>
                  </a:lnTo>
                  <a:lnTo>
                    <a:pt x="115818" y="136451"/>
                  </a:lnTo>
                  <a:lnTo>
                    <a:pt x="115818" y="137042"/>
                  </a:lnTo>
                  <a:lnTo>
                    <a:pt x="116008" y="137042"/>
                  </a:lnTo>
                  <a:lnTo>
                    <a:pt x="116008" y="137829"/>
                  </a:lnTo>
                  <a:lnTo>
                    <a:pt x="116962" y="137829"/>
                  </a:lnTo>
                  <a:lnTo>
                    <a:pt x="116962" y="140783"/>
                  </a:lnTo>
                  <a:lnTo>
                    <a:pt x="118107" y="140783"/>
                  </a:lnTo>
                  <a:lnTo>
                    <a:pt x="118107" y="143145"/>
                  </a:lnTo>
                  <a:lnTo>
                    <a:pt x="120206" y="143145"/>
                  </a:lnTo>
                  <a:lnTo>
                    <a:pt x="120206" y="144524"/>
                  </a:lnTo>
                  <a:lnTo>
                    <a:pt x="121160" y="144524"/>
                  </a:lnTo>
                  <a:lnTo>
                    <a:pt x="121160" y="146099"/>
                  </a:lnTo>
                  <a:lnTo>
                    <a:pt x="122305" y="146099"/>
                  </a:lnTo>
                  <a:lnTo>
                    <a:pt x="122305" y="147477"/>
                  </a:lnTo>
                  <a:lnTo>
                    <a:pt x="123259" y="147477"/>
                  </a:lnTo>
                  <a:lnTo>
                    <a:pt x="123259" y="149052"/>
                  </a:lnTo>
                  <a:lnTo>
                    <a:pt x="124404" y="149052"/>
                  </a:lnTo>
                  <a:lnTo>
                    <a:pt x="124976" y="149052"/>
                  </a:lnTo>
                  <a:lnTo>
                    <a:pt x="124976" y="149840"/>
                  </a:lnTo>
                  <a:lnTo>
                    <a:pt x="126312" y="149840"/>
                  </a:lnTo>
                  <a:lnTo>
                    <a:pt x="126312" y="154369"/>
                  </a:lnTo>
                  <a:lnTo>
                    <a:pt x="127457" y="154369"/>
                  </a:lnTo>
                  <a:lnTo>
                    <a:pt x="127457" y="156535"/>
                  </a:lnTo>
                  <a:lnTo>
                    <a:pt x="128411" y="156535"/>
                  </a:lnTo>
                  <a:lnTo>
                    <a:pt x="128411" y="157322"/>
                  </a:lnTo>
                  <a:lnTo>
                    <a:pt x="130509" y="157322"/>
                  </a:lnTo>
                  <a:lnTo>
                    <a:pt x="130509" y="161063"/>
                  </a:lnTo>
                  <a:lnTo>
                    <a:pt x="131654" y="161063"/>
                  </a:lnTo>
                  <a:lnTo>
                    <a:pt x="131654" y="164804"/>
                  </a:lnTo>
                  <a:lnTo>
                    <a:pt x="132608" y="164804"/>
                  </a:lnTo>
                  <a:lnTo>
                    <a:pt x="132608" y="166183"/>
                  </a:lnTo>
                  <a:lnTo>
                    <a:pt x="133562" y="166183"/>
                  </a:lnTo>
                  <a:lnTo>
                    <a:pt x="133562" y="167758"/>
                  </a:lnTo>
                  <a:lnTo>
                    <a:pt x="134707" y="167758"/>
                  </a:lnTo>
                  <a:lnTo>
                    <a:pt x="135661" y="167758"/>
                  </a:lnTo>
                  <a:lnTo>
                    <a:pt x="135661" y="169136"/>
                  </a:lnTo>
                  <a:lnTo>
                    <a:pt x="136806" y="169136"/>
                  </a:lnTo>
                  <a:lnTo>
                    <a:pt x="137760" y="169136"/>
                  </a:lnTo>
                  <a:lnTo>
                    <a:pt x="137760" y="171499"/>
                  </a:lnTo>
                  <a:lnTo>
                    <a:pt x="138905" y="171499"/>
                  </a:lnTo>
                  <a:lnTo>
                    <a:pt x="138905" y="174452"/>
                  </a:lnTo>
                  <a:lnTo>
                    <a:pt x="139859" y="174452"/>
                  </a:lnTo>
                  <a:lnTo>
                    <a:pt x="139859" y="175240"/>
                  </a:lnTo>
                  <a:lnTo>
                    <a:pt x="140813" y="175240"/>
                  </a:lnTo>
                  <a:lnTo>
                    <a:pt x="140813" y="176618"/>
                  </a:lnTo>
                  <a:lnTo>
                    <a:pt x="142912" y="176618"/>
                  </a:lnTo>
                  <a:lnTo>
                    <a:pt x="142912" y="178193"/>
                  </a:lnTo>
                  <a:lnTo>
                    <a:pt x="144056" y="178193"/>
                  </a:lnTo>
                  <a:lnTo>
                    <a:pt x="144056" y="178981"/>
                  </a:lnTo>
                  <a:lnTo>
                    <a:pt x="144438" y="178981"/>
                  </a:lnTo>
                  <a:lnTo>
                    <a:pt x="144438" y="179769"/>
                  </a:lnTo>
                  <a:lnTo>
                    <a:pt x="145010" y="179769"/>
                  </a:lnTo>
                  <a:lnTo>
                    <a:pt x="145010" y="181934"/>
                  </a:lnTo>
                  <a:lnTo>
                    <a:pt x="145010" y="183510"/>
                  </a:lnTo>
                  <a:lnTo>
                    <a:pt x="146155" y="183510"/>
                  </a:lnTo>
                  <a:lnTo>
                    <a:pt x="146155" y="187251"/>
                  </a:lnTo>
                  <a:lnTo>
                    <a:pt x="147109" y="187251"/>
                  </a:lnTo>
                  <a:lnTo>
                    <a:pt x="147109" y="188629"/>
                  </a:lnTo>
                  <a:lnTo>
                    <a:pt x="148063" y="188629"/>
                  </a:lnTo>
                  <a:lnTo>
                    <a:pt x="148063" y="193158"/>
                  </a:lnTo>
                  <a:lnTo>
                    <a:pt x="149208" y="193158"/>
                  </a:lnTo>
                  <a:lnTo>
                    <a:pt x="149208" y="193945"/>
                  </a:lnTo>
                  <a:lnTo>
                    <a:pt x="150162" y="193945"/>
                  </a:lnTo>
                  <a:lnTo>
                    <a:pt x="150162" y="196111"/>
                  </a:lnTo>
                  <a:lnTo>
                    <a:pt x="150735" y="196111"/>
                  </a:lnTo>
                  <a:lnTo>
                    <a:pt x="150735" y="196899"/>
                  </a:lnTo>
                  <a:lnTo>
                    <a:pt x="151307" y="196899"/>
                  </a:lnTo>
                  <a:lnTo>
                    <a:pt x="151307" y="199852"/>
                  </a:lnTo>
                  <a:lnTo>
                    <a:pt x="152261" y="199852"/>
                  </a:lnTo>
                  <a:lnTo>
                    <a:pt x="152261" y="200640"/>
                  </a:lnTo>
                  <a:lnTo>
                    <a:pt x="153406" y="200640"/>
                  </a:lnTo>
                  <a:lnTo>
                    <a:pt x="153406" y="203593"/>
                  </a:lnTo>
                  <a:lnTo>
                    <a:pt x="154360" y="203593"/>
                  </a:lnTo>
                  <a:lnTo>
                    <a:pt x="154360" y="205956"/>
                  </a:lnTo>
                  <a:lnTo>
                    <a:pt x="155314" y="205956"/>
                  </a:lnTo>
                  <a:lnTo>
                    <a:pt x="155314" y="207531"/>
                  </a:lnTo>
                  <a:lnTo>
                    <a:pt x="156268" y="207531"/>
                  </a:lnTo>
                  <a:lnTo>
                    <a:pt x="156268" y="208122"/>
                  </a:lnTo>
                  <a:lnTo>
                    <a:pt x="156459" y="208122"/>
                  </a:lnTo>
                  <a:lnTo>
                    <a:pt x="156459" y="209697"/>
                  </a:lnTo>
                  <a:lnTo>
                    <a:pt x="157413" y="209697"/>
                  </a:lnTo>
                  <a:lnTo>
                    <a:pt x="157413" y="214226"/>
                  </a:lnTo>
                  <a:lnTo>
                    <a:pt x="158557" y="214226"/>
                  </a:lnTo>
                  <a:lnTo>
                    <a:pt x="159511" y="214226"/>
                  </a:lnTo>
                  <a:lnTo>
                    <a:pt x="159511" y="215801"/>
                  </a:lnTo>
                  <a:lnTo>
                    <a:pt x="160656" y="215801"/>
                  </a:lnTo>
                  <a:lnTo>
                    <a:pt x="160656" y="217967"/>
                  </a:lnTo>
                  <a:lnTo>
                    <a:pt x="161610" y="217967"/>
                  </a:lnTo>
                  <a:lnTo>
                    <a:pt x="161610" y="219542"/>
                  </a:lnTo>
                  <a:lnTo>
                    <a:pt x="162755" y="219542"/>
                  </a:lnTo>
                  <a:lnTo>
                    <a:pt x="162755" y="220920"/>
                  </a:lnTo>
                  <a:lnTo>
                    <a:pt x="163709" y="220920"/>
                  </a:lnTo>
                  <a:lnTo>
                    <a:pt x="163709" y="224071"/>
                  </a:lnTo>
                  <a:lnTo>
                    <a:pt x="164663" y="224071"/>
                  </a:lnTo>
                  <a:lnTo>
                    <a:pt x="164663" y="224858"/>
                  </a:lnTo>
                  <a:lnTo>
                    <a:pt x="165808" y="224858"/>
                  </a:lnTo>
                  <a:lnTo>
                    <a:pt x="165808" y="229387"/>
                  </a:lnTo>
                  <a:lnTo>
                    <a:pt x="166762" y="229387"/>
                  </a:lnTo>
                  <a:lnTo>
                    <a:pt x="166762" y="233128"/>
                  </a:lnTo>
                  <a:lnTo>
                    <a:pt x="167907" y="233128"/>
                  </a:lnTo>
                  <a:lnTo>
                    <a:pt x="167907" y="235294"/>
                  </a:lnTo>
                  <a:lnTo>
                    <a:pt x="168861" y="235294"/>
                  </a:lnTo>
                  <a:lnTo>
                    <a:pt x="168861" y="236082"/>
                  </a:lnTo>
                  <a:lnTo>
                    <a:pt x="170006" y="236082"/>
                  </a:lnTo>
                  <a:lnTo>
                    <a:pt x="170006" y="238444"/>
                  </a:lnTo>
                  <a:lnTo>
                    <a:pt x="170960" y="238444"/>
                  </a:lnTo>
                  <a:lnTo>
                    <a:pt x="170960" y="240020"/>
                  </a:lnTo>
                  <a:lnTo>
                    <a:pt x="171914" y="240020"/>
                  </a:lnTo>
                  <a:lnTo>
                    <a:pt x="171914" y="243761"/>
                  </a:lnTo>
                  <a:lnTo>
                    <a:pt x="173058" y="243761"/>
                  </a:lnTo>
                  <a:lnTo>
                    <a:pt x="173058" y="245927"/>
                  </a:lnTo>
                  <a:lnTo>
                    <a:pt x="174012" y="245927"/>
                  </a:lnTo>
                  <a:lnTo>
                    <a:pt x="174012" y="246714"/>
                  </a:lnTo>
                  <a:lnTo>
                    <a:pt x="175157" y="246714"/>
                  </a:lnTo>
                  <a:lnTo>
                    <a:pt x="175157" y="254393"/>
                  </a:lnTo>
                  <a:lnTo>
                    <a:pt x="176111" y="254393"/>
                  </a:lnTo>
                  <a:lnTo>
                    <a:pt x="177256" y="254393"/>
                  </a:lnTo>
                  <a:lnTo>
                    <a:pt x="177256" y="255181"/>
                  </a:lnTo>
                  <a:lnTo>
                    <a:pt x="178210" y="255181"/>
                  </a:lnTo>
                  <a:lnTo>
                    <a:pt x="178210" y="255772"/>
                  </a:lnTo>
                  <a:lnTo>
                    <a:pt x="179164" y="255772"/>
                  </a:lnTo>
                  <a:lnTo>
                    <a:pt x="179164" y="257347"/>
                  </a:lnTo>
                  <a:lnTo>
                    <a:pt x="180309" y="257347"/>
                  </a:lnTo>
                  <a:lnTo>
                    <a:pt x="180309" y="259709"/>
                  </a:lnTo>
                  <a:lnTo>
                    <a:pt x="181263" y="259709"/>
                  </a:lnTo>
                  <a:lnTo>
                    <a:pt x="181263" y="260497"/>
                  </a:lnTo>
                  <a:lnTo>
                    <a:pt x="182408" y="260497"/>
                  </a:lnTo>
                  <a:lnTo>
                    <a:pt x="182408" y="262072"/>
                  </a:lnTo>
                  <a:lnTo>
                    <a:pt x="183362" y="262072"/>
                  </a:lnTo>
                  <a:lnTo>
                    <a:pt x="183362" y="264238"/>
                  </a:lnTo>
                  <a:lnTo>
                    <a:pt x="184507" y="264238"/>
                  </a:lnTo>
                  <a:lnTo>
                    <a:pt x="185461" y="264238"/>
                  </a:lnTo>
                  <a:lnTo>
                    <a:pt x="185461" y="265026"/>
                  </a:lnTo>
                  <a:lnTo>
                    <a:pt x="186415" y="265026"/>
                  </a:lnTo>
                  <a:lnTo>
                    <a:pt x="186415" y="265813"/>
                  </a:lnTo>
                  <a:lnTo>
                    <a:pt x="187560" y="265813"/>
                  </a:lnTo>
                  <a:lnTo>
                    <a:pt x="187560" y="268176"/>
                  </a:lnTo>
                  <a:lnTo>
                    <a:pt x="188514" y="268176"/>
                  </a:lnTo>
                  <a:lnTo>
                    <a:pt x="188514" y="269554"/>
                  </a:lnTo>
                  <a:lnTo>
                    <a:pt x="189658" y="269554"/>
                  </a:lnTo>
                  <a:lnTo>
                    <a:pt x="189658" y="270342"/>
                  </a:lnTo>
                  <a:lnTo>
                    <a:pt x="190612" y="270342"/>
                  </a:lnTo>
                  <a:lnTo>
                    <a:pt x="190612" y="272705"/>
                  </a:lnTo>
                  <a:lnTo>
                    <a:pt x="191757" y="272705"/>
                  </a:lnTo>
                  <a:lnTo>
                    <a:pt x="191757" y="273492"/>
                  </a:lnTo>
                  <a:lnTo>
                    <a:pt x="192711" y="273492"/>
                  </a:lnTo>
                  <a:lnTo>
                    <a:pt x="192711" y="276643"/>
                  </a:lnTo>
                  <a:lnTo>
                    <a:pt x="193665" y="276643"/>
                  </a:lnTo>
                  <a:lnTo>
                    <a:pt x="193665" y="278021"/>
                  </a:lnTo>
                  <a:lnTo>
                    <a:pt x="194428" y="278021"/>
                  </a:lnTo>
                  <a:lnTo>
                    <a:pt x="194428" y="278809"/>
                  </a:lnTo>
                  <a:lnTo>
                    <a:pt x="194810" y="278809"/>
                  </a:lnTo>
                  <a:lnTo>
                    <a:pt x="194810" y="281959"/>
                  </a:lnTo>
                  <a:lnTo>
                    <a:pt x="195764" y="281959"/>
                  </a:lnTo>
                  <a:lnTo>
                    <a:pt x="195764" y="286488"/>
                  </a:lnTo>
                  <a:lnTo>
                    <a:pt x="196909" y="286488"/>
                  </a:lnTo>
                  <a:lnTo>
                    <a:pt x="196909" y="288851"/>
                  </a:lnTo>
                  <a:lnTo>
                    <a:pt x="197863" y="288851"/>
                  </a:lnTo>
                  <a:lnTo>
                    <a:pt x="197863" y="289638"/>
                  </a:lnTo>
                  <a:lnTo>
                    <a:pt x="199008" y="289638"/>
                  </a:lnTo>
                  <a:lnTo>
                    <a:pt x="199008" y="292788"/>
                  </a:lnTo>
                  <a:lnTo>
                    <a:pt x="199962" y="292788"/>
                  </a:lnTo>
                  <a:lnTo>
                    <a:pt x="201107" y="292788"/>
                  </a:lnTo>
                  <a:lnTo>
                    <a:pt x="201107" y="293576"/>
                  </a:lnTo>
                  <a:lnTo>
                    <a:pt x="202061" y="293576"/>
                  </a:lnTo>
                  <a:lnTo>
                    <a:pt x="202061" y="295939"/>
                  </a:lnTo>
                  <a:lnTo>
                    <a:pt x="203015" y="295939"/>
                  </a:lnTo>
                  <a:lnTo>
                    <a:pt x="203015" y="297317"/>
                  </a:lnTo>
                  <a:lnTo>
                    <a:pt x="205113" y="297317"/>
                  </a:lnTo>
                  <a:lnTo>
                    <a:pt x="205113" y="299680"/>
                  </a:lnTo>
                  <a:lnTo>
                    <a:pt x="206258" y="299680"/>
                  </a:lnTo>
                  <a:lnTo>
                    <a:pt x="206258" y="300468"/>
                  </a:lnTo>
                  <a:lnTo>
                    <a:pt x="206258" y="301255"/>
                  </a:lnTo>
                  <a:lnTo>
                    <a:pt x="207212" y="301255"/>
                  </a:lnTo>
                  <a:lnTo>
                    <a:pt x="207212" y="302830"/>
                  </a:lnTo>
                  <a:lnTo>
                    <a:pt x="208166" y="302830"/>
                  </a:lnTo>
                  <a:lnTo>
                    <a:pt x="208166" y="304406"/>
                  </a:lnTo>
                  <a:lnTo>
                    <a:pt x="209311" y="304406"/>
                  </a:lnTo>
                  <a:lnTo>
                    <a:pt x="209311" y="305193"/>
                  </a:lnTo>
                  <a:lnTo>
                    <a:pt x="210265" y="305193"/>
                  </a:lnTo>
                  <a:lnTo>
                    <a:pt x="210265" y="305981"/>
                  </a:lnTo>
                  <a:lnTo>
                    <a:pt x="211410" y="305981"/>
                  </a:lnTo>
                  <a:lnTo>
                    <a:pt x="211410" y="308343"/>
                  </a:lnTo>
                  <a:lnTo>
                    <a:pt x="212364" y="308343"/>
                  </a:lnTo>
                  <a:lnTo>
                    <a:pt x="212364" y="308934"/>
                  </a:lnTo>
                  <a:lnTo>
                    <a:pt x="213509" y="308934"/>
                  </a:lnTo>
                  <a:lnTo>
                    <a:pt x="213509" y="311297"/>
                  </a:lnTo>
                  <a:lnTo>
                    <a:pt x="215608" y="311297"/>
                  </a:lnTo>
                  <a:lnTo>
                    <a:pt x="215608" y="312872"/>
                  </a:lnTo>
                  <a:lnTo>
                    <a:pt x="216562" y="312872"/>
                  </a:lnTo>
                  <a:lnTo>
                    <a:pt x="216562" y="314447"/>
                  </a:lnTo>
                  <a:lnTo>
                    <a:pt x="217516" y="314447"/>
                  </a:lnTo>
                  <a:lnTo>
                    <a:pt x="217516" y="317598"/>
                  </a:lnTo>
                  <a:lnTo>
                    <a:pt x="218660" y="317598"/>
                  </a:lnTo>
                  <a:lnTo>
                    <a:pt x="218660" y="319961"/>
                  </a:lnTo>
                  <a:lnTo>
                    <a:pt x="219614" y="319961"/>
                  </a:lnTo>
                  <a:lnTo>
                    <a:pt x="219614" y="321536"/>
                  </a:lnTo>
                  <a:lnTo>
                    <a:pt x="220759" y="321536"/>
                  </a:lnTo>
                  <a:lnTo>
                    <a:pt x="220759" y="322323"/>
                  </a:lnTo>
                  <a:lnTo>
                    <a:pt x="221713" y="322323"/>
                  </a:lnTo>
                  <a:lnTo>
                    <a:pt x="221713" y="323111"/>
                  </a:lnTo>
                  <a:lnTo>
                    <a:pt x="222667" y="323111"/>
                  </a:lnTo>
                  <a:lnTo>
                    <a:pt x="222667" y="323899"/>
                  </a:lnTo>
                  <a:lnTo>
                    <a:pt x="223812" y="323899"/>
                  </a:lnTo>
                  <a:lnTo>
                    <a:pt x="224194" y="323899"/>
                  </a:lnTo>
                  <a:lnTo>
                    <a:pt x="224194" y="324686"/>
                  </a:lnTo>
                  <a:lnTo>
                    <a:pt x="224766" y="324686"/>
                  </a:lnTo>
                  <a:lnTo>
                    <a:pt x="224766" y="326064"/>
                  </a:lnTo>
                  <a:lnTo>
                    <a:pt x="224957" y="326064"/>
                  </a:lnTo>
                  <a:lnTo>
                    <a:pt x="224957" y="326852"/>
                  </a:lnTo>
                  <a:lnTo>
                    <a:pt x="225911" y="326852"/>
                  </a:lnTo>
                  <a:lnTo>
                    <a:pt x="226865" y="326852"/>
                  </a:lnTo>
                  <a:lnTo>
                    <a:pt x="226865" y="328427"/>
                  </a:lnTo>
                  <a:lnTo>
                    <a:pt x="228010" y="328427"/>
                  </a:lnTo>
                  <a:lnTo>
                    <a:pt x="228010" y="330790"/>
                  </a:lnTo>
                  <a:lnTo>
                    <a:pt x="228964" y="330790"/>
                  </a:lnTo>
                  <a:lnTo>
                    <a:pt x="228964" y="331578"/>
                  </a:lnTo>
                  <a:lnTo>
                    <a:pt x="229155" y="331578"/>
                  </a:lnTo>
                  <a:lnTo>
                    <a:pt x="229155" y="332365"/>
                  </a:lnTo>
                  <a:lnTo>
                    <a:pt x="230109" y="332365"/>
                  </a:lnTo>
                  <a:lnTo>
                    <a:pt x="230109" y="333153"/>
                  </a:lnTo>
                  <a:lnTo>
                    <a:pt x="231063" y="333153"/>
                  </a:lnTo>
                  <a:lnTo>
                    <a:pt x="231063" y="335516"/>
                  </a:lnTo>
                  <a:lnTo>
                    <a:pt x="232017" y="335516"/>
                  </a:lnTo>
                  <a:lnTo>
                    <a:pt x="232017" y="340241"/>
                  </a:lnTo>
                  <a:lnTo>
                    <a:pt x="233161" y="340241"/>
                  </a:lnTo>
                  <a:lnTo>
                    <a:pt x="233161" y="341029"/>
                  </a:lnTo>
                  <a:lnTo>
                    <a:pt x="235260" y="341029"/>
                  </a:lnTo>
                  <a:lnTo>
                    <a:pt x="235260" y="342604"/>
                  </a:lnTo>
                  <a:lnTo>
                    <a:pt x="236024" y="342604"/>
                  </a:lnTo>
                  <a:lnTo>
                    <a:pt x="236024" y="343391"/>
                  </a:lnTo>
                  <a:lnTo>
                    <a:pt x="236214" y="343391"/>
                  </a:lnTo>
                  <a:lnTo>
                    <a:pt x="236214" y="344179"/>
                  </a:lnTo>
                  <a:lnTo>
                    <a:pt x="237359" y="344179"/>
                  </a:lnTo>
                  <a:lnTo>
                    <a:pt x="237359" y="344967"/>
                  </a:lnTo>
                  <a:lnTo>
                    <a:pt x="238313" y="344967"/>
                  </a:lnTo>
                  <a:lnTo>
                    <a:pt x="238313" y="347329"/>
                  </a:lnTo>
                  <a:lnTo>
                    <a:pt x="239267" y="347329"/>
                  </a:lnTo>
                  <a:lnTo>
                    <a:pt x="239267" y="348905"/>
                  </a:lnTo>
                  <a:lnTo>
                    <a:pt x="240412" y="348905"/>
                  </a:lnTo>
                  <a:lnTo>
                    <a:pt x="240412" y="351267"/>
                  </a:lnTo>
                  <a:lnTo>
                    <a:pt x="241366" y="351267"/>
                  </a:lnTo>
                  <a:lnTo>
                    <a:pt x="241366" y="354418"/>
                  </a:lnTo>
                  <a:lnTo>
                    <a:pt x="242511" y="354418"/>
                  </a:lnTo>
                  <a:lnTo>
                    <a:pt x="242511" y="357568"/>
                  </a:lnTo>
                  <a:lnTo>
                    <a:pt x="243465" y="357568"/>
                  </a:lnTo>
                  <a:lnTo>
                    <a:pt x="243465" y="359143"/>
                  </a:lnTo>
                  <a:lnTo>
                    <a:pt x="244419" y="359143"/>
                  </a:lnTo>
                  <a:lnTo>
                    <a:pt x="244419" y="359931"/>
                  </a:lnTo>
                  <a:lnTo>
                    <a:pt x="244610" y="359931"/>
                  </a:lnTo>
                  <a:lnTo>
                    <a:pt x="244610" y="362294"/>
                  </a:lnTo>
                  <a:lnTo>
                    <a:pt x="245564" y="362294"/>
                  </a:lnTo>
                  <a:lnTo>
                    <a:pt x="245564" y="363869"/>
                  </a:lnTo>
                  <a:lnTo>
                    <a:pt x="246518" y="363869"/>
                  </a:lnTo>
                  <a:lnTo>
                    <a:pt x="246518" y="365444"/>
                  </a:lnTo>
                  <a:lnTo>
                    <a:pt x="247663" y="365444"/>
                  </a:lnTo>
                  <a:lnTo>
                    <a:pt x="248617" y="365444"/>
                  </a:lnTo>
                  <a:lnTo>
                    <a:pt x="248617" y="367019"/>
                  </a:lnTo>
                  <a:lnTo>
                    <a:pt x="249761" y="367019"/>
                  </a:lnTo>
                  <a:lnTo>
                    <a:pt x="249761" y="368594"/>
                  </a:lnTo>
                  <a:lnTo>
                    <a:pt x="250715" y="368594"/>
                  </a:lnTo>
                  <a:lnTo>
                    <a:pt x="251860" y="368594"/>
                  </a:lnTo>
                  <a:lnTo>
                    <a:pt x="251860" y="370957"/>
                  </a:lnTo>
                  <a:lnTo>
                    <a:pt x="252814" y="370957"/>
                  </a:lnTo>
                  <a:lnTo>
                    <a:pt x="252814" y="372532"/>
                  </a:lnTo>
                  <a:lnTo>
                    <a:pt x="253959" y="372532"/>
                  </a:lnTo>
                  <a:lnTo>
                    <a:pt x="253959" y="374108"/>
                  </a:lnTo>
                  <a:lnTo>
                    <a:pt x="254913" y="374108"/>
                  </a:lnTo>
                  <a:lnTo>
                    <a:pt x="254913" y="375683"/>
                  </a:lnTo>
                  <a:lnTo>
                    <a:pt x="255867" y="375683"/>
                  </a:lnTo>
                  <a:lnTo>
                    <a:pt x="255867" y="376470"/>
                  </a:lnTo>
                  <a:lnTo>
                    <a:pt x="257012" y="376470"/>
                  </a:lnTo>
                  <a:lnTo>
                    <a:pt x="257012" y="377258"/>
                  </a:lnTo>
                  <a:lnTo>
                    <a:pt x="257966" y="377258"/>
                  </a:lnTo>
                  <a:lnTo>
                    <a:pt x="257966" y="378833"/>
                  </a:lnTo>
                  <a:lnTo>
                    <a:pt x="259111" y="378833"/>
                  </a:lnTo>
                  <a:lnTo>
                    <a:pt x="259111" y="380408"/>
                  </a:lnTo>
                  <a:lnTo>
                    <a:pt x="260065" y="380408"/>
                  </a:lnTo>
                  <a:lnTo>
                    <a:pt x="260065" y="381196"/>
                  </a:lnTo>
                  <a:lnTo>
                    <a:pt x="262164" y="381196"/>
                  </a:lnTo>
                  <a:lnTo>
                    <a:pt x="262164" y="381984"/>
                  </a:lnTo>
                  <a:lnTo>
                    <a:pt x="263118" y="381984"/>
                  </a:lnTo>
                  <a:lnTo>
                    <a:pt x="263118" y="382771"/>
                  </a:lnTo>
                  <a:lnTo>
                    <a:pt x="264262" y="382771"/>
                  </a:lnTo>
                  <a:lnTo>
                    <a:pt x="264262" y="384346"/>
                  </a:lnTo>
                  <a:lnTo>
                    <a:pt x="265216" y="384346"/>
                  </a:lnTo>
                  <a:lnTo>
                    <a:pt x="265216" y="385922"/>
                  </a:lnTo>
                  <a:lnTo>
                    <a:pt x="266361" y="385922"/>
                  </a:lnTo>
                  <a:lnTo>
                    <a:pt x="266361" y="387497"/>
                  </a:lnTo>
                  <a:lnTo>
                    <a:pt x="268269" y="387497"/>
                  </a:lnTo>
                  <a:lnTo>
                    <a:pt x="268269" y="389072"/>
                  </a:lnTo>
                  <a:lnTo>
                    <a:pt x="269414" y="389072"/>
                  </a:lnTo>
                  <a:lnTo>
                    <a:pt x="271513" y="389072"/>
                  </a:lnTo>
                  <a:lnTo>
                    <a:pt x="272467" y="389072"/>
                  </a:lnTo>
                  <a:lnTo>
                    <a:pt x="272467" y="391435"/>
                  </a:lnTo>
                  <a:lnTo>
                    <a:pt x="273612" y="391435"/>
                  </a:lnTo>
                  <a:lnTo>
                    <a:pt x="273612" y="393207"/>
                  </a:lnTo>
                  <a:lnTo>
                    <a:pt x="274566" y="393207"/>
                  </a:lnTo>
                  <a:lnTo>
                    <a:pt x="274566" y="393798"/>
                  </a:lnTo>
                  <a:lnTo>
                    <a:pt x="275711" y="393798"/>
                  </a:lnTo>
                  <a:lnTo>
                    <a:pt x="275711" y="394585"/>
                  </a:lnTo>
                  <a:lnTo>
                    <a:pt x="276665" y="394585"/>
                  </a:lnTo>
                  <a:lnTo>
                    <a:pt x="278763" y="394585"/>
                  </a:lnTo>
                  <a:lnTo>
                    <a:pt x="278763" y="397145"/>
                  </a:lnTo>
                  <a:lnTo>
                    <a:pt x="279717" y="397145"/>
                  </a:lnTo>
                  <a:lnTo>
                    <a:pt x="279717" y="398720"/>
                  </a:lnTo>
                  <a:lnTo>
                    <a:pt x="280862" y="398720"/>
                  </a:lnTo>
                  <a:lnTo>
                    <a:pt x="280862" y="399508"/>
                  </a:lnTo>
                  <a:lnTo>
                    <a:pt x="281816" y="399508"/>
                  </a:lnTo>
                  <a:lnTo>
                    <a:pt x="281816" y="400295"/>
                  </a:lnTo>
                  <a:lnTo>
                    <a:pt x="282770" y="400295"/>
                  </a:lnTo>
                  <a:lnTo>
                    <a:pt x="282770" y="401083"/>
                  </a:lnTo>
                  <a:lnTo>
                    <a:pt x="283915" y="401083"/>
                  </a:lnTo>
                  <a:lnTo>
                    <a:pt x="283915" y="401870"/>
                  </a:lnTo>
                  <a:lnTo>
                    <a:pt x="284869" y="401870"/>
                  </a:lnTo>
                  <a:lnTo>
                    <a:pt x="284869" y="405021"/>
                  </a:lnTo>
                  <a:lnTo>
                    <a:pt x="286014" y="405021"/>
                  </a:lnTo>
                  <a:lnTo>
                    <a:pt x="286014" y="406596"/>
                  </a:lnTo>
                  <a:lnTo>
                    <a:pt x="286968" y="406596"/>
                  </a:lnTo>
                  <a:lnTo>
                    <a:pt x="286968" y="408171"/>
                  </a:lnTo>
                  <a:lnTo>
                    <a:pt x="288113" y="408171"/>
                  </a:lnTo>
                  <a:lnTo>
                    <a:pt x="289067" y="408171"/>
                  </a:lnTo>
                  <a:lnTo>
                    <a:pt x="289067" y="412306"/>
                  </a:lnTo>
                  <a:lnTo>
                    <a:pt x="290021" y="412306"/>
                  </a:lnTo>
                  <a:lnTo>
                    <a:pt x="290021" y="413094"/>
                  </a:lnTo>
                  <a:lnTo>
                    <a:pt x="291166" y="413094"/>
                  </a:lnTo>
                  <a:lnTo>
                    <a:pt x="291166" y="415456"/>
                  </a:lnTo>
                  <a:lnTo>
                    <a:pt x="292120" y="415456"/>
                  </a:lnTo>
                  <a:lnTo>
                    <a:pt x="292120" y="417819"/>
                  </a:lnTo>
                  <a:lnTo>
                    <a:pt x="293264" y="417819"/>
                  </a:lnTo>
                  <a:lnTo>
                    <a:pt x="294219" y="417819"/>
                  </a:lnTo>
                  <a:lnTo>
                    <a:pt x="294219" y="419394"/>
                  </a:lnTo>
                  <a:lnTo>
                    <a:pt x="295363" y="419394"/>
                  </a:lnTo>
                  <a:lnTo>
                    <a:pt x="295363" y="420182"/>
                  </a:lnTo>
                  <a:lnTo>
                    <a:pt x="296317" y="420182"/>
                  </a:lnTo>
                  <a:lnTo>
                    <a:pt x="296317" y="421757"/>
                  </a:lnTo>
                  <a:lnTo>
                    <a:pt x="297462" y="421757"/>
                  </a:lnTo>
                  <a:lnTo>
                    <a:pt x="297462" y="422545"/>
                  </a:lnTo>
                  <a:lnTo>
                    <a:pt x="298416" y="422545"/>
                  </a:lnTo>
                  <a:lnTo>
                    <a:pt x="298416" y="424317"/>
                  </a:lnTo>
                  <a:lnTo>
                    <a:pt x="300515" y="424317"/>
                  </a:lnTo>
                  <a:lnTo>
                    <a:pt x="302614" y="424317"/>
                  </a:lnTo>
                  <a:lnTo>
                    <a:pt x="303568" y="424317"/>
                  </a:lnTo>
                  <a:lnTo>
                    <a:pt x="303568" y="426680"/>
                  </a:lnTo>
                  <a:lnTo>
                    <a:pt x="304713" y="426680"/>
                  </a:lnTo>
                  <a:lnTo>
                    <a:pt x="304713" y="427467"/>
                  </a:lnTo>
                  <a:lnTo>
                    <a:pt x="306621" y="427467"/>
                  </a:lnTo>
                  <a:lnTo>
                    <a:pt x="306621" y="428255"/>
                  </a:lnTo>
                  <a:lnTo>
                    <a:pt x="307766" y="428255"/>
                  </a:lnTo>
                  <a:lnTo>
                    <a:pt x="307766" y="429830"/>
                  </a:lnTo>
                  <a:lnTo>
                    <a:pt x="309864" y="429830"/>
                  </a:lnTo>
                  <a:lnTo>
                    <a:pt x="309864" y="430618"/>
                  </a:lnTo>
                  <a:lnTo>
                    <a:pt x="310818" y="430618"/>
                  </a:lnTo>
                  <a:lnTo>
                    <a:pt x="310818" y="431405"/>
                  </a:lnTo>
                  <a:lnTo>
                    <a:pt x="311009" y="431405"/>
                  </a:lnTo>
                  <a:lnTo>
                    <a:pt x="311009" y="432193"/>
                  </a:lnTo>
                  <a:lnTo>
                    <a:pt x="311963" y="432193"/>
                  </a:lnTo>
                  <a:lnTo>
                    <a:pt x="311963" y="432980"/>
                  </a:lnTo>
                  <a:lnTo>
                    <a:pt x="312917" y="432980"/>
                  </a:lnTo>
                  <a:lnTo>
                    <a:pt x="313871" y="432980"/>
                  </a:lnTo>
                  <a:lnTo>
                    <a:pt x="313871" y="433768"/>
                  </a:lnTo>
                  <a:lnTo>
                    <a:pt x="315970" y="433768"/>
                  </a:lnTo>
                  <a:lnTo>
                    <a:pt x="315970" y="434752"/>
                  </a:lnTo>
                  <a:lnTo>
                    <a:pt x="317115" y="434752"/>
                  </a:lnTo>
                  <a:lnTo>
                    <a:pt x="317115" y="435540"/>
                  </a:lnTo>
                  <a:lnTo>
                    <a:pt x="319214" y="435540"/>
                  </a:lnTo>
                  <a:lnTo>
                    <a:pt x="320168" y="435540"/>
                  </a:lnTo>
                  <a:lnTo>
                    <a:pt x="320168" y="437115"/>
                  </a:lnTo>
                  <a:lnTo>
                    <a:pt x="321313" y="437115"/>
                  </a:lnTo>
                  <a:lnTo>
                    <a:pt x="321313" y="437903"/>
                  </a:lnTo>
                  <a:lnTo>
                    <a:pt x="323221" y="437903"/>
                  </a:lnTo>
                  <a:lnTo>
                    <a:pt x="323221" y="439478"/>
                  </a:lnTo>
                  <a:lnTo>
                    <a:pt x="324365" y="439478"/>
                  </a:lnTo>
                  <a:lnTo>
                    <a:pt x="324365" y="440266"/>
                  </a:lnTo>
                  <a:lnTo>
                    <a:pt x="325319" y="440266"/>
                  </a:lnTo>
                  <a:lnTo>
                    <a:pt x="325319" y="441841"/>
                  </a:lnTo>
                  <a:lnTo>
                    <a:pt x="326464" y="441841"/>
                  </a:lnTo>
                  <a:lnTo>
                    <a:pt x="326464" y="445976"/>
                  </a:lnTo>
                  <a:lnTo>
                    <a:pt x="327418" y="445976"/>
                  </a:lnTo>
                  <a:lnTo>
                    <a:pt x="327418" y="447551"/>
                  </a:lnTo>
                  <a:lnTo>
                    <a:pt x="328372" y="447551"/>
                  </a:lnTo>
                  <a:lnTo>
                    <a:pt x="328372" y="449126"/>
                  </a:lnTo>
                  <a:lnTo>
                    <a:pt x="329517" y="449126"/>
                  </a:lnTo>
                  <a:lnTo>
                    <a:pt x="329517" y="450701"/>
                  </a:lnTo>
                  <a:lnTo>
                    <a:pt x="330471" y="450701"/>
                  </a:lnTo>
                  <a:lnTo>
                    <a:pt x="330471" y="451489"/>
                  </a:lnTo>
                  <a:lnTo>
                    <a:pt x="331616" y="451489"/>
                  </a:lnTo>
                  <a:lnTo>
                    <a:pt x="331616" y="452276"/>
                  </a:lnTo>
                  <a:lnTo>
                    <a:pt x="332570" y="452276"/>
                  </a:lnTo>
                  <a:lnTo>
                    <a:pt x="332570" y="453261"/>
                  </a:lnTo>
                  <a:lnTo>
                    <a:pt x="334669" y="453261"/>
                  </a:lnTo>
                  <a:lnTo>
                    <a:pt x="334669" y="454836"/>
                  </a:lnTo>
                  <a:lnTo>
                    <a:pt x="335814" y="454836"/>
                  </a:lnTo>
                  <a:lnTo>
                    <a:pt x="335814" y="456411"/>
                  </a:lnTo>
                  <a:lnTo>
                    <a:pt x="336768" y="456411"/>
                  </a:lnTo>
                  <a:lnTo>
                    <a:pt x="336768" y="457987"/>
                  </a:lnTo>
                  <a:lnTo>
                    <a:pt x="337722" y="457987"/>
                  </a:lnTo>
                  <a:lnTo>
                    <a:pt x="338866" y="457987"/>
                  </a:lnTo>
                  <a:lnTo>
                    <a:pt x="338866" y="458774"/>
                  </a:lnTo>
                  <a:lnTo>
                    <a:pt x="341919" y="458774"/>
                  </a:lnTo>
                  <a:lnTo>
                    <a:pt x="341919" y="459562"/>
                  </a:lnTo>
                  <a:lnTo>
                    <a:pt x="343064" y="459562"/>
                  </a:lnTo>
                  <a:lnTo>
                    <a:pt x="343064" y="460546"/>
                  </a:lnTo>
                  <a:lnTo>
                    <a:pt x="347071" y="460546"/>
                  </a:lnTo>
                  <a:lnTo>
                    <a:pt x="347071" y="462909"/>
                  </a:lnTo>
                  <a:lnTo>
                    <a:pt x="348216" y="462909"/>
                  </a:lnTo>
                  <a:lnTo>
                    <a:pt x="348216" y="464484"/>
                  </a:lnTo>
                  <a:lnTo>
                    <a:pt x="349170" y="464484"/>
                  </a:lnTo>
                  <a:lnTo>
                    <a:pt x="349170" y="465272"/>
                  </a:lnTo>
                  <a:lnTo>
                    <a:pt x="351269" y="465272"/>
                  </a:lnTo>
                  <a:lnTo>
                    <a:pt x="351269" y="466847"/>
                  </a:lnTo>
                  <a:lnTo>
                    <a:pt x="352223" y="466847"/>
                  </a:lnTo>
                  <a:lnTo>
                    <a:pt x="352223" y="467635"/>
                  </a:lnTo>
                  <a:lnTo>
                    <a:pt x="353367" y="467635"/>
                  </a:lnTo>
                  <a:lnTo>
                    <a:pt x="353367" y="469407"/>
                  </a:lnTo>
                  <a:lnTo>
                    <a:pt x="354321" y="469407"/>
                  </a:lnTo>
                  <a:lnTo>
                    <a:pt x="354321" y="471769"/>
                  </a:lnTo>
                  <a:lnTo>
                    <a:pt x="355466" y="471769"/>
                  </a:lnTo>
                  <a:lnTo>
                    <a:pt x="356420" y="471769"/>
                  </a:lnTo>
                  <a:lnTo>
                    <a:pt x="356420" y="473345"/>
                  </a:lnTo>
                  <a:lnTo>
                    <a:pt x="357565" y="473345"/>
                  </a:lnTo>
                  <a:lnTo>
                    <a:pt x="358519" y="473345"/>
                  </a:lnTo>
                  <a:lnTo>
                    <a:pt x="358519" y="475117"/>
                  </a:lnTo>
                  <a:lnTo>
                    <a:pt x="359473" y="475117"/>
                  </a:lnTo>
                  <a:lnTo>
                    <a:pt x="359473" y="475904"/>
                  </a:lnTo>
                  <a:lnTo>
                    <a:pt x="360618" y="475904"/>
                  </a:lnTo>
                  <a:lnTo>
                    <a:pt x="361572" y="475904"/>
                  </a:lnTo>
                  <a:lnTo>
                    <a:pt x="361572" y="476692"/>
                  </a:lnTo>
                  <a:lnTo>
                    <a:pt x="362717" y="476692"/>
                  </a:lnTo>
                  <a:lnTo>
                    <a:pt x="362717" y="479842"/>
                  </a:lnTo>
                  <a:lnTo>
                    <a:pt x="363862" y="479842"/>
                  </a:lnTo>
                  <a:lnTo>
                    <a:pt x="363862" y="480827"/>
                  </a:lnTo>
                  <a:lnTo>
                    <a:pt x="364434" y="480827"/>
                  </a:lnTo>
                  <a:lnTo>
                    <a:pt x="364434" y="481614"/>
                  </a:lnTo>
                  <a:lnTo>
                    <a:pt x="364816" y="481614"/>
                  </a:lnTo>
                  <a:lnTo>
                    <a:pt x="364816" y="482402"/>
                  </a:lnTo>
                  <a:lnTo>
                    <a:pt x="365770" y="482402"/>
                  </a:lnTo>
                  <a:lnTo>
                    <a:pt x="365770" y="483977"/>
                  </a:lnTo>
                  <a:lnTo>
                    <a:pt x="366914" y="483977"/>
                  </a:lnTo>
                  <a:lnTo>
                    <a:pt x="368823" y="483977"/>
                  </a:lnTo>
                  <a:lnTo>
                    <a:pt x="368823" y="484765"/>
                  </a:lnTo>
                  <a:lnTo>
                    <a:pt x="369967" y="484765"/>
                  </a:lnTo>
                  <a:lnTo>
                    <a:pt x="369967" y="485552"/>
                  </a:lnTo>
                  <a:lnTo>
                    <a:pt x="370921" y="485552"/>
                  </a:lnTo>
                  <a:lnTo>
                    <a:pt x="372066" y="485552"/>
                  </a:lnTo>
                  <a:lnTo>
                    <a:pt x="373020" y="485552"/>
                  </a:lnTo>
                  <a:lnTo>
                    <a:pt x="373020" y="486340"/>
                  </a:lnTo>
                  <a:lnTo>
                    <a:pt x="373974" y="486340"/>
                  </a:lnTo>
                  <a:lnTo>
                    <a:pt x="373974" y="487128"/>
                  </a:lnTo>
                  <a:lnTo>
                    <a:pt x="375119" y="487128"/>
                  </a:lnTo>
                  <a:lnTo>
                    <a:pt x="375119" y="488112"/>
                  </a:lnTo>
                  <a:lnTo>
                    <a:pt x="376073" y="488112"/>
                  </a:lnTo>
                  <a:lnTo>
                    <a:pt x="376073" y="489687"/>
                  </a:lnTo>
                  <a:lnTo>
                    <a:pt x="377218" y="489687"/>
                  </a:lnTo>
                  <a:lnTo>
                    <a:pt x="377218" y="491262"/>
                  </a:lnTo>
                  <a:lnTo>
                    <a:pt x="378172" y="491262"/>
                  </a:lnTo>
                  <a:lnTo>
                    <a:pt x="378172" y="492247"/>
                  </a:lnTo>
                  <a:lnTo>
                    <a:pt x="380271" y="492247"/>
                  </a:lnTo>
                  <a:lnTo>
                    <a:pt x="380271" y="492838"/>
                  </a:lnTo>
                  <a:lnTo>
                    <a:pt x="381225" y="492838"/>
                  </a:lnTo>
                  <a:lnTo>
                    <a:pt x="381225" y="493822"/>
                  </a:lnTo>
                  <a:lnTo>
                    <a:pt x="382370" y="493822"/>
                  </a:lnTo>
                  <a:lnTo>
                    <a:pt x="382370" y="494610"/>
                  </a:lnTo>
                  <a:lnTo>
                    <a:pt x="383324" y="494610"/>
                  </a:lnTo>
                  <a:lnTo>
                    <a:pt x="383324" y="496185"/>
                  </a:lnTo>
                  <a:lnTo>
                    <a:pt x="384468" y="496185"/>
                  </a:lnTo>
                  <a:lnTo>
                    <a:pt x="384468" y="497760"/>
                  </a:lnTo>
                  <a:lnTo>
                    <a:pt x="386567" y="497760"/>
                  </a:lnTo>
                  <a:lnTo>
                    <a:pt x="387521" y="497760"/>
                  </a:lnTo>
                  <a:lnTo>
                    <a:pt x="387521" y="500320"/>
                  </a:lnTo>
                  <a:lnTo>
                    <a:pt x="388666" y="500320"/>
                  </a:lnTo>
                  <a:lnTo>
                    <a:pt x="389620" y="500320"/>
                  </a:lnTo>
                  <a:lnTo>
                    <a:pt x="389620" y="501107"/>
                  </a:lnTo>
                  <a:lnTo>
                    <a:pt x="390574" y="501107"/>
                  </a:lnTo>
                  <a:lnTo>
                    <a:pt x="390574" y="504455"/>
                  </a:lnTo>
                  <a:lnTo>
                    <a:pt x="391719" y="504455"/>
                  </a:lnTo>
                  <a:lnTo>
                    <a:pt x="391719" y="505242"/>
                  </a:lnTo>
                  <a:lnTo>
                    <a:pt x="392673" y="505242"/>
                  </a:lnTo>
                  <a:lnTo>
                    <a:pt x="393818" y="505242"/>
                  </a:lnTo>
                  <a:lnTo>
                    <a:pt x="393818" y="506030"/>
                  </a:lnTo>
                  <a:lnTo>
                    <a:pt x="394772" y="506030"/>
                  </a:lnTo>
                  <a:lnTo>
                    <a:pt x="394772" y="506817"/>
                  </a:lnTo>
                  <a:lnTo>
                    <a:pt x="396871" y="506817"/>
                  </a:lnTo>
                  <a:lnTo>
                    <a:pt x="396871" y="509377"/>
                  </a:lnTo>
                  <a:lnTo>
                    <a:pt x="397825" y="509377"/>
                  </a:lnTo>
                  <a:lnTo>
                    <a:pt x="397825" y="511740"/>
                  </a:lnTo>
                  <a:lnTo>
                    <a:pt x="398969" y="511740"/>
                  </a:lnTo>
                  <a:lnTo>
                    <a:pt x="398969" y="514103"/>
                  </a:lnTo>
                  <a:lnTo>
                    <a:pt x="401068" y="514103"/>
                  </a:lnTo>
                  <a:lnTo>
                    <a:pt x="401068" y="515087"/>
                  </a:lnTo>
                  <a:lnTo>
                    <a:pt x="403167" y="515087"/>
                  </a:lnTo>
                  <a:lnTo>
                    <a:pt x="403167" y="515875"/>
                  </a:lnTo>
                  <a:lnTo>
                    <a:pt x="404121" y="515875"/>
                  </a:lnTo>
                  <a:lnTo>
                    <a:pt x="405075" y="515875"/>
                  </a:lnTo>
                  <a:lnTo>
                    <a:pt x="405075" y="516662"/>
                  </a:lnTo>
                  <a:lnTo>
                    <a:pt x="406220" y="516662"/>
                  </a:lnTo>
                  <a:lnTo>
                    <a:pt x="407174" y="516662"/>
                  </a:lnTo>
                  <a:lnTo>
                    <a:pt x="407174" y="518434"/>
                  </a:lnTo>
                  <a:lnTo>
                    <a:pt x="409273" y="518434"/>
                  </a:lnTo>
                  <a:lnTo>
                    <a:pt x="409273" y="519025"/>
                  </a:lnTo>
                  <a:lnTo>
                    <a:pt x="410418" y="519025"/>
                  </a:lnTo>
                  <a:lnTo>
                    <a:pt x="411372" y="519025"/>
                  </a:lnTo>
                  <a:lnTo>
                    <a:pt x="411372" y="520010"/>
                  </a:lnTo>
                  <a:lnTo>
                    <a:pt x="412516" y="520010"/>
                  </a:lnTo>
                  <a:lnTo>
                    <a:pt x="412516" y="520797"/>
                  </a:lnTo>
                  <a:lnTo>
                    <a:pt x="414424" y="520797"/>
                  </a:lnTo>
                  <a:lnTo>
                    <a:pt x="414424" y="521585"/>
                  </a:lnTo>
                  <a:lnTo>
                    <a:pt x="415569" y="521585"/>
                  </a:lnTo>
                  <a:lnTo>
                    <a:pt x="415569" y="523357"/>
                  </a:lnTo>
                  <a:lnTo>
                    <a:pt x="417668" y="523357"/>
                  </a:lnTo>
                  <a:lnTo>
                    <a:pt x="417668" y="524145"/>
                  </a:lnTo>
                  <a:lnTo>
                    <a:pt x="418622" y="524145"/>
                  </a:lnTo>
                  <a:lnTo>
                    <a:pt x="420721" y="524145"/>
                  </a:lnTo>
                  <a:lnTo>
                    <a:pt x="420721" y="525720"/>
                  </a:lnTo>
                  <a:lnTo>
                    <a:pt x="421675" y="525720"/>
                  </a:lnTo>
                  <a:lnTo>
                    <a:pt x="421675" y="526507"/>
                  </a:lnTo>
                  <a:lnTo>
                    <a:pt x="425873" y="526507"/>
                  </a:lnTo>
                  <a:lnTo>
                    <a:pt x="425873" y="527492"/>
                  </a:lnTo>
                  <a:lnTo>
                    <a:pt x="426827" y="527492"/>
                  </a:lnTo>
                  <a:lnTo>
                    <a:pt x="426827" y="528279"/>
                  </a:lnTo>
                  <a:lnTo>
                    <a:pt x="428926" y="528279"/>
                  </a:lnTo>
                  <a:lnTo>
                    <a:pt x="428926" y="529855"/>
                  </a:lnTo>
                  <a:lnTo>
                    <a:pt x="430070" y="529855"/>
                  </a:lnTo>
                  <a:lnTo>
                    <a:pt x="430070" y="530642"/>
                  </a:lnTo>
                  <a:lnTo>
                    <a:pt x="431024" y="530642"/>
                  </a:lnTo>
                  <a:lnTo>
                    <a:pt x="431024" y="531430"/>
                  </a:lnTo>
                  <a:lnTo>
                    <a:pt x="434268" y="531430"/>
                  </a:lnTo>
                  <a:lnTo>
                    <a:pt x="434268" y="533990"/>
                  </a:lnTo>
                  <a:lnTo>
                    <a:pt x="435222" y="533990"/>
                  </a:lnTo>
                  <a:lnTo>
                    <a:pt x="435222" y="534777"/>
                  </a:lnTo>
                  <a:lnTo>
                    <a:pt x="436176" y="534777"/>
                  </a:lnTo>
                  <a:lnTo>
                    <a:pt x="436176" y="535762"/>
                  </a:lnTo>
                  <a:lnTo>
                    <a:pt x="437321" y="535762"/>
                  </a:lnTo>
                  <a:lnTo>
                    <a:pt x="437321" y="536549"/>
                  </a:lnTo>
                  <a:lnTo>
                    <a:pt x="439420" y="536549"/>
                  </a:lnTo>
                  <a:lnTo>
                    <a:pt x="439420" y="537337"/>
                  </a:lnTo>
                  <a:lnTo>
                    <a:pt x="440374" y="537337"/>
                  </a:lnTo>
                  <a:lnTo>
                    <a:pt x="440374" y="539896"/>
                  </a:lnTo>
                  <a:lnTo>
                    <a:pt x="441519" y="539896"/>
                  </a:lnTo>
                  <a:lnTo>
                    <a:pt x="442473" y="539896"/>
                  </a:lnTo>
                  <a:lnTo>
                    <a:pt x="442473" y="540684"/>
                  </a:lnTo>
                  <a:lnTo>
                    <a:pt x="443617" y="540684"/>
                  </a:lnTo>
                  <a:lnTo>
                    <a:pt x="443617" y="542259"/>
                  </a:lnTo>
                  <a:lnTo>
                    <a:pt x="444571" y="542259"/>
                  </a:lnTo>
                  <a:lnTo>
                    <a:pt x="444571" y="543047"/>
                  </a:lnTo>
                  <a:lnTo>
                    <a:pt x="447624" y="543047"/>
                  </a:lnTo>
                  <a:lnTo>
                    <a:pt x="447624" y="544031"/>
                  </a:lnTo>
                  <a:lnTo>
                    <a:pt x="449723" y="544031"/>
                  </a:lnTo>
                  <a:lnTo>
                    <a:pt x="450868" y="544031"/>
                  </a:lnTo>
                  <a:lnTo>
                    <a:pt x="450868" y="544819"/>
                  </a:lnTo>
                  <a:lnTo>
                    <a:pt x="451822" y="544819"/>
                  </a:lnTo>
                  <a:lnTo>
                    <a:pt x="452967" y="544819"/>
                  </a:lnTo>
                  <a:lnTo>
                    <a:pt x="452967" y="546394"/>
                  </a:lnTo>
                  <a:lnTo>
                    <a:pt x="453921" y="546394"/>
                  </a:lnTo>
                  <a:lnTo>
                    <a:pt x="454875" y="546394"/>
                  </a:lnTo>
                  <a:lnTo>
                    <a:pt x="457546" y="546394"/>
                  </a:lnTo>
                  <a:lnTo>
                    <a:pt x="457546" y="547379"/>
                  </a:lnTo>
                  <a:lnTo>
                    <a:pt x="461171" y="547379"/>
                  </a:lnTo>
                  <a:lnTo>
                    <a:pt x="463270" y="547379"/>
                  </a:lnTo>
                  <a:lnTo>
                    <a:pt x="463270" y="548954"/>
                  </a:lnTo>
                  <a:lnTo>
                    <a:pt x="464224" y="548954"/>
                  </a:lnTo>
                  <a:lnTo>
                    <a:pt x="466323" y="548954"/>
                  </a:lnTo>
                  <a:lnTo>
                    <a:pt x="471475" y="548954"/>
                  </a:lnTo>
                  <a:lnTo>
                    <a:pt x="471475" y="549741"/>
                  </a:lnTo>
                  <a:lnTo>
                    <a:pt x="473573" y="549741"/>
                  </a:lnTo>
                  <a:lnTo>
                    <a:pt x="474718" y="549741"/>
                  </a:lnTo>
                  <a:lnTo>
                    <a:pt x="474718" y="550529"/>
                  </a:lnTo>
                  <a:lnTo>
                    <a:pt x="476626" y="550529"/>
                  </a:lnTo>
                  <a:lnTo>
                    <a:pt x="476626" y="551513"/>
                  </a:lnTo>
                  <a:lnTo>
                    <a:pt x="478725" y="551513"/>
                  </a:lnTo>
                  <a:lnTo>
                    <a:pt x="478725" y="552301"/>
                  </a:lnTo>
                  <a:lnTo>
                    <a:pt x="479870" y="552301"/>
                  </a:lnTo>
                  <a:lnTo>
                    <a:pt x="480824" y="552301"/>
                  </a:lnTo>
                  <a:lnTo>
                    <a:pt x="480824" y="553089"/>
                  </a:lnTo>
                  <a:lnTo>
                    <a:pt x="481969" y="553089"/>
                  </a:lnTo>
                  <a:lnTo>
                    <a:pt x="482923" y="553089"/>
                  </a:lnTo>
                  <a:lnTo>
                    <a:pt x="482923" y="554073"/>
                  </a:lnTo>
                  <a:lnTo>
                    <a:pt x="486166" y="554073"/>
                  </a:lnTo>
                  <a:lnTo>
                    <a:pt x="486166" y="554861"/>
                  </a:lnTo>
                  <a:lnTo>
                    <a:pt x="490173" y="554861"/>
                  </a:lnTo>
                  <a:lnTo>
                    <a:pt x="491318" y="554861"/>
                  </a:lnTo>
                  <a:lnTo>
                    <a:pt x="492272" y="554861"/>
                  </a:lnTo>
                  <a:lnTo>
                    <a:pt x="492272" y="555648"/>
                  </a:lnTo>
                  <a:lnTo>
                    <a:pt x="494371" y="555648"/>
                  </a:lnTo>
                  <a:lnTo>
                    <a:pt x="497424" y="555648"/>
                  </a:lnTo>
                  <a:lnTo>
                    <a:pt x="497424" y="556436"/>
                  </a:lnTo>
                  <a:lnTo>
                    <a:pt x="498569" y="556436"/>
                  </a:lnTo>
                  <a:lnTo>
                    <a:pt x="498569" y="557420"/>
                  </a:lnTo>
                  <a:lnTo>
                    <a:pt x="499523" y="557420"/>
                  </a:lnTo>
                  <a:lnTo>
                    <a:pt x="499523" y="558208"/>
                  </a:lnTo>
                  <a:lnTo>
                    <a:pt x="500477" y="558208"/>
                  </a:lnTo>
                  <a:lnTo>
                    <a:pt x="500477" y="558996"/>
                  </a:lnTo>
                  <a:lnTo>
                    <a:pt x="502576" y="558996"/>
                  </a:lnTo>
                  <a:lnTo>
                    <a:pt x="504674" y="558996"/>
                  </a:lnTo>
                  <a:lnTo>
                    <a:pt x="506773" y="558996"/>
                  </a:lnTo>
                  <a:lnTo>
                    <a:pt x="507918" y="558996"/>
                  </a:lnTo>
                  <a:lnTo>
                    <a:pt x="507918" y="559783"/>
                  </a:lnTo>
                  <a:lnTo>
                    <a:pt x="508872" y="559783"/>
                  </a:lnTo>
                  <a:lnTo>
                    <a:pt x="508872" y="560768"/>
                  </a:lnTo>
                  <a:lnTo>
                    <a:pt x="510971" y="560768"/>
                  </a:lnTo>
                  <a:lnTo>
                    <a:pt x="510971" y="562343"/>
                  </a:lnTo>
                  <a:lnTo>
                    <a:pt x="511925" y="562343"/>
                  </a:lnTo>
                  <a:lnTo>
                    <a:pt x="511925" y="563131"/>
                  </a:lnTo>
                  <a:lnTo>
                    <a:pt x="513070" y="563131"/>
                  </a:lnTo>
                  <a:lnTo>
                    <a:pt x="513070" y="564115"/>
                  </a:lnTo>
                  <a:lnTo>
                    <a:pt x="514024" y="564115"/>
                  </a:lnTo>
                  <a:lnTo>
                    <a:pt x="514978" y="564115"/>
                  </a:lnTo>
                  <a:lnTo>
                    <a:pt x="514978" y="564903"/>
                  </a:lnTo>
                  <a:lnTo>
                    <a:pt x="516123" y="564903"/>
                  </a:lnTo>
                  <a:lnTo>
                    <a:pt x="516123" y="565690"/>
                  </a:lnTo>
                  <a:lnTo>
                    <a:pt x="518221" y="565690"/>
                  </a:lnTo>
                  <a:lnTo>
                    <a:pt x="518221" y="566675"/>
                  </a:lnTo>
                  <a:lnTo>
                    <a:pt x="520320" y="566675"/>
                  </a:lnTo>
                  <a:lnTo>
                    <a:pt x="520320" y="567462"/>
                  </a:lnTo>
                  <a:lnTo>
                    <a:pt x="523373" y="567462"/>
                  </a:lnTo>
                  <a:lnTo>
                    <a:pt x="523373" y="568250"/>
                  </a:lnTo>
                  <a:lnTo>
                    <a:pt x="524327" y="568250"/>
                  </a:lnTo>
                  <a:lnTo>
                    <a:pt x="524327" y="569037"/>
                  </a:lnTo>
                  <a:lnTo>
                    <a:pt x="526426" y="569037"/>
                  </a:lnTo>
                  <a:lnTo>
                    <a:pt x="527571" y="569037"/>
                  </a:lnTo>
                  <a:lnTo>
                    <a:pt x="529670" y="569037"/>
                  </a:lnTo>
                  <a:lnTo>
                    <a:pt x="530433" y="569037"/>
                  </a:lnTo>
                  <a:lnTo>
                    <a:pt x="530433" y="570022"/>
                  </a:lnTo>
                  <a:lnTo>
                    <a:pt x="530624" y="570022"/>
                  </a:lnTo>
                  <a:lnTo>
                    <a:pt x="531578" y="570022"/>
                  </a:lnTo>
                  <a:lnTo>
                    <a:pt x="533676" y="570022"/>
                  </a:lnTo>
                  <a:lnTo>
                    <a:pt x="534821" y="570022"/>
                  </a:lnTo>
                  <a:lnTo>
                    <a:pt x="535775" y="570022"/>
                  </a:lnTo>
                  <a:lnTo>
                    <a:pt x="538828" y="570022"/>
                  </a:lnTo>
                  <a:lnTo>
                    <a:pt x="538828" y="570810"/>
                  </a:lnTo>
                  <a:lnTo>
                    <a:pt x="540927" y="570810"/>
                  </a:lnTo>
                  <a:lnTo>
                    <a:pt x="543026" y="570810"/>
                  </a:lnTo>
                  <a:lnTo>
                    <a:pt x="545125" y="570810"/>
                  </a:lnTo>
                  <a:lnTo>
                    <a:pt x="545125" y="571597"/>
                  </a:lnTo>
                  <a:lnTo>
                    <a:pt x="546079" y="571597"/>
                  </a:lnTo>
                  <a:lnTo>
                    <a:pt x="548178" y="571597"/>
                  </a:lnTo>
                  <a:lnTo>
                    <a:pt x="550276" y="571597"/>
                  </a:lnTo>
                  <a:lnTo>
                    <a:pt x="550276" y="572582"/>
                  </a:lnTo>
                  <a:lnTo>
                    <a:pt x="551421" y="572582"/>
                  </a:lnTo>
                  <a:lnTo>
                    <a:pt x="552375" y="572582"/>
                  </a:lnTo>
                  <a:lnTo>
                    <a:pt x="553520" y="572582"/>
                  </a:lnTo>
                  <a:lnTo>
                    <a:pt x="555428" y="572582"/>
                  </a:lnTo>
                  <a:lnTo>
                    <a:pt x="555428" y="573369"/>
                  </a:lnTo>
                  <a:lnTo>
                    <a:pt x="557527" y="573369"/>
                  </a:lnTo>
                  <a:lnTo>
                    <a:pt x="557527" y="574354"/>
                  </a:lnTo>
                  <a:lnTo>
                    <a:pt x="558672" y="574354"/>
                  </a:lnTo>
                  <a:lnTo>
                    <a:pt x="562679" y="574354"/>
                  </a:lnTo>
                  <a:lnTo>
                    <a:pt x="562679" y="575141"/>
                  </a:lnTo>
                  <a:lnTo>
                    <a:pt x="564777" y="575141"/>
                  </a:lnTo>
                  <a:lnTo>
                    <a:pt x="565922" y="575141"/>
                  </a:lnTo>
                  <a:lnTo>
                    <a:pt x="567830" y="575141"/>
                  </a:lnTo>
                  <a:lnTo>
                    <a:pt x="568975" y="575141"/>
                  </a:lnTo>
                  <a:lnTo>
                    <a:pt x="569929" y="575141"/>
                  </a:lnTo>
                  <a:lnTo>
                    <a:pt x="573173" y="575141"/>
                  </a:lnTo>
                  <a:lnTo>
                    <a:pt x="574127" y="575141"/>
                  </a:lnTo>
                  <a:lnTo>
                    <a:pt x="574127" y="576717"/>
                  </a:lnTo>
                  <a:lnTo>
                    <a:pt x="575272" y="576717"/>
                  </a:lnTo>
                  <a:lnTo>
                    <a:pt x="575272" y="577701"/>
                  </a:lnTo>
                  <a:lnTo>
                    <a:pt x="576226" y="577701"/>
                  </a:lnTo>
                  <a:lnTo>
                    <a:pt x="576226" y="578489"/>
                  </a:lnTo>
                  <a:lnTo>
                    <a:pt x="578324" y="578489"/>
                  </a:lnTo>
                  <a:lnTo>
                    <a:pt x="579278" y="578489"/>
                  </a:lnTo>
                  <a:lnTo>
                    <a:pt x="580423" y="578489"/>
                  </a:lnTo>
                  <a:lnTo>
                    <a:pt x="582522" y="578489"/>
                  </a:lnTo>
                  <a:lnTo>
                    <a:pt x="583476" y="578489"/>
                  </a:lnTo>
                  <a:lnTo>
                    <a:pt x="586529" y="578489"/>
                  </a:lnTo>
                  <a:lnTo>
                    <a:pt x="589773" y="578489"/>
                  </a:lnTo>
                  <a:lnTo>
                    <a:pt x="589773" y="579473"/>
                  </a:lnTo>
                  <a:lnTo>
                    <a:pt x="591681" y="579473"/>
                  </a:lnTo>
                  <a:lnTo>
                    <a:pt x="594924" y="579473"/>
                  </a:lnTo>
                  <a:lnTo>
                    <a:pt x="595878" y="579473"/>
                  </a:lnTo>
                  <a:lnTo>
                    <a:pt x="597977" y="579473"/>
                  </a:lnTo>
                  <a:lnTo>
                    <a:pt x="599122" y="579473"/>
                  </a:lnTo>
                  <a:lnTo>
                    <a:pt x="603129" y="579473"/>
                  </a:lnTo>
                  <a:lnTo>
                    <a:pt x="605228" y="579473"/>
                  </a:lnTo>
                  <a:lnTo>
                    <a:pt x="606372" y="579473"/>
                  </a:lnTo>
                  <a:lnTo>
                    <a:pt x="608281" y="579473"/>
                  </a:lnTo>
                  <a:lnTo>
                    <a:pt x="609425" y="579473"/>
                  </a:lnTo>
                  <a:lnTo>
                    <a:pt x="612478" y="579473"/>
                  </a:lnTo>
                  <a:lnTo>
                    <a:pt x="613432" y="579473"/>
                  </a:lnTo>
                  <a:lnTo>
                    <a:pt x="616676" y="579473"/>
                  </a:lnTo>
                  <a:lnTo>
                    <a:pt x="617630" y="579473"/>
                  </a:lnTo>
                  <a:lnTo>
                    <a:pt x="617630" y="580261"/>
                  </a:lnTo>
                  <a:lnTo>
                    <a:pt x="618775" y="580261"/>
                  </a:lnTo>
                  <a:lnTo>
                    <a:pt x="619729" y="580261"/>
                  </a:lnTo>
                  <a:lnTo>
                    <a:pt x="620874" y="580261"/>
                  </a:lnTo>
                  <a:lnTo>
                    <a:pt x="620874" y="581245"/>
                  </a:lnTo>
                  <a:lnTo>
                    <a:pt x="622782" y="581245"/>
                  </a:lnTo>
                  <a:lnTo>
                    <a:pt x="622782" y="582033"/>
                  </a:lnTo>
                  <a:lnTo>
                    <a:pt x="624880" y="582033"/>
                  </a:lnTo>
                  <a:lnTo>
                    <a:pt x="629078" y="582033"/>
                  </a:lnTo>
                  <a:lnTo>
                    <a:pt x="629078" y="582820"/>
                  </a:lnTo>
                  <a:lnTo>
                    <a:pt x="631177" y="582820"/>
                  </a:lnTo>
                  <a:lnTo>
                    <a:pt x="631177" y="583805"/>
                  </a:lnTo>
                  <a:lnTo>
                    <a:pt x="633276" y="583805"/>
                  </a:lnTo>
                  <a:lnTo>
                    <a:pt x="634230" y="583805"/>
                  </a:lnTo>
                  <a:lnTo>
                    <a:pt x="635375" y="583805"/>
                  </a:lnTo>
                  <a:lnTo>
                    <a:pt x="636329" y="583805"/>
                  </a:lnTo>
                  <a:lnTo>
                    <a:pt x="636329" y="584592"/>
                  </a:lnTo>
                  <a:lnTo>
                    <a:pt x="637283" y="584592"/>
                  </a:lnTo>
                  <a:lnTo>
                    <a:pt x="638427" y="584592"/>
                  </a:lnTo>
                  <a:lnTo>
                    <a:pt x="639381" y="584592"/>
                  </a:lnTo>
                  <a:lnTo>
                    <a:pt x="642625" y="584592"/>
                  </a:lnTo>
                  <a:lnTo>
                    <a:pt x="642625" y="586365"/>
                  </a:lnTo>
                  <a:lnTo>
                    <a:pt x="645678" y="586365"/>
                  </a:lnTo>
                  <a:lnTo>
                    <a:pt x="646632" y="586365"/>
                  </a:lnTo>
                  <a:lnTo>
                    <a:pt x="646632" y="588137"/>
                  </a:lnTo>
                  <a:lnTo>
                    <a:pt x="647777" y="588137"/>
                  </a:lnTo>
                  <a:lnTo>
                    <a:pt x="648731" y="588137"/>
                  </a:lnTo>
                  <a:lnTo>
                    <a:pt x="649876" y="588137"/>
                  </a:lnTo>
                  <a:lnTo>
                    <a:pt x="649876" y="589121"/>
                  </a:lnTo>
                  <a:lnTo>
                    <a:pt x="650830" y="589121"/>
                  </a:lnTo>
                  <a:lnTo>
                    <a:pt x="652928" y="589121"/>
                  </a:lnTo>
                  <a:lnTo>
                    <a:pt x="653882" y="589121"/>
                  </a:lnTo>
                  <a:lnTo>
                    <a:pt x="655981" y="589121"/>
                  </a:lnTo>
                  <a:lnTo>
                    <a:pt x="661133" y="589121"/>
                  </a:lnTo>
                  <a:lnTo>
                    <a:pt x="662278" y="589121"/>
                  </a:lnTo>
                  <a:lnTo>
                    <a:pt x="665331" y="589121"/>
                  </a:lnTo>
                  <a:lnTo>
                    <a:pt x="666285" y="589121"/>
                  </a:lnTo>
                  <a:lnTo>
                    <a:pt x="666285" y="589909"/>
                  </a:lnTo>
                  <a:lnTo>
                    <a:pt x="667429" y="589909"/>
                  </a:lnTo>
                  <a:lnTo>
                    <a:pt x="668384" y="589909"/>
                  </a:lnTo>
                  <a:lnTo>
                    <a:pt x="670482" y="589909"/>
                  </a:lnTo>
                  <a:lnTo>
                    <a:pt x="670482" y="590893"/>
                  </a:lnTo>
                  <a:lnTo>
                    <a:pt x="671627" y="590893"/>
                  </a:lnTo>
                  <a:lnTo>
                    <a:pt x="672581" y="590893"/>
                  </a:lnTo>
                  <a:lnTo>
                    <a:pt x="673726" y="590893"/>
                  </a:lnTo>
                  <a:lnTo>
                    <a:pt x="674680" y="590893"/>
                  </a:lnTo>
                  <a:lnTo>
                    <a:pt x="675634" y="590893"/>
                  </a:lnTo>
                  <a:lnTo>
                    <a:pt x="678878" y="590893"/>
                  </a:lnTo>
                  <a:lnTo>
                    <a:pt x="679832" y="590893"/>
                  </a:lnTo>
                  <a:lnTo>
                    <a:pt x="691280" y="590893"/>
                  </a:lnTo>
                  <a:lnTo>
                    <a:pt x="692234" y="590893"/>
                  </a:lnTo>
                  <a:lnTo>
                    <a:pt x="694333" y="590893"/>
                  </a:lnTo>
                  <a:lnTo>
                    <a:pt x="694333" y="591681"/>
                  </a:lnTo>
                  <a:lnTo>
                    <a:pt x="698530" y="591681"/>
                  </a:lnTo>
                  <a:lnTo>
                    <a:pt x="698530" y="592665"/>
                  </a:lnTo>
                  <a:lnTo>
                    <a:pt x="703682" y="592665"/>
                  </a:lnTo>
                  <a:lnTo>
                    <a:pt x="704636" y="592665"/>
                  </a:lnTo>
                  <a:lnTo>
                    <a:pt x="704636" y="593453"/>
                  </a:lnTo>
                  <a:lnTo>
                    <a:pt x="705781" y="593453"/>
                  </a:lnTo>
                  <a:lnTo>
                    <a:pt x="706735" y="593453"/>
                  </a:lnTo>
                  <a:lnTo>
                    <a:pt x="708834" y="593453"/>
                  </a:lnTo>
                  <a:lnTo>
                    <a:pt x="708834" y="594437"/>
                  </a:lnTo>
                  <a:lnTo>
                    <a:pt x="710933" y="594437"/>
                  </a:lnTo>
                  <a:lnTo>
                    <a:pt x="710933" y="595422"/>
                  </a:lnTo>
                  <a:lnTo>
                    <a:pt x="715130" y="595422"/>
                  </a:lnTo>
                  <a:lnTo>
                    <a:pt x="715130" y="596210"/>
                  </a:lnTo>
                  <a:lnTo>
                    <a:pt x="716084" y="596210"/>
                  </a:lnTo>
                  <a:lnTo>
                    <a:pt x="717229" y="596210"/>
                  </a:lnTo>
                  <a:lnTo>
                    <a:pt x="718183" y="596210"/>
                  </a:lnTo>
                  <a:lnTo>
                    <a:pt x="718183" y="596997"/>
                  </a:lnTo>
                  <a:lnTo>
                    <a:pt x="719328" y="596997"/>
                  </a:lnTo>
                  <a:lnTo>
                    <a:pt x="719328" y="597982"/>
                  </a:lnTo>
                  <a:lnTo>
                    <a:pt x="721236" y="597982"/>
                  </a:lnTo>
                  <a:lnTo>
                    <a:pt x="722381" y="597982"/>
                  </a:lnTo>
                  <a:lnTo>
                    <a:pt x="723335" y="597982"/>
                  </a:lnTo>
                  <a:lnTo>
                    <a:pt x="724480" y="597982"/>
                  </a:lnTo>
                  <a:lnTo>
                    <a:pt x="724480" y="598966"/>
                  </a:lnTo>
                  <a:lnTo>
                    <a:pt x="725434" y="598966"/>
                  </a:lnTo>
                  <a:lnTo>
                    <a:pt x="726578" y="598966"/>
                  </a:lnTo>
                  <a:lnTo>
                    <a:pt x="727533" y="598966"/>
                  </a:lnTo>
                  <a:lnTo>
                    <a:pt x="728487" y="598966"/>
                  </a:lnTo>
                  <a:lnTo>
                    <a:pt x="729631" y="598966"/>
                  </a:lnTo>
                  <a:lnTo>
                    <a:pt x="729631" y="599754"/>
                  </a:lnTo>
                  <a:lnTo>
                    <a:pt x="730585" y="599754"/>
                  </a:lnTo>
                  <a:lnTo>
                    <a:pt x="731730" y="599754"/>
                  </a:lnTo>
                  <a:lnTo>
                    <a:pt x="732684" y="599754"/>
                  </a:lnTo>
                  <a:lnTo>
                    <a:pt x="733638" y="599754"/>
                  </a:lnTo>
                  <a:lnTo>
                    <a:pt x="736882" y="599754"/>
                  </a:lnTo>
                  <a:lnTo>
                    <a:pt x="737836" y="599754"/>
                  </a:lnTo>
                  <a:lnTo>
                    <a:pt x="737836" y="600738"/>
                  </a:lnTo>
                  <a:lnTo>
                    <a:pt x="738981" y="600738"/>
                  </a:lnTo>
                  <a:lnTo>
                    <a:pt x="738981" y="601526"/>
                  </a:lnTo>
                  <a:lnTo>
                    <a:pt x="739935" y="601526"/>
                  </a:lnTo>
                  <a:lnTo>
                    <a:pt x="740126" y="601526"/>
                  </a:lnTo>
                  <a:lnTo>
                    <a:pt x="740126" y="602510"/>
                  </a:lnTo>
                  <a:lnTo>
                    <a:pt x="741080" y="602510"/>
                  </a:lnTo>
                  <a:lnTo>
                    <a:pt x="741080" y="603495"/>
                  </a:lnTo>
                  <a:lnTo>
                    <a:pt x="742034" y="603495"/>
                  </a:lnTo>
                  <a:lnTo>
                    <a:pt x="742034" y="604282"/>
                  </a:lnTo>
                  <a:lnTo>
                    <a:pt x="744132" y="604282"/>
                  </a:lnTo>
                  <a:lnTo>
                    <a:pt x="745086" y="604282"/>
                  </a:lnTo>
                  <a:lnTo>
                    <a:pt x="745086" y="605267"/>
                  </a:lnTo>
                  <a:lnTo>
                    <a:pt x="747185" y="605267"/>
                  </a:lnTo>
                  <a:lnTo>
                    <a:pt x="747185" y="606251"/>
                  </a:lnTo>
                  <a:lnTo>
                    <a:pt x="748330" y="606251"/>
                  </a:lnTo>
                  <a:lnTo>
                    <a:pt x="750238" y="606251"/>
                  </a:lnTo>
                  <a:lnTo>
                    <a:pt x="752337" y="606251"/>
                  </a:lnTo>
                  <a:lnTo>
                    <a:pt x="753482" y="606251"/>
                  </a:lnTo>
                  <a:lnTo>
                    <a:pt x="754436" y="606251"/>
                  </a:lnTo>
                  <a:lnTo>
                    <a:pt x="755581" y="606251"/>
                  </a:lnTo>
                  <a:lnTo>
                    <a:pt x="756535" y="606251"/>
                  </a:lnTo>
                  <a:lnTo>
                    <a:pt x="756535" y="607039"/>
                  </a:lnTo>
                  <a:lnTo>
                    <a:pt x="758633" y="607039"/>
                  </a:lnTo>
                  <a:lnTo>
                    <a:pt x="758633" y="608023"/>
                  </a:lnTo>
                  <a:lnTo>
                    <a:pt x="759587" y="608023"/>
                  </a:lnTo>
                  <a:lnTo>
                    <a:pt x="760732" y="608023"/>
                  </a:lnTo>
                  <a:lnTo>
                    <a:pt x="761686" y="608023"/>
                  </a:lnTo>
                  <a:lnTo>
                    <a:pt x="761686" y="609008"/>
                  </a:lnTo>
                  <a:lnTo>
                    <a:pt x="766838" y="609008"/>
                  </a:lnTo>
                  <a:lnTo>
                    <a:pt x="767983" y="609008"/>
                  </a:lnTo>
                  <a:lnTo>
                    <a:pt x="771990" y="609008"/>
                  </a:lnTo>
                  <a:lnTo>
                    <a:pt x="775233" y="609008"/>
                  </a:lnTo>
                  <a:lnTo>
                    <a:pt x="776187" y="609008"/>
                  </a:lnTo>
                  <a:lnTo>
                    <a:pt x="779431" y="609008"/>
                  </a:lnTo>
                  <a:lnTo>
                    <a:pt x="780385" y="609008"/>
                  </a:lnTo>
                  <a:lnTo>
                    <a:pt x="783438" y="609008"/>
                  </a:lnTo>
                  <a:lnTo>
                    <a:pt x="787635" y="609008"/>
                  </a:lnTo>
                  <a:lnTo>
                    <a:pt x="792787" y="609008"/>
                  </a:lnTo>
                  <a:lnTo>
                    <a:pt x="793932" y="609008"/>
                  </a:lnTo>
                  <a:lnTo>
                    <a:pt x="794886" y="609008"/>
                  </a:lnTo>
                  <a:lnTo>
                    <a:pt x="794886" y="609796"/>
                  </a:lnTo>
                  <a:lnTo>
                    <a:pt x="795840" y="609796"/>
                  </a:lnTo>
                  <a:lnTo>
                    <a:pt x="795840" y="610780"/>
                  </a:lnTo>
                  <a:lnTo>
                    <a:pt x="797939" y="610780"/>
                  </a:lnTo>
                  <a:lnTo>
                    <a:pt x="802137" y="610780"/>
                  </a:lnTo>
                  <a:lnTo>
                    <a:pt x="804235" y="610780"/>
                  </a:lnTo>
                  <a:lnTo>
                    <a:pt x="805189" y="610780"/>
                  </a:lnTo>
                  <a:lnTo>
                    <a:pt x="806334" y="610780"/>
                  </a:lnTo>
                  <a:lnTo>
                    <a:pt x="808433" y="610780"/>
                  </a:lnTo>
                  <a:lnTo>
                    <a:pt x="809387" y="610780"/>
                  </a:lnTo>
                  <a:lnTo>
                    <a:pt x="810532" y="610780"/>
                  </a:lnTo>
                  <a:lnTo>
                    <a:pt x="816638" y="610780"/>
                  </a:lnTo>
                  <a:lnTo>
                    <a:pt x="819690" y="610780"/>
                  </a:lnTo>
                  <a:lnTo>
                    <a:pt x="821789" y="610780"/>
                  </a:lnTo>
                  <a:lnTo>
                    <a:pt x="821789" y="611765"/>
                  </a:lnTo>
                  <a:lnTo>
                    <a:pt x="822934" y="611765"/>
                  </a:lnTo>
                  <a:lnTo>
                    <a:pt x="822934" y="612749"/>
                  </a:lnTo>
                  <a:lnTo>
                    <a:pt x="823888" y="612749"/>
                  </a:lnTo>
                  <a:lnTo>
                    <a:pt x="823888" y="613537"/>
                  </a:lnTo>
                  <a:lnTo>
                    <a:pt x="824842" y="613537"/>
                  </a:lnTo>
                  <a:lnTo>
                    <a:pt x="826941" y="613537"/>
                  </a:lnTo>
                  <a:lnTo>
                    <a:pt x="828086" y="613537"/>
                  </a:lnTo>
                  <a:lnTo>
                    <a:pt x="828086" y="614521"/>
                  </a:lnTo>
                  <a:lnTo>
                    <a:pt x="829040" y="614521"/>
                  </a:lnTo>
                  <a:lnTo>
                    <a:pt x="830185" y="614521"/>
                  </a:lnTo>
                  <a:lnTo>
                    <a:pt x="832283" y="614521"/>
                  </a:lnTo>
                  <a:lnTo>
                    <a:pt x="832283" y="615506"/>
                  </a:lnTo>
                  <a:lnTo>
                    <a:pt x="834382" y="615506"/>
                  </a:lnTo>
                  <a:lnTo>
                    <a:pt x="834382" y="617278"/>
                  </a:lnTo>
                  <a:lnTo>
                    <a:pt x="835336" y="617278"/>
                  </a:lnTo>
                  <a:lnTo>
                    <a:pt x="835336" y="618262"/>
                  </a:lnTo>
                  <a:lnTo>
                    <a:pt x="836290" y="618262"/>
                  </a:lnTo>
                  <a:lnTo>
                    <a:pt x="837435" y="618262"/>
                  </a:lnTo>
                  <a:lnTo>
                    <a:pt x="837435" y="619247"/>
                  </a:lnTo>
                  <a:lnTo>
                    <a:pt x="838389" y="619247"/>
                  </a:lnTo>
                  <a:lnTo>
                    <a:pt x="838389" y="620034"/>
                  </a:lnTo>
                  <a:lnTo>
                    <a:pt x="839534" y="620034"/>
                  </a:lnTo>
                  <a:lnTo>
                    <a:pt x="841442" y="620034"/>
                  </a:lnTo>
                  <a:lnTo>
                    <a:pt x="842587" y="620034"/>
                  </a:lnTo>
                  <a:lnTo>
                    <a:pt x="843541" y="620034"/>
                  </a:lnTo>
                  <a:lnTo>
                    <a:pt x="844686" y="620034"/>
                  </a:lnTo>
                  <a:lnTo>
                    <a:pt x="844686" y="621019"/>
                  </a:lnTo>
                  <a:lnTo>
                    <a:pt x="845640" y="621019"/>
                  </a:lnTo>
                  <a:lnTo>
                    <a:pt x="848693" y="621019"/>
                  </a:lnTo>
                  <a:lnTo>
                    <a:pt x="850791" y="621019"/>
                  </a:lnTo>
                  <a:lnTo>
                    <a:pt x="854035" y="621019"/>
                  </a:lnTo>
                  <a:lnTo>
                    <a:pt x="854989" y="621019"/>
                  </a:lnTo>
                  <a:lnTo>
                    <a:pt x="854989" y="622003"/>
                  </a:lnTo>
                  <a:lnTo>
                    <a:pt x="857088" y="622003"/>
                  </a:lnTo>
                  <a:lnTo>
                    <a:pt x="859187" y="622003"/>
                  </a:lnTo>
                  <a:lnTo>
                    <a:pt x="859187" y="622988"/>
                  </a:lnTo>
                  <a:lnTo>
                    <a:pt x="860141" y="622988"/>
                  </a:lnTo>
                  <a:lnTo>
                    <a:pt x="860141" y="623972"/>
                  </a:lnTo>
                  <a:lnTo>
                    <a:pt x="861286" y="623972"/>
                  </a:lnTo>
                  <a:lnTo>
                    <a:pt x="861286" y="624760"/>
                  </a:lnTo>
                  <a:lnTo>
                    <a:pt x="865292" y="624760"/>
                  </a:lnTo>
                  <a:lnTo>
                    <a:pt x="866437" y="624760"/>
                  </a:lnTo>
                  <a:lnTo>
                    <a:pt x="867391" y="624760"/>
                  </a:lnTo>
                  <a:lnTo>
                    <a:pt x="868536" y="624760"/>
                  </a:lnTo>
                  <a:lnTo>
                    <a:pt x="869490" y="624760"/>
                  </a:lnTo>
                  <a:lnTo>
                    <a:pt x="869490" y="625744"/>
                  </a:lnTo>
                  <a:lnTo>
                    <a:pt x="870444" y="625744"/>
                  </a:lnTo>
                  <a:lnTo>
                    <a:pt x="871589" y="625744"/>
                  </a:lnTo>
                  <a:lnTo>
                    <a:pt x="872543" y="625744"/>
                  </a:lnTo>
                  <a:lnTo>
                    <a:pt x="873688" y="625744"/>
                  </a:lnTo>
                  <a:lnTo>
                    <a:pt x="875787" y="625744"/>
                  </a:lnTo>
                  <a:lnTo>
                    <a:pt x="876741" y="625744"/>
                  </a:lnTo>
                  <a:lnTo>
                    <a:pt x="877885" y="625744"/>
                  </a:lnTo>
                  <a:lnTo>
                    <a:pt x="877885" y="626729"/>
                  </a:lnTo>
                  <a:lnTo>
                    <a:pt x="878839" y="626729"/>
                  </a:lnTo>
                  <a:lnTo>
                    <a:pt x="879793" y="626729"/>
                  </a:lnTo>
                  <a:lnTo>
                    <a:pt x="880938" y="626729"/>
                  </a:lnTo>
                  <a:lnTo>
                    <a:pt x="881892" y="626729"/>
                  </a:lnTo>
                  <a:lnTo>
                    <a:pt x="883037" y="626729"/>
                  </a:lnTo>
                  <a:lnTo>
                    <a:pt x="883037" y="627713"/>
                  </a:lnTo>
                  <a:lnTo>
                    <a:pt x="883991" y="627713"/>
                  </a:lnTo>
                  <a:lnTo>
                    <a:pt x="885136" y="627713"/>
                  </a:lnTo>
                  <a:lnTo>
                    <a:pt x="886090" y="627713"/>
                  </a:lnTo>
                  <a:lnTo>
                    <a:pt x="887998" y="627713"/>
                  </a:lnTo>
                  <a:lnTo>
                    <a:pt x="887998" y="628698"/>
                  </a:lnTo>
                  <a:lnTo>
                    <a:pt x="888189" y="628698"/>
                  </a:lnTo>
                  <a:lnTo>
                    <a:pt x="889143" y="628698"/>
                  </a:lnTo>
                  <a:lnTo>
                    <a:pt x="890288" y="628698"/>
                  </a:lnTo>
                  <a:lnTo>
                    <a:pt x="890288" y="629682"/>
                  </a:lnTo>
                  <a:lnTo>
                    <a:pt x="891242" y="629682"/>
                  </a:lnTo>
                  <a:lnTo>
                    <a:pt x="892386" y="629682"/>
                  </a:lnTo>
                  <a:lnTo>
                    <a:pt x="893340" y="629682"/>
                  </a:lnTo>
                  <a:lnTo>
                    <a:pt x="893340" y="630667"/>
                  </a:lnTo>
                  <a:lnTo>
                    <a:pt x="894294" y="630667"/>
                  </a:lnTo>
                  <a:lnTo>
                    <a:pt x="895439" y="630667"/>
                  </a:lnTo>
                  <a:lnTo>
                    <a:pt x="896393" y="630667"/>
                  </a:lnTo>
                  <a:lnTo>
                    <a:pt x="897538" y="630667"/>
                  </a:lnTo>
                  <a:lnTo>
                    <a:pt x="899637" y="630667"/>
                  </a:lnTo>
                  <a:lnTo>
                    <a:pt x="900591" y="630667"/>
                  </a:lnTo>
                  <a:lnTo>
                    <a:pt x="901736" y="630667"/>
                  </a:lnTo>
                  <a:lnTo>
                    <a:pt x="903644" y="630667"/>
                  </a:lnTo>
                  <a:lnTo>
                    <a:pt x="905743" y="630667"/>
                  </a:lnTo>
                  <a:lnTo>
                    <a:pt x="906887" y="630667"/>
                  </a:lnTo>
                  <a:lnTo>
                    <a:pt x="906887" y="631651"/>
                  </a:lnTo>
                  <a:lnTo>
                    <a:pt x="907841" y="631651"/>
                  </a:lnTo>
                  <a:lnTo>
                    <a:pt x="909940" y="631651"/>
                  </a:lnTo>
                  <a:lnTo>
                    <a:pt x="913184" y="631651"/>
                  </a:lnTo>
                  <a:lnTo>
                    <a:pt x="914138" y="631651"/>
                  </a:lnTo>
                  <a:lnTo>
                    <a:pt x="916237" y="631651"/>
                  </a:lnTo>
                  <a:lnTo>
                    <a:pt x="917191" y="631651"/>
                  </a:lnTo>
                  <a:lnTo>
                    <a:pt x="919290" y="631651"/>
                  </a:lnTo>
                  <a:lnTo>
                    <a:pt x="920435" y="631651"/>
                  </a:lnTo>
                  <a:lnTo>
                    <a:pt x="921389" y="631651"/>
                  </a:lnTo>
                  <a:lnTo>
                    <a:pt x="922343" y="631651"/>
                  </a:lnTo>
                  <a:lnTo>
                    <a:pt x="925586" y="631651"/>
                  </a:lnTo>
                  <a:lnTo>
                    <a:pt x="927685" y="631651"/>
                  </a:lnTo>
                  <a:lnTo>
                    <a:pt x="928639" y="631651"/>
                  </a:lnTo>
                  <a:lnTo>
                    <a:pt x="928639" y="632636"/>
                  </a:lnTo>
                  <a:lnTo>
                    <a:pt x="929784" y="632636"/>
                  </a:lnTo>
                  <a:lnTo>
                    <a:pt x="930738" y="632636"/>
                  </a:lnTo>
                  <a:lnTo>
                    <a:pt x="931692" y="632636"/>
                  </a:lnTo>
                  <a:lnTo>
                    <a:pt x="931692" y="633620"/>
                  </a:lnTo>
                  <a:lnTo>
                    <a:pt x="932837" y="633620"/>
                  </a:lnTo>
                  <a:lnTo>
                    <a:pt x="933791" y="633620"/>
                  </a:lnTo>
                  <a:lnTo>
                    <a:pt x="934936" y="633620"/>
                  </a:lnTo>
                  <a:lnTo>
                    <a:pt x="935890" y="633620"/>
                  </a:lnTo>
                  <a:lnTo>
                    <a:pt x="935890" y="634605"/>
                  </a:lnTo>
                  <a:lnTo>
                    <a:pt x="937988" y="634605"/>
                  </a:lnTo>
                  <a:lnTo>
                    <a:pt x="940087" y="634605"/>
                  </a:lnTo>
                  <a:lnTo>
                    <a:pt x="940087" y="635589"/>
                  </a:lnTo>
                  <a:lnTo>
                    <a:pt x="941041" y="635589"/>
                  </a:lnTo>
                  <a:lnTo>
                    <a:pt x="942186" y="635589"/>
                  </a:lnTo>
                  <a:lnTo>
                    <a:pt x="943140" y="635589"/>
                  </a:lnTo>
                  <a:lnTo>
                    <a:pt x="945239" y="635589"/>
                  </a:lnTo>
                  <a:lnTo>
                    <a:pt x="946193" y="635589"/>
                  </a:lnTo>
                  <a:lnTo>
                    <a:pt x="949437" y="635589"/>
                  </a:lnTo>
                  <a:lnTo>
                    <a:pt x="949437" y="636574"/>
                  </a:lnTo>
                  <a:lnTo>
                    <a:pt x="950391" y="636574"/>
                  </a:lnTo>
                  <a:lnTo>
                    <a:pt x="951535" y="636574"/>
                  </a:lnTo>
                  <a:lnTo>
                    <a:pt x="951535" y="638543"/>
                  </a:lnTo>
                  <a:lnTo>
                    <a:pt x="952489" y="638543"/>
                  </a:lnTo>
                  <a:lnTo>
                    <a:pt x="953443" y="638543"/>
                  </a:lnTo>
                  <a:lnTo>
                    <a:pt x="956687" y="638543"/>
                  </a:lnTo>
                  <a:lnTo>
                    <a:pt x="962793" y="638543"/>
                  </a:lnTo>
                  <a:lnTo>
                    <a:pt x="964892" y="638543"/>
                  </a:lnTo>
                  <a:lnTo>
                    <a:pt x="964892" y="640512"/>
                  </a:lnTo>
                  <a:lnTo>
                    <a:pt x="965846" y="640512"/>
                  </a:lnTo>
                  <a:lnTo>
                    <a:pt x="965846" y="641693"/>
                  </a:lnTo>
                  <a:lnTo>
                    <a:pt x="966990" y="641693"/>
                  </a:lnTo>
                  <a:lnTo>
                    <a:pt x="966990" y="642678"/>
                  </a:lnTo>
                  <a:lnTo>
                    <a:pt x="967944" y="642678"/>
                  </a:lnTo>
                  <a:lnTo>
                    <a:pt x="970043" y="642678"/>
                  </a:lnTo>
                  <a:lnTo>
                    <a:pt x="972142" y="642678"/>
                  </a:lnTo>
                  <a:lnTo>
                    <a:pt x="973287" y="642678"/>
                  </a:lnTo>
                  <a:lnTo>
                    <a:pt x="974241" y="642678"/>
                  </a:lnTo>
                  <a:lnTo>
                    <a:pt x="976340" y="642678"/>
                  </a:lnTo>
                  <a:lnTo>
                    <a:pt x="979393" y="642678"/>
                  </a:lnTo>
                  <a:lnTo>
                    <a:pt x="980537" y="642678"/>
                  </a:lnTo>
                  <a:lnTo>
                    <a:pt x="981491" y="642678"/>
                  </a:lnTo>
                  <a:lnTo>
                    <a:pt x="985689" y="642678"/>
                  </a:lnTo>
                  <a:lnTo>
                    <a:pt x="986643" y="642678"/>
                  </a:lnTo>
                  <a:lnTo>
                    <a:pt x="987788" y="642678"/>
                  </a:lnTo>
                  <a:lnTo>
                    <a:pt x="989696" y="642678"/>
                  </a:lnTo>
                  <a:lnTo>
                    <a:pt x="990841" y="642678"/>
                  </a:lnTo>
                  <a:lnTo>
                    <a:pt x="990841" y="643662"/>
                  </a:lnTo>
                  <a:lnTo>
                    <a:pt x="991795" y="643662"/>
                  </a:lnTo>
                  <a:lnTo>
                    <a:pt x="992940" y="643662"/>
                  </a:lnTo>
                  <a:lnTo>
                    <a:pt x="992940" y="644647"/>
                  </a:lnTo>
                  <a:lnTo>
                    <a:pt x="995993" y="644647"/>
                  </a:lnTo>
                  <a:lnTo>
                    <a:pt x="995993" y="646616"/>
                  </a:lnTo>
                  <a:lnTo>
                    <a:pt x="997137" y="646616"/>
                  </a:lnTo>
                  <a:lnTo>
                    <a:pt x="998091" y="646616"/>
                  </a:lnTo>
                  <a:lnTo>
                    <a:pt x="1000190" y="646616"/>
                  </a:lnTo>
                  <a:lnTo>
                    <a:pt x="1000190" y="647797"/>
                  </a:lnTo>
                  <a:lnTo>
                    <a:pt x="1001144" y="647797"/>
                  </a:lnTo>
                  <a:lnTo>
                    <a:pt x="1002289" y="647797"/>
                  </a:lnTo>
                  <a:lnTo>
                    <a:pt x="1002289" y="648781"/>
                  </a:lnTo>
                  <a:lnTo>
                    <a:pt x="1005342" y="648781"/>
                  </a:lnTo>
                  <a:lnTo>
                    <a:pt x="1006296" y="648781"/>
                  </a:lnTo>
                  <a:lnTo>
                    <a:pt x="1007441" y="648781"/>
                  </a:lnTo>
                  <a:lnTo>
                    <a:pt x="1008395" y="648781"/>
                  </a:lnTo>
                  <a:lnTo>
                    <a:pt x="1010494" y="648781"/>
                  </a:lnTo>
                  <a:lnTo>
                    <a:pt x="1012592" y="648781"/>
                  </a:lnTo>
                  <a:lnTo>
                    <a:pt x="1015645" y="648781"/>
                  </a:lnTo>
                  <a:lnTo>
                    <a:pt x="1016790" y="648781"/>
                  </a:lnTo>
                  <a:lnTo>
                    <a:pt x="1017744" y="648781"/>
                  </a:lnTo>
                  <a:lnTo>
                    <a:pt x="1019843" y="648781"/>
                  </a:lnTo>
                  <a:lnTo>
                    <a:pt x="1021942" y="648781"/>
                  </a:lnTo>
                  <a:lnTo>
                    <a:pt x="1022896" y="648781"/>
                  </a:lnTo>
                  <a:lnTo>
                    <a:pt x="1024041" y="648781"/>
                  </a:lnTo>
                  <a:lnTo>
                    <a:pt x="1026139" y="648781"/>
                  </a:lnTo>
                  <a:lnTo>
                    <a:pt x="1026139" y="649766"/>
                  </a:lnTo>
                  <a:lnTo>
                    <a:pt x="1027093" y="649766"/>
                  </a:lnTo>
                  <a:lnTo>
                    <a:pt x="1028238" y="649766"/>
                  </a:lnTo>
                  <a:lnTo>
                    <a:pt x="1031291" y="649766"/>
                  </a:lnTo>
                  <a:lnTo>
                    <a:pt x="1031291" y="650750"/>
                  </a:lnTo>
                  <a:lnTo>
                    <a:pt x="1036443" y="650750"/>
                  </a:lnTo>
                  <a:lnTo>
                    <a:pt x="1037397" y="650750"/>
                  </a:lnTo>
                  <a:lnTo>
                    <a:pt x="1037397" y="651932"/>
                  </a:lnTo>
                  <a:lnTo>
                    <a:pt x="1038542" y="651932"/>
                  </a:lnTo>
                  <a:lnTo>
                    <a:pt x="1040641" y="651932"/>
                  </a:lnTo>
                  <a:lnTo>
                    <a:pt x="1041595" y="651932"/>
                  </a:lnTo>
                  <a:lnTo>
                    <a:pt x="1042739" y="651932"/>
                  </a:lnTo>
                  <a:lnTo>
                    <a:pt x="1043693" y="651932"/>
                  </a:lnTo>
                  <a:lnTo>
                    <a:pt x="1044647" y="651932"/>
                  </a:lnTo>
                  <a:lnTo>
                    <a:pt x="1047891" y="651932"/>
                  </a:lnTo>
                  <a:lnTo>
                    <a:pt x="1048845" y="651932"/>
                  </a:lnTo>
                  <a:lnTo>
                    <a:pt x="1048845" y="652916"/>
                  </a:lnTo>
                  <a:lnTo>
                    <a:pt x="1049990" y="652916"/>
                  </a:lnTo>
                  <a:lnTo>
                    <a:pt x="1051898" y="652916"/>
                  </a:lnTo>
                  <a:lnTo>
                    <a:pt x="1053043" y="652916"/>
                  </a:lnTo>
                  <a:lnTo>
                    <a:pt x="1053043" y="653901"/>
                  </a:lnTo>
                  <a:lnTo>
                    <a:pt x="1053997" y="653901"/>
                  </a:lnTo>
                  <a:lnTo>
                    <a:pt x="1053997" y="655082"/>
                  </a:lnTo>
                  <a:lnTo>
                    <a:pt x="1057050" y="655082"/>
                  </a:lnTo>
                  <a:lnTo>
                    <a:pt x="1058194" y="655082"/>
                  </a:lnTo>
                  <a:lnTo>
                    <a:pt x="1063346" y="655082"/>
                  </a:lnTo>
                  <a:lnTo>
                    <a:pt x="1064491" y="655082"/>
                  </a:lnTo>
                  <a:lnTo>
                    <a:pt x="1064491" y="656067"/>
                  </a:lnTo>
                  <a:lnTo>
                    <a:pt x="1066399" y="656067"/>
                  </a:lnTo>
                  <a:lnTo>
                    <a:pt x="1066399" y="657248"/>
                  </a:lnTo>
                  <a:lnTo>
                    <a:pt x="1072695" y="657248"/>
                  </a:lnTo>
                  <a:lnTo>
                    <a:pt x="1073649" y="657248"/>
                  </a:lnTo>
                  <a:lnTo>
                    <a:pt x="1073649" y="658233"/>
                  </a:lnTo>
                  <a:lnTo>
                    <a:pt x="1075748" y="658233"/>
                  </a:lnTo>
                  <a:lnTo>
                    <a:pt x="1075748" y="659217"/>
                  </a:lnTo>
                  <a:lnTo>
                    <a:pt x="1079946" y="659217"/>
                  </a:lnTo>
                  <a:lnTo>
                    <a:pt x="1080900" y="659217"/>
                  </a:lnTo>
                  <a:lnTo>
                    <a:pt x="1082045" y="659217"/>
                  </a:lnTo>
                  <a:lnTo>
                    <a:pt x="1082999" y="659217"/>
                  </a:lnTo>
                  <a:lnTo>
                    <a:pt x="1086242" y="659217"/>
                  </a:lnTo>
                  <a:lnTo>
                    <a:pt x="1087196" y="659217"/>
                  </a:lnTo>
                  <a:lnTo>
                    <a:pt x="1088341" y="659217"/>
                  </a:lnTo>
                  <a:lnTo>
                    <a:pt x="1091394" y="659217"/>
                  </a:lnTo>
                  <a:lnTo>
                    <a:pt x="1092348" y="659217"/>
                  </a:lnTo>
                  <a:lnTo>
                    <a:pt x="1093493" y="659217"/>
                  </a:lnTo>
                  <a:lnTo>
                    <a:pt x="1096546" y="659217"/>
                  </a:lnTo>
                  <a:lnTo>
                    <a:pt x="1097500" y="659217"/>
                  </a:lnTo>
                  <a:lnTo>
                    <a:pt x="1097500" y="660399"/>
                  </a:lnTo>
                  <a:lnTo>
                    <a:pt x="1098645" y="660399"/>
                  </a:lnTo>
                  <a:lnTo>
                    <a:pt x="1098645" y="661383"/>
                  </a:lnTo>
                  <a:lnTo>
                    <a:pt x="1100744" y="661383"/>
                  </a:lnTo>
                  <a:lnTo>
                    <a:pt x="1101698" y="661383"/>
                  </a:lnTo>
                  <a:lnTo>
                    <a:pt x="1102652" y="661383"/>
                  </a:lnTo>
                  <a:lnTo>
                    <a:pt x="1103796" y="661383"/>
                  </a:lnTo>
                  <a:lnTo>
                    <a:pt x="1108948" y="661383"/>
                  </a:lnTo>
                  <a:lnTo>
                    <a:pt x="1108948" y="662367"/>
                  </a:lnTo>
                  <a:lnTo>
                    <a:pt x="1112001" y="662367"/>
                  </a:lnTo>
                  <a:lnTo>
                    <a:pt x="1112001" y="663549"/>
                  </a:lnTo>
                  <a:lnTo>
                    <a:pt x="1113146" y="663549"/>
                  </a:lnTo>
                  <a:lnTo>
                    <a:pt x="1115245" y="663549"/>
                  </a:lnTo>
                  <a:lnTo>
                    <a:pt x="1116199" y="663549"/>
                  </a:lnTo>
                  <a:lnTo>
                    <a:pt x="1117343" y="663549"/>
                  </a:lnTo>
                  <a:lnTo>
                    <a:pt x="1118297" y="663549"/>
                  </a:lnTo>
                  <a:lnTo>
                    <a:pt x="1119251" y="663549"/>
                  </a:lnTo>
                  <a:lnTo>
                    <a:pt x="1123449" y="663549"/>
                  </a:lnTo>
                  <a:lnTo>
                    <a:pt x="1124594" y="663549"/>
                  </a:lnTo>
                  <a:lnTo>
                    <a:pt x="1128601" y="663549"/>
                  </a:lnTo>
                  <a:lnTo>
                    <a:pt x="1129746" y="663549"/>
                  </a:lnTo>
                  <a:lnTo>
                    <a:pt x="1132798" y="663549"/>
                  </a:lnTo>
                  <a:lnTo>
                    <a:pt x="1133752" y="663549"/>
                  </a:lnTo>
                  <a:lnTo>
                    <a:pt x="1139095" y="663549"/>
                  </a:lnTo>
                  <a:lnTo>
                    <a:pt x="1140049" y="663549"/>
                  </a:lnTo>
                  <a:lnTo>
                    <a:pt x="1141194" y="663549"/>
                  </a:lnTo>
                  <a:lnTo>
                    <a:pt x="1141194" y="664533"/>
                  </a:lnTo>
                  <a:lnTo>
                    <a:pt x="1146345" y="664533"/>
                  </a:lnTo>
                  <a:lnTo>
                    <a:pt x="1146345" y="665715"/>
                  </a:lnTo>
                  <a:lnTo>
                    <a:pt x="1147300" y="665715"/>
                  </a:lnTo>
                  <a:lnTo>
                    <a:pt x="1150352" y="665715"/>
                  </a:lnTo>
                  <a:lnTo>
                    <a:pt x="1152451" y="665715"/>
                  </a:lnTo>
                  <a:lnTo>
                    <a:pt x="1160847" y="665715"/>
                  </a:lnTo>
                  <a:lnTo>
                    <a:pt x="1173249" y="665715"/>
                  </a:lnTo>
                  <a:lnTo>
                    <a:pt x="1174203" y="665715"/>
                  </a:lnTo>
                  <a:lnTo>
                    <a:pt x="1174203" y="666896"/>
                  </a:lnTo>
                  <a:lnTo>
                    <a:pt x="1178400" y="666896"/>
                  </a:lnTo>
                  <a:lnTo>
                    <a:pt x="1178400" y="667881"/>
                  </a:lnTo>
                  <a:lnTo>
                    <a:pt x="1180499" y="667881"/>
                  </a:lnTo>
                  <a:lnTo>
                    <a:pt x="1181453" y="667881"/>
                  </a:lnTo>
                  <a:lnTo>
                    <a:pt x="1181453" y="669062"/>
                  </a:lnTo>
                  <a:lnTo>
                    <a:pt x="1183552" y="669062"/>
                  </a:lnTo>
                  <a:lnTo>
                    <a:pt x="1186796" y="669062"/>
                  </a:lnTo>
                  <a:lnTo>
                    <a:pt x="1188131" y="669062"/>
                  </a:lnTo>
                  <a:lnTo>
                    <a:pt x="1188131" y="670047"/>
                  </a:lnTo>
                  <a:lnTo>
                    <a:pt x="1188704" y="670047"/>
                  </a:lnTo>
                  <a:lnTo>
                    <a:pt x="1189849" y="670047"/>
                  </a:lnTo>
                  <a:lnTo>
                    <a:pt x="1193855" y="670047"/>
                  </a:lnTo>
                  <a:lnTo>
                    <a:pt x="1195000" y="670047"/>
                  </a:lnTo>
                  <a:lnTo>
                    <a:pt x="1197099" y="670047"/>
                  </a:lnTo>
                  <a:lnTo>
                    <a:pt x="1198053" y="670047"/>
                  </a:lnTo>
                  <a:lnTo>
                    <a:pt x="1199198" y="670047"/>
                  </a:lnTo>
                  <a:lnTo>
                    <a:pt x="1206448" y="670047"/>
                  </a:lnTo>
                  <a:lnTo>
                    <a:pt x="1212554" y="670047"/>
                  </a:lnTo>
                  <a:lnTo>
                    <a:pt x="1214653" y="670047"/>
                  </a:lnTo>
                  <a:lnTo>
                    <a:pt x="1215798" y="670047"/>
                  </a:lnTo>
                  <a:lnTo>
                    <a:pt x="1216752" y="670047"/>
                  </a:lnTo>
                  <a:lnTo>
                    <a:pt x="1217706" y="670047"/>
                  </a:lnTo>
                  <a:lnTo>
                    <a:pt x="1218851" y="670047"/>
                  </a:lnTo>
                  <a:lnTo>
                    <a:pt x="1219805" y="670047"/>
                  </a:lnTo>
                  <a:lnTo>
                    <a:pt x="1220950" y="670047"/>
                  </a:lnTo>
                  <a:lnTo>
                    <a:pt x="1220950" y="671228"/>
                  </a:lnTo>
                  <a:lnTo>
                    <a:pt x="1221903" y="671228"/>
                  </a:lnTo>
                  <a:lnTo>
                    <a:pt x="1223048" y="671228"/>
                  </a:lnTo>
                  <a:lnTo>
                    <a:pt x="1224956" y="671228"/>
                  </a:lnTo>
                  <a:lnTo>
                    <a:pt x="1230299" y="671228"/>
                  </a:lnTo>
                  <a:lnTo>
                    <a:pt x="1231253" y="671228"/>
                  </a:lnTo>
                  <a:lnTo>
                    <a:pt x="1235450" y="671228"/>
                  </a:lnTo>
                  <a:lnTo>
                    <a:pt x="1238503" y="671228"/>
                  </a:lnTo>
                  <a:lnTo>
                    <a:pt x="1239648" y="671228"/>
                  </a:lnTo>
                  <a:lnTo>
                    <a:pt x="1240602" y="671228"/>
                  </a:lnTo>
                  <a:lnTo>
                    <a:pt x="1244800" y="671228"/>
                  </a:lnTo>
                  <a:lnTo>
                    <a:pt x="1245754" y="671228"/>
                  </a:lnTo>
                  <a:lnTo>
                    <a:pt x="1247853" y="671228"/>
                  </a:lnTo>
                  <a:lnTo>
                    <a:pt x="1247853" y="672409"/>
                  </a:lnTo>
                  <a:lnTo>
                    <a:pt x="1254149" y="672409"/>
                  </a:lnTo>
                  <a:lnTo>
                    <a:pt x="1255103" y="672409"/>
                  </a:lnTo>
                  <a:lnTo>
                    <a:pt x="1257202" y="672409"/>
                  </a:lnTo>
                  <a:lnTo>
                    <a:pt x="1257202" y="673394"/>
                  </a:lnTo>
                  <a:lnTo>
                    <a:pt x="1260255" y="673394"/>
                  </a:lnTo>
                  <a:lnTo>
                    <a:pt x="1261400" y="673394"/>
                  </a:lnTo>
                  <a:lnTo>
                    <a:pt x="1262354" y="673394"/>
                  </a:lnTo>
                  <a:lnTo>
                    <a:pt x="1262354" y="674575"/>
                  </a:lnTo>
                  <a:lnTo>
                    <a:pt x="1265407" y="674575"/>
                  </a:lnTo>
                  <a:lnTo>
                    <a:pt x="1270558" y="674575"/>
                  </a:lnTo>
                  <a:lnTo>
                    <a:pt x="1273802" y="674575"/>
                  </a:lnTo>
                  <a:lnTo>
                    <a:pt x="1274756" y="674575"/>
                  </a:lnTo>
                  <a:lnTo>
                    <a:pt x="1276855" y="674575"/>
                  </a:lnTo>
                  <a:lnTo>
                    <a:pt x="1281053" y="674575"/>
                  </a:lnTo>
                  <a:lnTo>
                    <a:pt x="1283151" y="674575"/>
                  </a:lnTo>
                  <a:lnTo>
                    <a:pt x="1283151" y="675757"/>
                  </a:lnTo>
                  <a:lnTo>
                    <a:pt x="1284105" y="675757"/>
                  </a:lnTo>
                  <a:lnTo>
                    <a:pt x="1284105" y="676938"/>
                  </a:lnTo>
                  <a:lnTo>
                    <a:pt x="1285250" y="676938"/>
                  </a:lnTo>
                  <a:lnTo>
                    <a:pt x="1286204" y="676938"/>
                  </a:lnTo>
                  <a:lnTo>
                    <a:pt x="1287158" y="676938"/>
                  </a:lnTo>
                  <a:lnTo>
                    <a:pt x="1289257" y="676938"/>
                  </a:lnTo>
                  <a:lnTo>
                    <a:pt x="1292310" y="676938"/>
                  </a:lnTo>
                  <a:lnTo>
                    <a:pt x="1292310" y="677922"/>
                  </a:lnTo>
                  <a:lnTo>
                    <a:pt x="1294409" y="677922"/>
                  </a:lnTo>
                  <a:lnTo>
                    <a:pt x="1295554" y="677922"/>
                  </a:lnTo>
                  <a:lnTo>
                    <a:pt x="1297652" y="677922"/>
                  </a:lnTo>
                  <a:lnTo>
                    <a:pt x="1297652" y="679104"/>
                  </a:lnTo>
                  <a:lnTo>
                    <a:pt x="1297843" y="679104"/>
                  </a:lnTo>
                  <a:lnTo>
                    <a:pt x="1297843" y="680285"/>
                  </a:lnTo>
                  <a:lnTo>
                    <a:pt x="1298606" y="680285"/>
                  </a:lnTo>
                  <a:lnTo>
                    <a:pt x="1299751" y="680285"/>
                  </a:lnTo>
                  <a:lnTo>
                    <a:pt x="1300705" y="680285"/>
                  </a:lnTo>
                  <a:lnTo>
                    <a:pt x="1300705" y="681467"/>
                  </a:lnTo>
                  <a:lnTo>
                    <a:pt x="1301659" y="681467"/>
                  </a:lnTo>
                  <a:lnTo>
                    <a:pt x="1301659" y="682648"/>
                  </a:lnTo>
                  <a:lnTo>
                    <a:pt x="1302804" y="682648"/>
                  </a:lnTo>
                  <a:lnTo>
                    <a:pt x="1303758" y="682648"/>
                  </a:lnTo>
                  <a:lnTo>
                    <a:pt x="1304903" y="682648"/>
                  </a:lnTo>
                  <a:lnTo>
                    <a:pt x="1305857" y="682648"/>
                  </a:lnTo>
                  <a:lnTo>
                    <a:pt x="1307002" y="682648"/>
                  </a:lnTo>
                  <a:lnTo>
                    <a:pt x="1308910" y="682648"/>
                  </a:lnTo>
                  <a:lnTo>
                    <a:pt x="1312153" y="682648"/>
                  </a:lnTo>
                  <a:lnTo>
                    <a:pt x="1312153" y="683829"/>
                  </a:lnTo>
                  <a:lnTo>
                    <a:pt x="1314061" y="683829"/>
                  </a:lnTo>
                  <a:lnTo>
                    <a:pt x="1315206" y="683829"/>
                  </a:lnTo>
                  <a:lnTo>
                    <a:pt x="1315206" y="685011"/>
                  </a:lnTo>
                  <a:lnTo>
                    <a:pt x="1316160" y="685011"/>
                  </a:lnTo>
                  <a:lnTo>
                    <a:pt x="1318259" y="685011"/>
                  </a:lnTo>
                  <a:lnTo>
                    <a:pt x="1325510" y="685011"/>
                  </a:lnTo>
                  <a:lnTo>
                    <a:pt x="1326655" y="685011"/>
                  </a:lnTo>
                  <a:lnTo>
                    <a:pt x="1326655" y="686192"/>
                  </a:lnTo>
                  <a:lnTo>
                    <a:pt x="1332760" y="686192"/>
                  </a:lnTo>
                  <a:lnTo>
                    <a:pt x="1334859" y="686192"/>
                  </a:lnTo>
                  <a:lnTo>
                    <a:pt x="1334859" y="687177"/>
                  </a:lnTo>
                  <a:lnTo>
                    <a:pt x="1340011" y="687177"/>
                  </a:lnTo>
                  <a:lnTo>
                    <a:pt x="1341155" y="687177"/>
                  </a:lnTo>
                  <a:lnTo>
                    <a:pt x="1341155" y="688358"/>
                  </a:lnTo>
                  <a:lnTo>
                    <a:pt x="1343254" y="688358"/>
                  </a:lnTo>
                  <a:lnTo>
                    <a:pt x="1343254" y="689540"/>
                  </a:lnTo>
                  <a:lnTo>
                    <a:pt x="1345353" y="689540"/>
                  </a:lnTo>
                  <a:lnTo>
                    <a:pt x="1346307" y="689540"/>
                  </a:lnTo>
                  <a:lnTo>
                    <a:pt x="1347261" y="689540"/>
                  </a:lnTo>
                  <a:lnTo>
                    <a:pt x="1351459" y="689540"/>
                  </a:lnTo>
                  <a:lnTo>
                    <a:pt x="1355657" y="689540"/>
                  </a:lnTo>
                  <a:lnTo>
                    <a:pt x="1360808" y="689540"/>
                  </a:lnTo>
                  <a:lnTo>
                    <a:pt x="1361762" y="689540"/>
                  </a:lnTo>
                  <a:lnTo>
                    <a:pt x="1361762" y="690721"/>
                  </a:lnTo>
                  <a:lnTo>
                    <a:pt x="1363861" y="690721"/>
                  </a:lnTo>
                  <a:lnTo>
                    <a:pt x="1363861" y="691902"/>
                  </a:lnTo>
                  <a:lnTo>
                    <a:pt x="1367105" y="691902"/>
                  </a:lnTo>
                  <a:lnTo>
                    <a:pt x="1368059" y="691902"/>
                  </a:lnTo>
                  <a:lnTo>
                    <a:pt x="1370158" y="691902"/>
                  </a:lnTo>
                  <a:lnTo>
                    <a:pt x="1372256" y="691902"/>
                  </a:lnTo>
                  <a:lnTo>
                    <a:pt x="1374355" y="691902"/>
                  </a:lnTo>
                  <a:lnTo>
                    <a:pt x="1374355" y="693084"/>
                  </a:lnTo>
                  <a:lnTo>
                    <a:pt x="1375309" y="693084"/>
                  </a:lnTo>
                  <a:lnTo>
                    <a:pt x="1377408" y="693084"/>
                  </a:lnTo>
                  <a:lnTo>
                    <a:pt x="1378553" y="693084"/>
                  </a:lnTo>
                  <a:lnTo>
                    <a:pt x="1379507" y="693084"/>
                  </a:lnTo>
                  <a:lnTo>
                    <a:pt x="1379507" y="694265"/>
                  </a:lnTo>
                  <a:lnTo>
                    <a:pt x="1382560" y="694265"/>
                  </a:lnTo>
                  <a:lnTo>
                    <a:pt x="1383705" y="694265"/>
                  </a:lnTo>
                  <a:lnTo>
                    <a:pt x="1384659" y="694265"/>
                  </a:lnTo>
                  <a:lnTo>
                    <a:pt x="1387711" y="694265"/>
                  </a:lnTo>
                  <a:lnTo>
                    <a:pt x="1388856" y="694265"/>
                  </a:lnTo>
                  <a:lnTo>
                    <a:pt x="1388856" y="695643"/>
                  </a:lnTo>
                  <a:lnTo>
                    <a:pt x="1389810" y="695643"/>
                  </a:lnTo>
                  <a:lnTo>
                    <a:pt x="1394008" y="695643"/>
                  </a:lnTo>
                  <a:lnTo>
                    <a:pt x="1396107" y="695643"/>
                  </a:lnTo>
                  <a:lnTo>
                    <a:pt x="1396107" y="696825"/>
                  </a:lnTo>
                  <a:lnTo>
                    <a:pt x="1400305" y="696825"/>
                  </a:lnTo>
                  <a:lnTo>
                    <a:pt x="1401258" y="696825"/>
                  </a:lnTo>
                  <a:lnTo>
                    <a:pt x="1405456" y="696825"/>
                  </a:lnTo>
                  <a:lnTo>
                    <a:pt x="1406410" y="696825"/>
                  </a:lnTo>
                  <a:lnTo>
                    <a:pt x="1406792" y="696825"/>
                  </a:lnTo>
                  <a:lnTo>
                    <a:pt x="1406792" y="698006"/>
                  </a:lnTo>
                  <a:lnTo>
                    <a:pt x="1407555" y="698006"/>
                  </a:lnTo>
                  <a:lnTo>
                    <a:pt x="1409654" y="698006"/>
                  </a:lnTo>
                  <a:lnTo>
                    <a:pt x="1419003" y="698006"/>
                  </a:lnTo>
                  <a:lnTo>
                    <a:pt x="1424155" y="698006"/>
                  </a:lnTo>
                  <a:lnTo>
                    <a:pt x="1427208" y="698006"/>
                  </a:lnTo>
                  <a:lnTo>
                    <a:pt x="1429307" y="698006"/>
                  </a:lnTo>
                  <a:lnTo>
                    <a:pt x="1431405" y="698006"/>
                  </a:lnTo>
                  <a:lnTo>
                    <a:pt x="1434458" y="698006"/>
                  </a:lnTo>
                  <a:lnTo>
                    <a:pt x="1436557" y="698006"/>
                  </a:lnTo>
                  <a:lnTo>
                    <a:pt x="1436557" y="699188"/>
                  </a:lnTo>
                  <a:lnTo>
                    <a:pt x="1440755" y="699188"/>
                  </a:lnTo>
                  <a:lnTo>
                    <a:pt x="1446860" y="699188"/>
                  </a:lnTo>
                  <a:lnTo>
                    <a:pt x="1446860" y="700369"/>
                  </a:lnTo>
                  <a:lnTo>
                    <a:pt x="1451058" y="700369"/>
                  </a:lnTo>
                  <a:lnTo>
                    <a:pt x="1451058" y="701550"/>
                  </a:lnTo>
                  <a:lnTo>
                    <a:pt x="1451249" y="701550"/>
                  </a:lnTo>
                  <a:lnTo>
                    <a:pt x="1451249" y="702732"/>
                  </a:lnTo>
                  <a:lnTo>
                    <a:pt x="1453157" y="702732"/>
                  </a:lnTo>
                  <a:lnTo>
                    <a:pt x="1455256" y="702732"/>
                  </a:lnTo>
                  <a:lnTo>
                    <a:pt x="1456210" y="702732"/>
                  </a:lnTo>
                  <a:lnTo>
                    <a:pt x="1460407" y="702732"/>
                  </a:lnTo>
                  <a:lnTo>
                    <a:pt x="1462506" y="702732"/>
                  </a:lnTo>
                  <a:lnTo>
                    <a:pt x="1464414" y="702732"/>
                  </a:lnTo>
                  <a:lnTo>
                    <a:pt x="1464414" y="703913"/>
                  </a:lnTo>
                  <a:lnTo>
                    <a:pt x="1465559" y="703913"/>
                  </a:lnTo>
                  <a:lnTo>
                    <a:pt x="1467658" y="703913"/>
                  </a:lnTo>
                  <a:lnTo>
                    <a:pt x="1467658" y="705291"/>
                  </a:lnTo>
                  <a:lnTo>
                    <a:pt x="1471856" y="705291"/>
                  </a:lnTo>
                  <a:lnTo>
                    <a:pt x="1471856" y="706473"/>
                  </a:lnTo>
                  <a:lnTo>
                    <a:pt x="1472810" y="706473"/>
                  </a:lnTo>
                  <a:lnTo>
                    <a:pt x="1473764" y="706473"/>
                  </a:lnTo>
                  <a:lnTo>
                    <a:pt x="1473764" y="707654"/>
                  </a:lnTo>
                  <a:lnTo>
                    <a:pt x="1475863" y="707654"/>
                  </a:lnTo>
                  <a:lnTo>
                    <a:pt x="1483113" y="707654"/>
                  </a:lnTo>
                  <a:lnTo>
                    <a:pt x="1488265" y="707654"/>
                  </a:lnTo>
                  <a:lnTo>
                    <a:pt x="1492462" y="707654"/>
                  </a:lnTo>
                  <a:lnTo>
                    <a:pt x="1494561" y="707654"/>
                  </a:lnTo>
                  <a:lnTo>
                    <a:pt x="1494561" y="708836"/>
                  </a:lnTo>
                  <a:lnTo>
                    <a:pt x="1497614" y="708836"/>
                  </a:lnTo>
                  <a:lnTo>
                    <a:pt x="1498759" y="708836"/>
                  </a:lnTo>
                  <a:lnTo>
                    <a:pt x="1501812" y="708836"/>
                  </a:lnTo>
                  <a:lnTo>
                    <a:pt x="1501812" y="710214"/>
                  </a:lnTo>
                  <a:lnTo>
                    <a:pt x="1502766" y="710214"/>
                  </a:lnTo>
                  <a:lnTo>
                    <a:pt x="1504865" y="710214"/>
                  </a:lnTo>
                  <a:lnTo>
                    <a:pt x="1516313" y="710214"/>
                  </a:lnTo>
                  <a:lnTo>
                    <a:pt x="1516313" y="711395"/>
                  </a:lnTo>
                  <a:lnTo>
                    <a:pt x="1518412" y="711395"/>
                  </a:lnTo>
                  <a:lnTo>
                    <a:pt x="1522609" y="711395"/>
                  </a:lnTo>
                  <a:lnTo>
                    <a:pt x="1523563" y="711395"/>
                  </a:lnTo>
                  <a:lnTo>
                    <a:pt x="1527761" y="711395"/>
                  </a:lnTo>
                  <a:lnTo>
                    <a:pt x="1528715" y="711395"/>
                  </a:lnTo>
                  <a:lnTo>
                    <a:pt x="1529860" y="711395"/>
                  </a:lnTo>
                  <a:lnTo>
                    <a:pt x="1531959" y="711395"/>
                  </a:lnTo>
                  <a:lnTo>
                    <a:pt x="1532913" y="711395"/>
                  </a:lnTo>
                  <a:lnTo>
                    <a:pt x="1535012" y="711395"/>
                  </a:lnTo>
                  <a:lnTo>
                    <a:pt x="1535012" y="713758"/>
                  </a:lnTo>
                  <a:lnTo>
                    <a:pt x="1535965" y="713758"/>
                  </a:lnTo>
                  <a:lnTo>
                    <a:pt x="1539209" y="713758"/>
                  </a:lnTo>
                  <a:lnTo>
                    <a:pt x="1540163" y="713758"/>
                  </a:lnTo>
                  <a:lnTo>
                    <a:pt x="1542262" y="713758"/>
                  </a:lnTo>
                  <a:lnTo>
                    <a:pt x="1544361" y="713758"/>
                  </a:lnTo>
                  <a:lnTo>
                    <a:pt x="1544361" y="715136"/>
                  </a:lnTo>
                  <a:lnTo>
                    <a:pt x="1545315" y="715136"/>
                  </a:lnTo>
                  <a:lnTo>
                    <a:pt x="1549513" y="715136"/>
                  </a:lnTo>
                  <a:lnTo>
                    <a:pt x="1549513" y="716318"/>
                  </a:lnTo>
                  <a:lnTo>
                    <a:pt x="1552565" y="716318"/>
                  </a:lnTo>
                  <a:lnTo>
                    <a:pt x="1557717" y="716318"/>
                  </a:lnTo>
                  <a:lnTo>
                    <a:pt x="1558862" y="716318"/>
                  </a:lnTo>
                  <a:lnTo>
                    <a:pt x="1558862" y="717499"/>
                  </a:lnTo>
                  <a:lnTo>
                    <a:pt x="1559816" y="717499"/>
                  </a:lnTo>
                  <a:lnTo>
                    <a:pt x="1560961" y="717499"/>
                  </a:lnTo>
                  <a:lnTo>
                    <a:pt x="1562869" y="717499"/>
                  </a:lnTo>
                  <a:lnTo>
                    <a:pt x="1564014" y="717499"/>
                  </a:lnTo>
                  <a:lnTo>
                    <a:pt x="1564968" y="717499"/>
                  </a:lnTo>
                  <a:lnTo>
                    <a:pt x="1570119" y="717499"/>
                  </a:lnTo>
                  <a:lnTo>
                    <a:pt x="1575462" y="717499"/>
                  </a:lnTo>
                  <a:lnTo>
                    <a:pt x="1582712" y="717499"/>
                  </a:lnTo>
                  <a:lnTo>
                    <a:pt x="1583666" y="717499"/>
                  </a:lnTo>
                  <a:lnTo>
                    <a:pt x="1583666" y="718877"/>
                  </a:lnTo>
                  <a:lnTo>
                    <a:pt x="1584811" y="718877"/>
                  </a:lnTo>
                  <a:lnTo>
                    <a:pt x="1585765" y="718877"/>
                  </a:lnTo>
                  <a:lnTo>
                    <a:pt x="1592062" y="718877"/>
                  </a:lnTo>
                  <a:lnTo>
                    <a:pt x="1592062" y="720059"/>
                  </a:lnTo>
                  <a:lnTo>
                    <a:pt x="1593016" y="720059"/>
                  </a:lnTo>
                  <a:lnTo>
                    <a:pt x="1593970" y="720059"/>
                  </a:lnTo>
                  <a:lnTo>
                    <a:pt x="1596069" y="720059"/>
                  </a:lnTo>
                  <a:lnTo>
                    <a:pt x="1598167" y="720059"/>
                  </a:lnTo>
                  <a:lnTo>
                    <a:pt x="1603319" y="720059"/>
                  </a:lnTo>
                  <a:lnTo>
                    <a:pt x="1604464" y="720059"/>
                  </a:lnTo>
                  <a:lnTo>
                    <a:pt x="1612668" y="720059"/>
                  </a:lnTo>
                  <a:lnTo>
                    <a:pt x="1613813" y="720059"/>
                  </a:lnTo>
                  <a:lnTo>
                    <a:pt x="1614767" y="720059"/>
                  </a:lnTo>
                  <a:lnTo>
                    <a:pt x="1617820" y="720059"/>
                  </a:lnTo>
                  <a:lnTo>
                    <a:pt x="1619919" y="720059"/>
                  </a:lnTo>
                  <a:lnTo>
                    <a:pt x="1622972" y="720059"/>
                  </a:lnTo>
                  <a:lnTo>
                    <a:pt x="1629268" y="720059"/>
                  </a:lnTo>
                  <a:lnTo>
                    <a:pt x="1631367" y="720059"/>
                  </a:lnTo>
                  <a:lnTo>
                    <a:pt x="1632321" y="720059"/>
                  </a:lnTo>
                  <a:lnTo>
                    <a:pt x="1635565" y="720059"/>
                  </a:lnTo>
                  <a:lnTo>
                    <a:pt x="1636519" y="720059"/>
                  </a:lnTo>
                  <a:lnTo>
                    <a:pt x="1638618" y="720059"/>
                  </a:lnTo>
                  <a:lnTo>
                    <a:pt x="1639572" y="720059"/>
                  </a:lnTo>
                  <a:lnTo>
                    <a:pt x="1648921" y="720059"/>
                  </a:lnTo>
                  <a:lnTo>
                    <a:pt x="1651020" y="720059"/>
                  </a:lnTo>
                  <a:lnTo>
                    <a:pt x="1654073" y="720059"/>
                  </a:lnTo>
                  <a:lnTo>
                    <a:pt x="1655217" y="720059"/>
                  </a:lnTo>
                  <a:lnTo>
                    <a:pt x="1657316" y="720059"/>
                  </a:lnTo>
                  <a:lnTo>
                    <a:pt x="1662468" y="720059"/>
                  </a:lnTo>
                  <a:lnTo>
                    <a:pt x="1663422" y="720059"/>
                  </a:lnTo>
                  <a:lnTo>
                    <a:pt x="1669719" y="720059"/>
                  </a:lnTo>
                  <a:lnTo>
                    <a:pt x="1670673" y="720059"/>
                  </a:lnTo>
                  <a:lnTo>
                    <a:pt x="1670673" y="721437"/>
                  </a:lnTo>
                  <a:lnTo>
                    <a:pt x="1672771" y="721437"/>
                  </a:lnTo>
                  <a:lnTo>
                    <a:pt x="1674870" y="721437"/>
                  </a:lnTo>
                  <a:lnTo>
                    <a:pt x="1677923" y="721437"/>
                  </a:lnTo>
                  <a:lnTo>
                    <a:pt x="1681167" y="721437"/>
                  </a:lnTo>
                  <a:lnTo>
                    <a:pt x="1684220" y="721437"/>
                  </a:lnTo>
                  <a:lnTo>
                    <a:pt x="1687272" y="721437"/>
                  </a:lnTo>
                  <a:lnTo>
                    <a:pt x="1689371" y="721437"/>
                  </a:lnTo>
                  <a:lnTo>
                    <a:pt x="1691470" y="721437"/>
                  </a:lnTo>
                  <a:lnTo>
                    <a:pt x="1691470" y="722815"/>
                  </a:lnTo>
                  <a:lnTo>
                    <a:pt x="1695668" y="722815"/>
                  </a:lnTo>
                  <a:lnTo>
                    <a:pt x="1696622" y="722815"/>
                  </a:lnTo>
                  <a:lnTo>
                    <a:pt x="1696622" y="723997"/>
                  </a:lnTo>
                  <a:lnTo>
                    <a:pt x="1699675" y="723997"/>
                  </a:lnTo>
                  <a:lnTo>
                    <a:pt x="1702918" y="723997"/>
                  </a:lnTo>
                  <a:lnTo>
                    <a:pt x="1705017" y="723997"/>
                  </a:lnTo>
                  <a:lnTo>
                    <a:pt x="1705017" y="725375"/>
                  </a:lnTo>
                  <a:lnTo>
                    <a:pt x="1705971" y="725375"/>
                  </a:lnTo>
                  <a:lnTo>
                    <a:pt x="1709024" y="725375"/>
                  </a:lnTo>
                  <a:lnTo>
                    <a:pt x="1710169" y="725375"/>
                  </a:lnTo>
                  <a:lnTo>
                    <a:pt x="1713222" y="725375"/>
                  </a:lnTo>
                  <a:lnTo>
                    <a:pt x="1713222" y="726753"/>
                  </a:lnTo>
                  <a:lnTo>
                    <a:pt x="1727723" y="726753"/>
                  </a:lnTo>
                  <a:lnTo>
                    <a:pt x="1732874" y="726753"/>
                  </a:lnTo>
                  <a:lnTo>
                    <a:pt x="1732874" y="728132"/>
                  </a:lnTo>
                  <a:lnTo>
                    <a:pt x="1737072" y="728132"/>
                  </a:lnTo>
                  <a:lnTo>
                    <a:pt x="1739171" y="728132"/>
                  </a:lnTo>
                  <a:lnTo>
                    <a:pt x="1740125" y="728132"/>
                  </a:lnTo>
                  <a:lnTo>
                    <a:pt x="1740125" y="729510"/>
                  </a:lnTo>
                  <a:lnTo>
                    <a:pt x="1743369" y="729510"/>
                  </a:lnTo>
                  <a:lnTo>
                    <a:pt x="1744323" y="729510"/>
                  </a:lnTo>
                  <a:lnTo>
                    <a:pt x="1745277" y="729510"/>
                  </a:lnTo>
                  <a:lnTo>
                    <a:pt x="1745277" y="730691"/>
                  </a:lnTo>
                  <a:lnTo>
                    <a:pt x="1746421" y="730691"/>
                  </a:lnTo>
                  <a:lnTo>
                    <a:pt x="1746421" y="732070"/>
                  </a:lnTo>
                  <a:lnTo>
                    <a:pt x="1748520" y="732070"/>
                  </a:lnTo>
                  <a:lnTo>
                    <a:pt x="1750619" y="732070"/>
                  </a:lnTo>
                  <a:lnTo>
                    <a:pt x="1752527" y="732070"/>
                  </a:lnTo>
                  <a:lnTo>
                    <a:pt x="1755771" y="732070"/>
                  </a:lnTo>
                  <a:lnTo>
                    <a:pt x="1755771" y="733448"/>
                  </a:lnTo>
                  <a:lnTo>
                    <a:pt x="1756725" y="733448"/>
                  </a:lnTo>
                  <a:lnTo>
                    <a:pt x="1763975" y="733448"/>
                  </a:lnTo>
                  <a:lnTo>
                    <a:pt x="1764548" y="733448"/>
                  </a:lnTo>
                  <a:lnTo>
                    <a:pt x="1764548" y="734826"/>
                  </a:lnTo>
                  <a:lnTo>
                    <a:pt x="1772371" y="734826"/>
                  </a:lnTo>
                  <a:lnTo>
                    <a:pt x="1773325" y="734826"/>
                  </a:lnTo>
                  <a:lnTo>
                    <a:pt x="1775424" y="734826"/>
                  </a:lnTo>
                  <a:lnTo>
                    <a:pt x="1776378" y="734826"/>
                  </a:lnTo>
                  <a:lnTo>
                    <a:pt x="1777522" y="734826"/>
                  </a:lnTo>
                  <a:lnTo>
                    <a:pt x="1778476" y="734826"/>
                  </a:lnTo>
                  <a:lnTo>
                    <a:pt x="1778476" y="736205"/>
                  </a:lnTo>
                  <a:lnTo>
                    <a:pt x="1779621" y="736205"/>
                  </a:lnTo>
                  <a:lnTo>
                    <a:pt x="1784773" y="736205"/>
                  </a:lnTo>
                  <a:lnTo>
                    <a:pt x="1784773" y="737583"/>
                  </a:lnTo>
                  <a:lnTo>
                    <a:pt x="1786872" y="737583"/>
                  </a:lnTo>
                  <a:lnTo>
                    <a:pt x="1789925" y="737583"/>
                  </a:lnTo>
                  <a:lnTo>
                    <a:pt x="1792023" y="737583"/>
                  </a:lnTo>
                  <a:lnTo>
                    <a:pt x="1792023" y="738764"/>
                  </a:lnTo>
                  <a:lnTo>
                    <a:pt x="1795076" y="738764"/>
                  </a:lnTo>
                  <a:lnTo>
                    <a:pt x="1800228" y="738764"/>
                  </a:lnTo>
                  <a:lnTo>
                    <a:pt x="1802327" y="738764"/>
                  </a:lnTo>
                  <a:lnTo>
                    <a:pt x="1803472" y="738764"/>
                  </a:lnTo>
                  <a:lnTo>
                    <a:pt x="1804426" y="738764"/>
                  </a:lnTo>
                  <a:lnTo>
                    <a:pt x="1810722" y="738764"/>
                  </a:lnTo>
                  <a:lnTo>
                    <a:pt x="1812630" y="738764"/>
                  </a:lnTo>
                  <a:lnTo>
                    <a:pt x="1817973" y="738764"/>
                  </a:lnTo>
                  <a:lnTo>
                    <a:pt x="1818927" y="738764"/>
                  </a:lnTo>
                  <a:lnTo>
                    <a:pt x="1820072" y="738764"/>
                  </a:lnTo>
                  <a:lnTo>
                    <a:pt x="1825223" y="738764"/>
                  </a:lnTo>
                  <a:lnTo>
                    <a:pt x="1825223" y="740339"/>
                  </a:lnTo>
                  <a:lnTo>
                    <a:pt x="1826177" y="740339"/>
                  </a:lnTo>
                  <a:lnTo>
                    <a:pt x="1827131" y="740339"/>
                  </a:lnTo>
                  <a:lnTo>
                    <a:pt x="1830375" y="740339"/>
                  </a:lnTo>
                  <a:lnTo>
                    <a:pt x="1830375" y="741718"/>
                  </a:lnTo>
                  <a:lnTo>
                    <a:pt x="1831329" y="741718"/>
                  </a:lnTo>
                  <a:lnTo>
                    <a:pt x="1832474" y="741718"/>
                  </a:lnTo>
                  <a:lnTo>
                    <a:pt x="1834572" y="741718"/>
                  </a:lnTo>
                  <a:lnTo>
                    <a:pt x="1835527" y="741718"/>
                  </a:lnTo>
                  <a:lnTo>
                    <a:pt x="1836480" y="741718"/>
                  </a:lnTo>
                  <a:lnTo>
                    <a:pt x="1840678" y="741718"/>
                  </a:lnTo>
                  <a:lnTo>
                    <a:pt x="1844876" y="741718"/>
                  </a:lnTo>
                  <a:lnTo>
                    <a:pt x="1851172" y="741718"/>
                  </a:lnTo>
                  <a:lnTo>
                    <a:pt x="1857278" y="741718"/>
                  </a:lnTo>
                  <a:lnTo>
                    <a:pt x="1860522" y="741718"/>
                  </a:lnTo>
                  <a:lnTo>
                    <a:pt x="1865673" y="741718"/>
                  </a:lnTo>
                  <a:lnTo>
                    <a:pt x="1867772" y="741718"/>
                  </a:lnTo>
                  <a:lnTo>
                    <a:pt x="1871779" y="741718"/>
                  </a:lnTo>
                  <a:lnTo>
                    <a:pt x="1871779" y="743096"/>
                  </a:lnTo>
                  <a:lnTo>
                    <a:pt x="1872924" y="743096"/>
                  </a:lnTo>
                  <a:lnTo>
                    <a:pt x="1876931" y="743096"/>
                  </a:lnTo>
                  <a:lnTo>
                    <a:pt x="1880174" y="743096"/>
                  </a:lnTo>
                  <a:lnTo>
                    <a:pt x="1882273" y="743096"/>
                  </a:lnTo>
                  <a:lnTo>
                    <a:pt x="1882273" y="744474"/>
                  </a:lnTo>
                  <a:lnTo>
                    <a:pt x="1883227" y="744474"/>
                  </a:lnTo>
                  <a:lnTo>
                    <a:pt x="1887425" y="744474"/>
                  </a:lnTo>
                  <a:lnTo>
                    <a:pt x="1891623" y="744474"/>
                  </a:lnTo>
                  <a:lnTo>
                    <a:pt x="1894675" y="744474"/>
                  </a:lnTo>
                  <a:lnTo>
                    <a:pt x="1896774" y="744474"/>
                  </a:lnTo>
                  <a:lnTo>
                    <a:pt x="1896774" y="745853"/>
                  </a:lnTo>
                  <a:lnTo>
                    <a:pt x="1897728" y="745853"/>
                  </a:lnTo>
                  <a:lnTo>
                    <a:pt x="1897728" y="747231"/>
                  </a:lnTo>
                  <a:lnTo>
                    <a:pt x="1901926" y="747231"/>
                  </a:lnTo>
                  <a:lnTo>
                    <a:pt x="1904025" y="747231"/>
                  </a:lnTo>
                  <a:lnTo>
                    <a:pt x="1906124" y="747231"/>
                  </a:lnTo>
                  <a:lnTo>
                    <a:pt x="1911275" y="747231"/>
                  </a:lnTo>
                  <a:lnTo>
                    <a:pt x="1915473" y="747231"/>
                  </a:lnTo>
                  <a:lnTo>
                    <a:pt x="1919480" y="747231"/>
                  </a:lnTo>
                  <a:lnTo>
                    <a:pt x="1920625" y="747231"/>
                  </a:lnTo>
                  <a:lnTo>
                    <a:pt x="1921579" y="747231"/>
                  </a:lnTo>
                  <a:lnTo>
                    <a:pt x="1922533" y="747231"/>
                  </a:lnTo>
                  <a:lnTo>
                    <a:pt x="1923678" y="747231"/>
                  </a:lnTo>
                  <a:lnTo>
                    <a:pt x="1927875" y="747231"/>
                  </a:lnTo>
                  <a:lnTo>
                    <a:pt x="1930928" y="747231"/>
                  </a:lnTo>
                  <a:lnTo>
                    <a:pt x="1933981" y="747231"/>
                  </a:lnTo>
                  <a:lnTo>
                    <a:pt x="1936080" y="747231"/>
                  </a:lnTo>
                  <a:lnTo>
                    <a:pt x="1937225" y="747231"/>
                  </a:lnTo>
                  <a:lnTo>
                    <a:pt x="1938179" y="747231"/>
                  </a:lnTo>
                  <a:lnTo>
                    <a:pt x="1939133" y="747231"/>
                  </a:lnTo>
                  <a:lnTo>
                    <a:pt x="1941232" y="747231"/>
                  </a:lnTo>
                  <a:lnTo>
                    <a:pt x="1946383" y="747231"/>
                  </a:lnTo>
                  <a:lnTo>
                    <a:pt x="1947528" y="747231"/>
                  </a:lnTo>
                  <a:lnTo>
                    <a:pt x="1948482" y="747231"/>
                  </a:lnTo>
                  <a:lnTo>
                    <a:pt x="1951726" y="747231"/>
                  </a:lnTo>
                  <a:lnTo>
                    <a:pt x="1953634" y="747231"/>
                  </a:lnTo>
                  <a:lnTo>
                    <a:pt x="1955732" y="747231"/>
                  </a:lnTo>
                  <a:lnTo>
                    <a:pt x="1956877" y="747231"/>
                  </a:lnTo>
                  <a:lnTo>
                    <a:pt x="1958976" y="747231"/>
                  </a:lnTo>
                  <a:lnTo>
                    <a:pt x="1959930" y="747231"/>
                  </a:lnTo>
                  <a:lnTo>
                    <a:pt x="1961075" y="747231"/>
                  </a:lnTo>
                  <a:lnTo>
                    <a:pt x="1965082" y="747231"/>
                  </a:lnTo>
                  <a:lnTo>
                    <a:pt x="1968135" y="747231"/>
                  </a:lnTo>
                  <a:lnTo>
                    <a:pt x="1971378" y="747231"/>
                  </a:lnTo>
                  <a:lnTo>
                    <a:pt x="1972332" y="747231"/>
                  </a:lnTo>
                  <a:lnTo>
                    <a:pt x="1976530" y="747231"/>
                  </a:lnTo>
                  <a:lnTo>
                    <a:pt x="1979583" y="747231"/>
                  </a:lnTo>
                  <a:lnTo>
                    <a:pt x="1979583" y="748806"/>
                  </a:lnTo>
                  <a:lnTo>
                    <a:pt x="1980728" y="748806"/>
                  </a:lnTo>
                  <a:lnTo>
                    <a:pt x="1981682" y="748806"/>
                  </a:lnTo>
                  <a:lnTo>
                    <a:pt x="1982827" y="748806"/>
                  </a:lnTo>
                  <a:lnTo>
                    <a:pt x="1983781" y="748806"/>
                  </a:lnTo>
                  <a:lnTo>
                    <a:pt x="1984735" y="748806"/>
                  </a:lnTo>
                  <a:lnTo>
                    <a:pt x="1985879" y="748806"/>
                  </a:lnTo>
                  <a:lnTo>
                    <a:pt x="1985879" y="750381"/>
                  </a:lnTo>
                  <a:lnTo>
                    <a:pt x="1987978" y="750381"/>
                  </a:lnTo>
                  <a:lnTo>
                    <a:pt x="1994084" y="750381"/>
                  </a:lnTo>
                  <a:lnTo>
                    <a:pt x="1997328" y="750381"/>
                  </a:lnTo>
                  <a:lnTo>
                    <a:pt x="1999426" y="750381"/>
                  </a:lnTo>
                  <a:lnTo>
                    <a:pt x="2001335" y="750381"/>
                  </a:lnTo>
                  <a:lnTo>
                    <a:pt x="2002479" y="750381"/>
                  </a:lnTo>
                  <a:lnTo>
                    <a:pt x="2005532" y="750381"/>
                  </a:lnTo>
                  <a:lnTo>
                    <a:pt x="2007631" y="750381"/>
                  </a:lnTo>
                  <a:lnTo>
                    <a:pt x="2010684" y="750381"/>
                  </a:lnTo>
                  <a:lnTo>
                    <a:pt x="2014882" y="750381"/>
                  </a:lnTo>
                  <a:lnTo>
                    <a:pt x="2016980" y="750381"/>
                  </a:lnTo>
                  <a:lnTo>
                    <a:pt x="2017934" y="750381"/>
                  </a:lnTo>
                  <a:lnTo>
                    <a:pt x="2020033" y="750381"/>
                  </a:lnTo>
                  <a:lnTo>
                    <a:pt x="2020987" y="750381"/>
                  </a:lnTo>
                  <a:lnTo>
                    <a:pt x="2023086" y="750381"/>
                  </a:lnTo>
                  <a:lnTo>
                    <a:pt x="2024231" y="750381"/>
                  </a:lnTo>
                  <a:lnTo>
                    <a:pt x="2026330" y="750381"/>
                  </a:lnTo>
                  <a:lnTo>
                    <a:pt x="2029382" y="750381"/>
                  </a:lnTo>
                  <a:lnTo>
                    <a:pt x="2030337" y="750381"/>
                  </a:lnTo>
                  <a:lnTo>
                    <a:pt x="2034534" y="750381"/>
                  </a:lnTo>
                  <a:lnTo>
                    <a:pt x="2035679" y="750381"/>
                  </a:lnTo>
                  <a:lnTo>
                    <a:pt x="2036633" y="750381"/>
                  </a:lnTo>
                  <a:lnTo>
                    <a:pt x="2038732" y="750381"/>
                  </a:lnTo>
                  <a:lnTo>
                    <a:pt x="2040831" y="750381"/>
                  </a:lnTo>
                  <a:lnTo>
                    <a:pt x="2041785" y="750381"/>
                  </a:lnTo>
                  <a:lnTo>
                    <a:pt x="2041785" y="751956"/>
                  </a:lnTo>
                  <a:lnTo>
                    <a:pt x="2043884" y="751956"/>
                  </a:lnTo>
                  <a:lnTo>
                    <a:pt x="2049035" y="751956"/>
                  </a:lnTo>
                  <a:lnTo>
                    <a:pt x="2052279" y="751956"/>
                  </a:lnTo>
                  <a:lnTo>
                    <a:pt x="2053233" y="751956"/>
                  </a:lnTo>
                  <a:lnTo>
                    <a:pt x="2054187" y="751956"/>
                  </a:lnTo>
                  <a:lnTo>
                    <a:pt x="2055332" y="751956"/>
                  </a:lnTo>
                  <a:lnTo>
                    <a:pt x="2056286" y="751956"/>
                  </a:lnTo>
                  <a:lnTo>
                    <a:pt x="2061437" y="751956"/>
                  </a:lnTo>
                  <a:lnTo>
                    <a:pt x="2062582" y="751956"/>
                  </a:lnTo>
                  <a:lnTo>
                    <a:pt x="2063536" y="751956"/>
                  </a:lnTo>
                  <a:lnTo>
                    <a:pt x="2066589" y="751956"/>
                  </a:lnTo>
                  <a:lnTo>
                    <a:pt x="2067734" y="751956"/>
                  </a:lnTo>
                  <a:lnTo>
                    <a:pt x="2074030" y="751956"/>
                  </a:lnTo>
                  <a:lnTo>
                    <a:pt x="2080136" y="751956"/>
                  </a:lnTo>
                  <a:lnTo>
                    <a:pt x="2081281" y="751956"/>
                  </a:lnTo>
                  <a:lnTo>
                    <a:pt x="2083189" y="751956"/>
                  </a:lnTo>
                  <a:lnTo>
                    <a:pt x="2084334" y="751956"/>
                  </a:lnTo>
                  <a:lnTo>
                    <a:pt x="2084334" y="753532"/>
                  </a:lnTo>
                  <a:lnTo>
                    <a:pt x="2085288" y="753532"/>
                  </a:lnTo>
                  <a:lnTo>
                    <a:pt x="2086433" y="753532"/>
                  </a:lnTo>
                  <a:lnTo>
                    <a:pt x="2087387" y="753532"/>
                  </a:lnTo>
                  <a:lnTo>
                    <a:pt x="2090440" y="753532"/>
                  </a:lnTo>
                  <a:lnTo>
                    <a:pt x="2091584" y="753532"/>
                  </a:lnTo>
                  <a:lnTo>
                    <a:pt x="2092538" y="753532"/>
                  </a:lnTo>
                  <a:lnTo>
                    <a:pt x="2094637" y="753532"/>
                  </a:lnTo>
                  <a:lnTo>
                    <a:pt x="2094637" y="755107"/>
                  </a:lnTo>
                  <a:lnTo>
                    <a:pt x="2095782" y="755107"/>
                  </a:lnTo>
                  <a:lnTo>
                    <a:pt x="2097690" y="755107"/>
                  </a:lnTo>
                  <a:lnTo>
                    <a:pt x="2097690" y="756682"/>
                  </a:lnTo>
                  <a:lnTo>
                    <a:pt x="2098835" y="756682"/>
                  </a:lnTo>
                  <a:lnTo>
                    <a:pt x="2100934" y="756682"/>
                  </a:lnTo>
                  <a:lnTo>
                    <a:pt x="2103987" y="756682"/>
                  </a:lnTo>
                  <a:lnTo>
                    <a:pt x="2105131" y="756682"/>
                  </a:lnTo>
                  <a:lnTo>
                    <a:pt x="2106085" y="756682"/>
                  </a:lnTo>
                  <a:lnTo>
                    <a:pt x="2106085" y="759832"/>
                  </a:lnTo>
                  <a:lnTo>
                    <a:pt x="2108184" y="759832"/>
                  </a:lnTo>
                  <a:lnTo>
                    <a:pt x="2108948" y="759832"/>
                  </a:lnTo>
                  <a:lnTo>
                    <a:pt x="2108948" y="761604"/>
                  </a:lnTo>
                  <a:lnTo>
                    <a:pt x="2110283" y="761604"/>
                  </a:lnTo>
                  <a:lnTo>
                    <a:pt x="2110283" y="763180"/>
                  </a:lnTo>
                  <a:lnTo>
                    <a:pt x="2111237" y="763180"/>
                  </a:lnTo>
                  <a:lnTo>
                    <a:pt x="2116389" y="763180"/>
                  </a:lnTo>
                  <a:lnTo>
                    <a:pt x="2117534" y="763180"/>
                  </a:lnTo>
                  <a:lnTo>
                    <a:pt x="2119632" y="763180"/>
                  </a:lnTo>
                  <a:lnTo>
                    <a:pt x="2120587" y="763180"/>
                  </a:lnTo>
                  <a:lnTo>
                    <a:pt x="2120587" y="764755"/>
                  </a:lnTo>
                  <a:lnTo>
                    <a:pt x="2123639" y="764755"/>
                  </a:lnTo>
                  <a:lnTo>
                    <a:pt x="2126883" y="764755"/>
                  </a:lnTo>
                  <a:lnTo>
                    <a:pt x="2132989" y="764755"/>
                  </a:lnTo>
                  <a:lnTo>
                    <a:pt x="2133943" y="764755"/>
                  </a:lnTo>
                  <a:lnTo>
                    <a:pt x="2139285" y="764755"/>
                  </a:lnTo>
                  <a:lnTo>
                    <a:pt x="2140239" y="764755"/>
                  </a:lnTo>
                  <a:lnTo>
                    <a:pt x="2141384" y="764755"/>
                  </a:lnTo>
                  <a:lnTo>
                    <a:pt x="2142338" y="764755"/>
                  </a:lnTo>
                  <a:lnTo>
                    <a:pt x="2144437" y="764755"/>
                  </a:lnTo>
                  <a:lnTo>
                    <a:pt x="2145391" y="764755"/>
                  </a:lnTo>
                  <a:lnTo>
                    <a:pt x="2145391" y="766330"/>
                  </a:lnTo>
                  <a:lnTo>
                    <a:pt x="2146536" y="766330"/>
                  </a:lnTo>
                  <a:lnTo>
                    <a:pt x="2147490" y="766330"/>
                  </a:lnTo>
                  <a:lnTo>
                    <a:pt x="2148635" y="766330"/>
                  </a:lnTo>
                  <a:lnTo>
                    <a:pt x="2148635" y="768102"/>
                  </a:lnTo>
                  <a:lnTo>
                    <a:pt x="2151687" y="768102"/>
                  </a:lnTo>
                  <a:lnTo>
                    <a:pt x="2153786" y="768102"/>
                  </a:lnTo>
                  <a:lnTo>
                    <a:pt x="2155885" y="768102"/>
                  </a:lnTo>
                  <a:lnTo>
                    <a:pt x="2158938" y="768102"/>
                  </a:lnTo>
                  <a:lnTo>
                    <a:pt x="2159892" y="768102"/>
                  </a:lnTo>
                  <a:lnTo>
                    <a:pt x="2161991" y="768102"/>
                  </a:lnTo>
                  <a:lnTo>
                    <a:pt x="2163136" y="768102"/>
                  </a:lnTo>
                  <a:lnTo>
                    <a:pt x="2168287" y="768102"/>
                  </a:lnTo>
                  <a:lnTo>
                    <a:pt x="2170386" y="768102"/>
                  </a:lnTo>
                  <a:lnTo>
                    <a:pt x="2170768" y="768102"/>
                  </a:lnTo>
                  <a:lnTo>
                    <a:pt x="2170768" y="769677"/>
                  </a:lnTo>
                  <a:lnTo>
                    <a:pt x="2175538" y="769677"/>
                  </a:lnTo>
                  <a:lnTo>
                    <a:pt x="2176492" y="769677"/>
                  </a:lnTo>
                  <a:lnTo>
                    <a:pt x="2177637" y="769677"/>
                  </a:lnTo>
                  <a:lnTo>
                    <a:pt x="2177637" y="771449"/>
                  </a:lnTo>
                  <a:lnTo>
                    <a:pt x="2180689" y="771449"/>
                  </a:lnTo>
                  <a:lnTo>
                    <a:pt x="2182788" y="771449"/>
                  </a:lnTo>
                  <a:lnTo>
                    <a:pt x="2183742" y="771449"/>
                  </a:lnTo>
                  <a:lnTo>
                    <a:pt x="2185841" y="771449"/>
                  </a:lnTo>
                  <a:lnTo>
                    <a:pt x="2190039" y="771449"/>
                  </a:lnTo>
                  <a:lnTo>
                    <a:pt x="2192138" y="771449"/>
                  </a:lnTo>
                  <a:lnTo>
                    <a:pt x="2196145" y="771449"/>
                  </a:lnTo>
                  <a:lnTo>
                    <a:pt x="2200342" y="771449"/>
                  </a:lnTo>
                  <a:lnTo>
                    <a:pt x="2205494" y="771449"/>
                  </a:lnTo>
                  <a:lnTo>
                    <a:pt x="2208738" y="771449"/>
                  </a:lnTo>
                  <a:lnTo>
                    <a:pt x="2211790" y="771449"/>
                  </a:lnTo>
                  <a:lnTo>
                    <a:pt x="2216942" y="771449"/>
                  </a:lnTo>
                  <a:lnTo>
                    <a:pt x="2218087" y="771449"/>
                  </a:lnTo>
                  <a:lnTo>
                    <a:pt x="2219995" y="771449"/>
                  </a:lnTo>
                  <a:lnTo>
                    <a:pt x="2228390" y="771449"/>
                  </a:lnTo>
                  <a:lnTo>
                    <a:pt x="2231443" y="771449"/>
                  </a:lnTo>
                  <a:lnTo>
                    <a:pt x="2231443" y="773222"/>
                  </a:lnTo>
                  <a:lnTo>
                    <a:pt x="2233542" y="773222"/>
                  </a:lnTo>
                  <a:lnTo>
                    <a:pt x="2235641" y="773222"/>
                  </a:lnTo>
                  <a:lnTo>
                    <a:pt x="2239839" y="773222"/>
                  </a:lnTo>
                  <a:lnTo>
                    <a:pt x="2239839" y="774797"/>
                  </a:lnTo>
                  <a:lnTo>
                    <a:pt x="2240792" y="774797"/>
                  </a:lnTo>
                  <a:lnTo>
                    <a:pt x="2247089" y="774797"/>
                  </a:lnTo>
                  <a:lnTo>
                    <a:pt x="2251096" y="774797"/>
                  </a:lnTo>
                  <a:lnTo>
                    <a:pt x="2252241" y="774797"/>
                  </a:lnTo>
                  <a:lnTo>
                    <a:pt x="2256438" y="774797"/>
                  </a:lnTo>
                  <a:lnTo>
                    <a:pt x="2261590" y="774797"/>
                  </a:lnTo>
                  <a:lnTo>
                    <a:pt x="2263689" y="774797"/>
                  </a:lnTo>
                  <a:lnTo>
                    <a:pt x="2264643" y="774797"/>
                  </a:lnTo>
                  <a:lnTo>
                    <a:pt x="2266742" y="774797"/>
                  </a:lnTo>
                  <a:lnTo>
                    <a:pt x="2268841" y="774797"/>
                  </a:lnTo>
                  <a:lnTo>
                    <a:pt x="2276091" y="774797"/>
                  </a:lnTo>
                  <a:lnTo>
                    <a:pt x="2278190" y="774797"/>
                  </a:lnTo>
                  <a:lnTo>
                    <a:pt x="2278381" y="774797"/>
                  </a:lnTo>
                  <a:lnTo>
                    <a:pt x="2278381" y="776569"/>
                  </a:lnTo>
                  <a:lnTo>
                    <a:pt x="2280098" y="776569"/>
                  </a:lnTo>
                  <a:lnTo>
                    <a:pt x="2281243" y="776569"/>
                  </a:lnTo>
                  <a:lnTo>
                    <a:pt x="2281243" y="778341"/>
                  </a:lnTo>
                  <a:lnTo>
                    <a:pt x="2285440" y="778341"/>
                  </a:lnTo>
                  <a:lnTo>
                    <a:pt x="2285440" y="780113"/>
                  </a:lnTo>
                  <a:lnTo>
                    <a:pt x="2290592" y="780113"/>
                  </a:lnTo>
                  <a:lnTo>
                    <a:pt x="2294599" y="780113"/>
                  </a:lnTo>
                  <a:lnTo>
                    <a:pt x="2297843" y="780113"/>
                  </a:lnTo>
                  <a:lnTo>
                    <a:pt x="2297843" y="781885"/>
                  </a:lnTo>
                  <a:lnTo>
                    <a:pt x="2298797" y="781885"/>
                  </a:lnTo>
                  <a:lnTo>
                    <a:pt x="2300896" y="781885"/>
                  </a:lnTo>
                  <a:lnTo>
                    <a:pt x="2301850" y="781885"/>
                  </a:lnTo>
                  <a:lnTo>
                    <a:pt x="2308146" y="781885"/>
                  </a:lnTo>
                  <a:lnTo>
                    <a:pt x="2308146" y="783657"/>
                  </a:lnTo>
                  <a:lnTo>
                    <a:pt x="2314443" y="783657"/>
                  </a:lnTo>
                  <a:lnTo>
                    <a:pt x="2318640" y="783657"/>
                  </a:lnTo>
                  <a:lnTo>
                    <a:pt x="2325891" y="783657"/>
                  </a:lnTo>
                  <a:lnTo>
                    <a:pt x="2328944" y="783657"/>
                  </a:lnTo>
                  <a:lnTo>
                    <a:pt x="2329898" y="783657"/>
                  </a:lnTo>
                  <a:lnTo>
                    <a:pt x="2331042" y="783657"/>
                  </a:lnTo>
                  <a:lnTo>
                    <a:pt x="2345543" y="783657"/>
                  </a:lnTo>
                  <a:lnTo>
                    <a:pt x="2346497" y="783657"/>
                  </a:lnTo>
                  <a:lnTo>
                    <a:pt x="2348596" y="783657"/>
                  </a:lnTo>
                  <a:lnTo>
                    <a:pt x="2354893" y="783657"/>
                  </a:lnTo>
                  <a:lnTo>
                    <a:pt x="2355847" y="783657"/>
                  </a:lnTo>
                  <a:lnTo>
                    <a:pt x="2357946" y="783657"/>
                  </a:lnTo>
                  <a:lnTo>
                    <a:pt x="2357946" y="785429"/>
                  </a:lnTo>
                  <a:lnTo>
                    <a:pt x="2359091" y="785429"/>
                  </a:lnTo>
                  <a:lnTo>
                    <a:pt x="2360044" y="785429"/>
                  </a:lnTo>
                  <a:lnTo>
                    <a:pt x="2364242" y="785429"/>
                  </a:lnTo>
                  <a:lnTo>
                    <a:pt x="2364242" y="787398"/>
                  </a:lnTo>
                  <a:lnTo>
                    <a:pt x="2368249" y="787398"/>
                  </a:lnTo>
                  <a:lnTo>
                    <a:pt x="2369394" y="787398"/>
                  </a:lnTo>
                  <a:lnTo>
                    <a:pt x="2370348" y="787398"/>
                  </a:lnTo>
                  <a:lnTo>
                    <a:pt x="2373591" y="787398"/>
                  </a:lnTo>
                  <a:lnTo>
                    <a:pt x="2374546" y="787398"/>
                  </a:lnTo>
                  <a:lnTo>
                    <a:pt x="2378743" y="787398"/>
                  </a:lnTo>
                  <a:lnTo>
                    <a:pt x="2388093" y="787398"/>
                  </a:lnTo>
                  <a:lnTo>
                    <a:pt x="2399350" y="787398"/>
                  </a:lnTo>
                  <a:lnTo>
                    <a:pt x="2399350" y="789170"/>
                  </a:lnTo>
                  <a:lnTo>
                    <a:pt x="2403548" y="789170"/>
                  </a:lnTo>
                  <a:lnTo>
                    <a:pt x="2406600" y="789170"/>
                  </a:lnTo>
                  <a:lnTo>
                    <a:pt x="2412897" y="789170"/>
                  </a:lnTo>
                  <a:lnTo>
                    <a:pt x="2413851" y="789170"/>
                  </a:lnTo>
                  <a:lnTo>
                    <a:pt x="2417095" y="789170"/>
                  </a:lnTo>
                  <a:lnTo>
                    <a:pt x="2418049" y="789170"/>
                  </a:lnTo>
                  <a:lnTo>
                    <a:pt x="2422246" y="789170"/>
                  </a:lnTo>
                  <a:lnTo>
                    <a:pt x="2422246" y="790942"/>
                  </a:lnTo>
                  <a:lnTo>
                    <a:pt x="2423582" y="790942"/>
                  </a:lnTo>
                  <a:lnTo>
                    <a:pt x="2423582" y="792911"/>
                  </a:lnTo>
                  <a:lnTo>
                    <a:pt x="2426444" y="792911"/>
                  </a:lnTo>
                  <a:lnTo>
                    <a:pt x="2428352" y="792911"/>
                  </a:lnTo>
                  <a:lnTo>
                    <a:pt x="2429497" y="792911"/>
                  </a:lnTo>
                  <a:lnTo>
                    <a:pt x="2431596" y="792911"/>
                  </a:lnTo>
                  <a:lnTo>
                    <a:pt x="2431596" y="794683"/>
                  </a:lnTo>
                  <a:lnTo>
                    <a:pt x="2435602" y="794683"/>
                  </a:lnTo>
                  <a:lnTo>
                    <a:pt x="2437701" y="794683"/>
                  </a:lnTo>
                  <a:lnTo>
                    <a:pt x="2443998" y="794683"/>
                  </a:lnTo>
                  <a:lnTo>
                    <a:pt x="2444952" y="794683"/>
                  </a:lnTo>
                  <a:lnTo>
                    <a:pt x="2444952" y="796652"/>
                  </a:lnTo>
                  <a:lnTo>
                    <a:pt x="2452202" y="796652"/>
                  </a:lnTo>
                  <a:lnTo>
                    <a:pt x="2454301" y="796652"/>
                  </a:lnTo>
                  <a:lnTo>
                    <a:pt x="2456400" y="796652"/>
                  </a:lnTo>
                  <a:lnTo>
                    <a:pt x="2456400" y="798425"/>
                  </a:lnTo>
                  <a:lnTo>
                    <a:pt x="2457545" y="798425"/>
                  </a:lnTo>
                  <a:lnTo>
                    <a:pt x="2460598" y="798425"/>
                  </a:lnTo>
                  <a:lnTo>
                    <a:pt x="2462697" y="798425"/>
                  </a:lnTo>
                  <a:lnTo>
                    <a:pt x="2465750" y="798425"/>
                  </a:lnTo>
                  <a:lnTo>
                    <a:pt x="2473000" y="798425"/>
                  </a:lnTo>
                  <a:lnTo>
                    <a:pt x="2473000" y="800394"/>
                  </a:lnTo>
                  <a:lnTo>
                    <a:pt x="2473954" y="800394"/>
                  </a:lnTo>
                  <a:lnTo>
                    <a:pt x="2480251" y="800394"/>
                  </a:lnTo>
                  <a:lnTo>
                    <a:pt x="2481205" y="800394"/>
                  </a:lnTo>
                  <a:lnTo>
                    <a:pt x="2482349" y="800394"/>
                  </a:lnTo>
                  <a:lnTo>
                    <a:pt x="2483303" y="800394"/>
                  </a:lnTo>
                  <a:lnTo>
                    <a:pt x="2484448" y="800394"/>
                  </a:lnTo>
                  <a:lnTo>
                    <a:pt x="2488455" y="800394"/>
                  </a:lnTo>
                  <a:lnTo>
                    <a:pt x="2490554" y="800394"/>
                  </a:lnTo>
                  <a:lnTo>
                    <a:pt x="2492653" y="800394"/>
                  </a:lnTo>
                  <a:lnTo>
                    <a:pt x="2492653" y="802166"/>
                  </a:lnTo>
                  <a:lnTo>
                    <a:pt x="2493797" y="802166"/>
                  </a:lnTo>
                  <a:lnTo>
                    <a:pt x="2494751" y="802166"/>
                  </a:lnTo>
                  <a:lnTo>
                    <a:pt x="2495896" y="802166"/>
                  </a:lnTo>
                  <a:lnTo>
                    <a:pt x="2498949" y="802166"/>
                  </a:lnTo>
                  <a:lnTo>
                    <a:pt x="2499903" y="802166"/>
                  </a:lnTo>
                  <a:lnTo>
                    <a:pt x="2501048" y="802166"/>
                  </a:lnTo>
                  <a:lnTo>
                    <a:pt x="2501048" y="804135"/>
                  </a:lnTo>
                  <a:lnTo>
                    <a:pt x="2508299" y="804135"/>
                  </a:lnTo>
                  <a:lnTo>
                    <a:pt x="2516503" y="804135"/>
                  </a:lnTo>
                  <a:lnTo>
                    <a:pt x="2517648" y="804135"/>
                  </a:lnTo>
                  <a:lnTo>
                    <a:pt x="2517648" y="806104"/>
                  </a:lnTo>
                  <a:lnTo>
                    <a:pt x="2519556" y="806104"/>
                  </a:lnTo>
                  <a:lnTo>
                    <a:pt x="2524898" y="806104"/>
                  </a:lnTo>
                  <a:lnTo>
                    <a:pt x="2530050" y="806104"/>
                  </a:lnTo>
                  <a:lnTo>
                    <a:pt x="2530050" y="808073"/>
                  </a:lnTo>
                  <a:lnTo>
                    <a:pt x="2533103" y="808073"/>
                  </a:lnTo>
                  <a:lnTo>
                    <a:pt x="2533103" y="810042"/>
                  </a:lnTo>
                  <a:lnTo>
                    <a:pt x="2536156" y="810042"/>
                  </a:lnTo>
                  <a:lnTo>
                    <a:pt x="2537301" y="810042"/>
                  </a:lnTo>
                  <a:lnTo>
                    <a:pt x="2538255" y="810042"/>
                  </a:lnTo>
                  <a:lnTo>
                    <a:pt x="2539399" y="810042"/>
                  </a:lnTo>
                  <a:lnTo>
                    <a:pt x="2540353" y="810042"/>
                  </a:lnTo>
                  <a:lnTo>
                    <a:pt x="2547604" y="810042"/>
                  </a:lnTo>
                  <a:lnTo>
                    <a:pt x="2551802" y="810042"/>
                  </a:lnTo>
                  <a:lnTo>
                    <a:pt x="2557907" y="810042"/>
                  </a:lnTo>
                  <a:lnTo>
                    <a:pt x="2563250" y="810042"/>
                  </a:lnTo>
                  <a:lnTo>
                    <a:pt x="2573553" y="810042"/>
                  </a:lnTo>
                  <a:lnTo>
                    <a:pt x="2573553" y="812011"/>
                  </a:lnTo>
                  <a:lnTo>
                    <a:pt x="2576606" y="812011"/>
                  </a:lnTo>
                  <a:lnTo>
                    <a:pt x="2580804" y="812011"/>
                  </a:lnTo>
                  <a:lnTo>
                    <a:pt x="2581758" y="812011"/>
                  </a:lnTo>
                  <a:lnTo>
                    <a:pt x="2592252" y="812011"/>
                  </a:lnTo>
                  <a:lnTo>
                    <a:pt x="2601601" y="812011"/>
                  </a:lnTo>
                  <a:lnTo>
                    <a:pt x="2602555" y="812011"/>
                  </a:lnTo>
                  <a:lnTo>
                    <a:pt x="2603509" y="812011"/>
                  </a:lnTo>
                  <a:lnTo>
                    <a:pt x="2608852" y="812011"/>
                  </a:lnTo>
                  <a:lnTo>
                    <a:pt x="2610760" y="812011"/>
                  </a:lnTo>
                  <a:lnTo>
                    <a:pt x="2611905" y="812011"/>
                  </a:lnTo>
                  <a:lnTo>
                    <a:pt x="2614003" y="812011"/>
                  </a:lnTo>
                  <a:lnTo>
                    <a:pt x="2621254" y="812011"/>
                  </a:lnTo>
                  <a:lnTo>
                    <a:pt x="2625261" y="812011"/>
                  </a:lnTo>
                  <a:lnTo>
                    <a:pt x="2633656" y="812011"/>
                  </a:lnTo>
                  <a:lnTo>
                    <a:pt x="2639762" y="812011"/>
                  </a:lnTo>
                  <a:lnTo>
                    <a:pt x="2648157" y="812011"/>
                  </a:lnTo>
                  <a:lnTo>
                    <a:pt x="2648157" y="813980"/>
                  </a:lnTo>
                  <a:lnTo>
                    <a:pt x="2650256" y="813980"/>
                  </a:lnTo>
                  <a:lnTo>
                    <a:pt x="2652355" y="813980"/>
                  </a:lnTo>
                  <a:lnTo>
                    <a:pt x="2654454" y="813980"/>
                  </a:lnTo>
                  <a:lnTo>
                    <a:pt x="2657507" y="813980"/>
                  </a:lnTo>
                  <a:lnTo>
                    <a:pt x="2663612" y="813980"/>
                  </a:lnTo>
                  <a:lnTo>
                    <a:pt x="2664757" y="813980"/>
                  </a:lnTo>
                  <a:lnTo>
                    <a:pt x="2672962" y="813980"/>
                  </a:lnTo>
                  <a:lnTo>
                    <a:pt x="2674107" y="813980"/>
                  </a:lnTo>
                  <a:lnTo>
                    <a:pt x="2674107" y="816145"/>
                  </a:lnTo>
                  <a:lnTo>
                    <a:pt x="2680212" y="816145"/>
                  </a:lnTo>
                  <a:lnTo>
                    <a:pt x="2695858" y="816145"/>
                  </a:lnTo>
                  <a:lnTo>
                    <a:pt x="2698911" y="816145"/>
                  </a:lnTo>
                  <a:lnTo>
                    <a:pt x="2698911" y="818114"/>
                  </a:lnTo>
                  <a:lnTo>
                    <a:pt x="2712458" y="818114"/>
                  </a:lnTo>
                  <a:lnTo>
                    <a:pt x="2717610" y="818114"/>
                  </a:lnTo>
                  <a:lnTo>
                    <a:pt x="2720662" y="818114"/>
                  </a:lnTo>
                  <a:lnTo>
                    <a:pt x="2721616" y="818114"/>
                  </a:lnTo>
                  <a:lnTo>
                    <a:pt x="2730966" y="818114"/>
                  </a:lnTo>
                  <a:lnTo>
                    <a:pt x="2730966" y="820083"/>
                  </a:lnTo>
                  <a:lnTo>
                    <a:pt x="2732111" y="820083"/>
                  </a:lnTo>
                  <a:lnTo>
                    <a:pt x="2734209" y="820083"/>
                  </a:lnTo>
                  <a:lnTo>
                    <a:pt x="2734209" y="822249"/>
                  </a:lnTo>
                  <a:lnTo>
                    <a:pt x="2739361" y="822249"/>
                  </a:lnTo>
                  <a:lnTo>
                    <a:pt x="2745467" y="822249"/>
                  </a:lnTo>
                  <a:lnTo>
                    <a:pt x="2746612" y="822249"/>
                  </a:lnTo>
                  <a:lnTo>
                    <a:pt x="2751763" y="822249"/>
                  </a:lnTo>
                  <a:lnTo>
                    <a:pt x="2753862" y="822249"/>
                  </a:lnTo>
                  <a:lnTo>
                    <a:pt x="2759014" y="822249"/>
                  </a:lnTo>
                  <a:lnTo>
                    <a:pt x="2762067" y="822249"/>
                  </a:lnTo>
                  <a:lnTo>
                    <a:pt x="2762067" y="824415"/>
                  </a:lnTo>
                  <a:lnTo>
                    <a:pt x="2763212" y="824415"/>
                  </a:lnTo>
                  <a:lnTo>
                    <a:pt x="2763212" y="826384"/>
                  </a:lnTo>
                  <a:lnTo>
                    <a:pt x="2764166" y="826384"/>
                  </a:lnTo>
                  <a:lnTo>
                    <a:pt x="2764166" y="828550"/>
                  </a:lnTo>
                  <a:lnTo>
                    <a:pt x="2769317" y="828550"/>
                  </a:lnTo>
                  <a:lnTo>
                    <a:pt x="2771416" y="828550"/>
                  </a:lnTo>
                  <a:lnTo>
                    <a:pt x="2771416" y="832685"/>
                  </a:lnTo>
                  <a:lnTo>
                    <a:pt x="2775614" y="832685"/>
                  </a:lnTo>
                  <a:lnTo>
                    <a:pt x="2779811" y="832685"/>
                  </a:lnTo>
                  <a:lnTo>
                    <a:pt x="2783818" y="832685"/>
                  </a:lnTo>
                  <a:lnTo>
                    <a:pt x="2794312" y="832685"/>
                  </a:lnTo>
                  <a:lnTo>
                    <a:pt x="2794312" y="834851"/>
                  </a:lnTo>
                  <a:lnTo>
                    <a:pt x="2795457" y="834851"/>
                  </a:lnTo>
                  <a:lnTo>
                    <a:pt x="2796411" y="834851"/>
                  </a:lnTo>
                  <a:lnTo>
                    <a:pt x="2797365" y="834851"/>
                  </a:lnTo>
                  <a:lnTo>
                    <a:pt x="2799464" y="834851"/>
                  </a:lnTo>
                  <a:lnTo>
                    <a:pt x="2802708" y="834851"/>
                  </a:lnTo>
                  <a:lnTo>
                    <a:pt x="2804044" y="834851"/>
                  </a:lnTo>
                  <a:lnTo>
                    <a:pt x="2804044" y="837017"/>
                  </a:lnTo>
                  <a:lnTo>
                    <a:pt x="2806715" y="837017"/>
                  </a:lnTo>
                  <a:lnTo>
                    <a:pt x="2806715" y="839183"/>
                  </a:lnTo>
                  <a:lnTo>
                    <a:pt x="2807860" y="839183"/>
                  </a:lnTo>
                  <a:lnTo>
                    <a:pt x="2811867" y="839183"/>
                  </a:lnTo>
                  <a:lnTo>
                    <a:pt x="2815110" y="839183"/>
                  </a:lnTo>
                  <a:lnTo>
                    <a:pt x="2821216" y="839183"/>
                  </a:lnTo>
                  <a:lnTo>
                    <a:pt x="2823315" y="839183"/>
                  </a:lnTo>
                  <a:lnTo>
                    <a:pt x="2824269" y="839183"/>
                  </a:lnTo>
                  <a:lnTo>
                    <a:pt x="2833809" y="839183"/>
                  </a:lnTo>
                  <a:lnTo>
                    <a:pt x="2838961" y="839183"/>
                  </a:lnTo>
                  <a:lnTo>
                    <a:pt x="2840868" y="839183"/>
                  </a:lnTo>
                  <a:lnTo>
                    <a:pt x="2840868" y="841348"/>
                  </a:lnTo>
                  <a:lnTo>
                    <a:pt x="2850218" y="841348"/>
                  </a:lnTo>
                  <a:lnTo>
                    <a:pt x="2854416" y="841348"/>
                  </a:lnTo>
                  <a:lnTo>
                    <a:pt x="2855370" y="841348"/>
                  </a:lnTo>
                  <a:lnTo>
                    <a:pt x="2865864" y="841348"/>
                  </a:lnTo>
                  <a:lnTo>
                    <a:pt x="2867962" y="841348"/>
                  </a:lnTo>
                  <a:lnTo>
                    <a:pt x="2870061" y="841348"/>
                  </a:lnTo>
                  <a:lnTo>
                    <a:pt x="2871015" y="841348"/>
                  </a:lnTo>
                  <a:lnTo>
                    <a:pt x="2874068" y="841348"/>
                  </a:lnTo>
                  <a:lnTo>
                    <a:pt x="2880365" y="841348"/>
                  </a:lnTo>
                  <a:lnTo>
                    <a:pt x="2881319" y="841348"/>
                  </a:lnTo>
                  <a:lnTo>
                    <a:pt x="2881319" y="843514"/>
                  </a:lnTo>
                  <a:lnTo>
                    <a:pt x="2882464" y="843514"/>
                  </a:lnTo>
                  <a:lnTo>
                    <a:pt x="2883418" y="843514"/>
                  </a:lnTo>
                  <a:lnTo>
                    <a:pt x="2884562" y="843514"/>
                  </a:lnTo>
                  <a:lnTo>
                    <a:pt x="2885517" y="843514"/>
                  </a:lnTo>
                  <a:lnTo>
                    <a:pt x="2891813" y="843514"/>
                  </a:lnTo>
                  <a:lnTo>
                    <a:pt x="2892767" y="843514"/>
                  </a:lnTo>
                  <a:lnTo>
                    <a:pt x="2895820" y="843514"/>
                  </a:lnTo>
                  <a:lnTo>
                    <a:pt x="2902116" y="843514"/>
                  </a:lnTo>
                  <a:lnTo>
                    <a:pt x="2903070" y="843514"/>
                  </a:lnTo>
                  <a:lnTo>
                    <a:pt x="2911465" y="843514"/>
                  </a:lnTo>
                  <a:lnTo>
                    <a:pt x="2912420" y="843514"/>
                  </a:lnTo>
                  <a:lnTo>
                    <a:pt x="2921769" y="843514"/>
                  </a:lnTo>
                  <a:lnTo>
                    <a:pt x="2928066" y="843514"/>
                  </a:lnTo>
                  <a:lnTo>
                    <a:pt x="2931118" y="843514"/>
                  </a:lnTo>
                  <a:lnTo>
                    <a:pt x="2937415" y="843514"/>
                  </a:lnTo>
                  <a:lnTo>
                    <a:pt x="2938369" y="843514"/>
                  </a:lnTo>
                  <a:lnTo>
                    <a:pt x="2941422" y="843514"/>
                  </a:lnTo>
                  <a:lnTo>
                    <a:pt x="2943521" y="843514"/>
                  </a:lnTo>
                  <a:lnTo>
                    <a:pt x="2944665" y="843514"/>
                  </a:lnTo>
                  <a:lnTo>
                    <a:pt x="2950771" y="843514"/>
                  </a:lnTo>
                  <a:lnTo>
                    <a:pt x="2952870" y="843514"/>
                  </a:lnTo>
                  <a:lnTo>
                    <a:pt x="2953824" y="843514"/>
                  </a:lnTo>
                  <a:lnTo>
                    <a:pt x="2953824" y="845877"/>
                  </a:lnTo>
                  <a:lnTo>
                    <a:pt x="2954969" y="845877"/>
                  </a:lnTo>
                  <a:lnTo>
                    <a:pt x="2958022" y="845877"/>
                  </a:lnTo>
                  <a:lnTo>
                    <a:pt x="2960120" y="845877"/>
                  </a:lnTo>
                  <a:lnTo>
                    <a:pt x="2960120" y="848043"/>
                  </a:lnTo>
                  <a:lnTo>
                    <a:pt x="2969470" y="848043"/>
                  </a:lnTo>
                  <a:lnTo>
                    <a:pt x="2973668" y="848043"/>
                  </a:lnTo>
                  <a:lnTo>
                    <a:pt x="2974622" y="848043"/>
                  </a:lnTo>
                  <a:lnTo>
                    <a:pt x="2975766" y="848043"/>
                  </a:lnTo>
                  <a:lnTo>
                    <a:pt x="2979773" y="848043"/>
                  </a:lnTo>
                  <a:lnTo>
                    <a:pt x="2989123" y="848043"/>
                  </a:lnTo>
                  <a:lnTo>
                    <a:pt x="2992366" y="848043"/>
                  </a:lnTo>
                  <a:lnTo>
                    <a:pt x="3000571" y="848043"/>
                  </a:lnTo>
                  <a:lnTo>
                    <a:pt x="3009920" y="848043"/>
                  </a:lnTo>
                  <a:lnTo>
                    <a:pt x="3014499" y="848043"/>
                  </a:lnTo>
                  <a:lnTo>
                    <a:pt x="3014499" y="850406"/>
                  </a:lnTo>
                  <a:lnTo>
                    <a:pt x="3018125" y="850406"/>
                  </a:lnTo>
                  <a:lnTo>
                    <a:pt x="3026520" y="850406"/>
                  </a:lnTo>
                  <a:lnTo>
                    <a:pt x="3026520" y="852769"/>
                  </a:lnTo>
                  <a:lnTo>
                    <a:pt x="3033770" y="852769"/>
                  </a:lnTo>
                  <a:lnTo>
                    <a:pt x="3036823" y="852769"/>
                  </a:lnTo>
                  <a:lnTo>
                    <a:pt x="3037777" y="852769"/>
                  </a:lnTo>
                  <a:lnTo>
                    <a:pt x="3045028" y="852769"/>
                  </a:lnTo>
                  <a:lnTo>
                    <a:pt x="3045028" y="855131"/>
                  </a:lnTo>
                  <a:lnTo>
                    <a:pt x="3048272" y="855131"/>
                  </a:lnTo>
                  <a:lnTo>
                    <a:pt x="3062773" y="855131"/>
                  </a:lnTo>
                  <a:lnTo>
                    <a:pt x="3063727" y="855131"/>
                  </a:lnTo>
                  <a:lnTo>
                    <a:pt x="3063727" y="857494"/>
                  </a:lnTo>
                  <a:lnTo>
                    <a:pt x="3066970" y="857494"/>
                  </a:lnTo>
                  <a:lnTo>
                    <a:pt x="3070023" y="857494"/>
                  </a:lnTo>
                  <a:lnTo>
                    <a:pt x="3070977" y="857494"/>
                  </a:lnTo>
                  <a:lnTo>
                    <a:pt x="3076320" y="857494"/>
                  </a:lnTo>
                  <a:lnTo>
                    <a:pt x="3079372" y="857494"/>
                  </a:lnTo>
                  <a:lnTo>
                    <a:pt x="3086623" y="857494"/>
                  </a:lnTo>
                  <a:lnTo>
                    <a:pt x="3088722" y="857494"/>
                  </a:lnTo>
                  <a:lnTo>
                    <a:pt x="3092729" y="857494"/>
                  </a:lnTo>
                  <a:lnTo>
                    <a:pt x="3099979" y="857494"/>
                  </a:lnTo>
                  <a:lnTo>
                    <a:pt x="3105131" y="857494"/>
                  </a:lnTo>
                  <a:lnTo>
                    <a:pt x="3111427" y="857494"/>
                  </a:lnTo>
                  <a:lnTo>
                    <a:pt x="3112572" y="857494"/>
                  </a:lnTo>
                  <a:lnTo>
                    <a:pt x="3112572" y="860054"/>
                  </a:lnTo>
                  <a:lnTo>
                    <a:pt x="3113526" y="860054"/>
                  </a:lnTo>
                  <a:lnTo>
                    <a:pt x="3117724" y="860054"/>
                  </a:lnTo>
                  <a:lnTo>
                    <a:pt x="3118678" y="860054"/>
                  </a:lnTo>
                  <a:lnTo>
                    <a:pt x="3119823" y="860054"/>
                  </a:lnTo>
                  <a:lnTo>
                    <a:pt x="3123830" y="860054"/>
                  </a:lnTo>
                  <a:lnTo>
                    <a:pt x="3124974" y="860054"/>
                  </a:lnTo>
                  <a:lnTo>
                    <a:pt x="3127073" y="860054"/>
                  </a:lnTo>
                  <a:lnTo>
                    <a:pt x="3128981" y="860054"/>
                  </a:lnTo>
                  <a:lnTo>
                    <a:pt x="3135278" y="860054"/>
                  </a:lnTo>
                  <a:lnTo>
                    <a:pt x="3137377" y="860054"/>
                  </a:lnTo>
                  <a:lnTo>
                    <a:pt x="3148825" y="860054"/>
                  </a:lnTo>
                  <a:lnTo>
                    <a:pt x="3150924" y="860054"/>
                  </a:lnTo>
                  <a:lnTo>
                    <a:pt x="3151878" y="860054"/>
                  </a:lnTo>
                  <a:lnTo>
                    <a:pt x="3160082" y="860054"/>
                  </a:lnTo>
                  <a:lnTo>
                    <a:pt x="3163326" y="860054"/>
                  </a:lnTo>
                  <a:lnTo>
                    <a:pt x="3163326" y="862417"/>
                  </a:lnTo>
                  <a:lnTo>
                    <a:pt x="3165234" y="862417"/>
                  </a:lnTo>
                  <a:lnTo>
                    <a:pt x="3166379" y="862417"/>
                  </a:lnTo>
                  <a:lnTo>
                    <a:pt x="3168477" y="862417"/>
                  </a:lnTo>
                  <a:lnTo>
                    <a:pt x="3169431" y="862417"/>
                  </a:lnTo>
                  <a:lnTo>
                    <a:pt x="3170576" y="862417"/>
                  </a:lnTo>
                  <a:lnTo>
                    <a:pt x="3173629" y="862417"/>
                  </a:lnTo>
                  <a:lnTo>
                    <a:pt x="3174774" y="862417"/>
                  </a:lnTo>
                  <a:lnTo>
                    <a:pt x="3174774" y="864976"/>
                  </a:lnTo>
                  <a:lnTo>
                    <a:pt x="3175728" y="864976"/>
                  </a:lnTo>
                  <a:lnTo>
                    <a:pt x="3177827" y="864976"/>
                  </a:lnTo>
                  <a:lnTo>
                    <a:pt x="3183933" y="864976"/>
                  </a:lnTo>
                  <a:lnTo>
                    <a:pt x="3189084" y="864976"/>
                  </a:lnTo>
                  <a:lnTo>
                    <a:pt x="3197480" y="864976"/>
                  </a:lnTo>
                  <a:lnTo>
                    <a:pt x="3198434" y="864976"/>
                  </a:lnTo>
                  <a:lnTo>
                    <a:pt x="3200532" y="864976"/>
                  </a:lnTo>
                  <a:lnTo>
                    <a:pt x="3201677" y="864976"/>
                  </a:lnTo>
                  <a:lnTo>
                    <a:pt x="3204730" y="864976"/>
                  </a:lnTo>
                  <a:lnTo>
                    <a:pt x="3217132" y="864976"/>
                  </a:lnTo>
                  <a:lnTo>
                    <a:pt x="3220185" y="864976"/>
                  </a:lnTo>
                  <a:lnTo>
                    <a:pt x="3221330" y="864976"/>
                  </a:lnTo>
                  <a:lnTo>
                    <a:pt x="3225528" y="864976"/>
                  </a:lnTo>
                  <a:lnTo>
                    <a:pt x="3229535" y="864976"/>
                  </a:lnTo>
                  <a:lnTo>
                    <a:pt x="3234877" y="864976"/>
                  </a:lnTo>
                  <a:lnTo>
                    <a:pt x="3236785" y="864976"/>
                  </a:lnTo>
                  <a:lnTo>
                    <a:pt x="3237930" y="864976"/>
                  </a:lnTo>
                  <a:lnTo>
                    <a:pt x="3251286" y="864976"/>
                  </a:lnTo>
                  <a:lnTo>
                    <a:pt x="3258727" y="864976"/>
                  </a:lnTo>
                  <a:lnTo>
                    <a:pt x="3260635" y="864976"/>
                  </a:lnTo>
                  <a:lnTo>
                    <a:pt x="3263879" y="864976"/>
                  </a:lnTo>
                  <a:lnTo>
                    <a:pt x="3268077" y="864976"/>
                  </a:lnTo>
                  <a:lnTo>
                    <a:pt x="3280479" y="864976"/>
                  </a:lnTo>
                  <a:lnTo>
                    <a:pt x="3281433" y="864976"/>
                  </a:lnTo>
                  <a:lnTo>
                    <a:pt x="3283532" y="864976"/>
                  </a:lnTo>
                  <a:lnTo>
                    <a:pt x="3285631" y="864976"/>
                  </a:lnTo>
                  <a:lnTo>
                    <a:pt x="3290782" y="864976"/>
                  </a:lnTo>
                  <a:lnTo>
                    <a:pt x="3297079" y="864976"/>
                  </a:lnTo>
                  <a:lnTo>
                    <a:pt x="3300132" y="864976"/>
                  </a:lnTo>
                  <a:lnTo>
                    <a:pt x="3304329" y="864976"/>
                  </a:lnTo>
                  <a:lnTo>
                    <a:pt x="3308336" y="864976"/>
                  </a:lnTo>
                  <a:lnTo>
                    <a:pt x="3314633" y="864976"/>
                  </a:lnTo>
                  <a:lnTo>
                    <a:pt x="3319784" y="864976"/>
                  </a:lnTo>
                  <a:lnTo>
                    <a:pt x="3320929" y="864976"/>
                  </a:lnTo>
                  <a:lnTo>
                    <a:pt x="3322837" y="864976"/>
                  </a:lnTo>
                  <a:lnTo>
                    <a:pt x="3323982" y="864976"/>
                  </a:lnTo>
                  <a:lnTo>
                    <a:pt x="3324936" y="864976"/>
                  </a:lnTo>
                  <a:lnTo>
                    <a:pt x="3327035" y="864976"/>
                  </a:lnTo>
                  <a:lnTo>
                    <a:pt x="3329134" y="864976"/>
                  </a:lnTo>
                  <a:lnTo>
                    <a:pt x="3332187" y="864976"/>
                  </a:lnTo>
                  <a:lnTo>
                    <a:pt x="3334285" y="864976"/>
                  </a:lnTo>
                  <a:lnTo>
                    <a:pt x="3335430" y="864976"/>
                  </a:lnTo>
                  <a:lnTo>
                    <a:pt x="3341536" y="864976"/>
                  </a:lnTo>
                  <a:lnTo>
                    <a:pt x="3350885" y="864976"/>
                  </a:lnTo>
                  <a:lnTo>
                    <a:pt x="3352984" y="864976"/>
                  </a:lnTo>
                  <a:lnTo>
                    <a:pt x="3353938" y="864976"/>
                  </a:lnTo>
                  <a:lnTo>
                    <a:pt x="3359281" y="864976"/>
                  </a:lnTo>
                  <a:lnTo>
                    <a:pt x="3362333" y="864976"/>
                  </a:lnTo>
                  <a:lnTo>
                    <a:pt x="3366340" y="864976"/>
                  </a:lnTo>
                  <a:lnTo>
                    <a:pt x="3366340" y="867733"/>
                  </a:lnTo>
                  <a:lnTo>
                    <a:pt x="3369584" y="867733"/>
                  </a:lnTo>
                  <a:lnTo>
                    <a:pt x="3374736" y="867733"/>
                  </a:lnTo>
                  <a:lnTo>
                    <a:pt x="3377788" y="867733"/>
                  </a:lnTo>
                  <a:lnTo>
                    <a:pt x="3377788" y="870686"/>
                  </a:lnTo>
                  <a:lnTo>
                    <a:pt x="3379887" y="870686"/>
                  </a:lnTo>
                  <a:lnTo>
                    <a:pt x="3391336" y="870686"/>
                  </a:lnTo>
                  <a:lnTo>
                    <a:pt x="3392290" y="870686"/>
                  </a:lnTo>
                  <a:lnTo>
                    <a:pt x="3393434" y="870686"/>
                  </a:lnTo>
                  <a:lnTo>
                    <a:pt x="3395533" y="870686"/>
                  </a:lnTo>
                  <a:lnTo>
                    <a:pt x="3395533" y="873443"/>
                  </a:lnTo>
                  <a:lnTo>
                    <a:pt x="3396487" y="873443"/>
                  </a:lnTo>
                  <a:lnTo>
                    <a:pt x="3397441" y="873443"/>
                  </a:lnTo>
                  <a:lnTo>
                    <a:pt x="3397441" y="876396"/>
                  </a:lnTo>
                  <a:lnTo>
                    <a:pt x="3398586" y="876396"/>
                  </a:lnTo>
                  <a:lnTo>
                    <a:pt x="3404882" y="876396"/>
                  </a:lnTo>
                  <a:lnTo>
                    <a:pt x="3405837" y="876396"/>
                  </a:lnTo>
                  <a:lnTo>
                    <a:pt x="3405837" y="879153"/>
                  </a:lnTo>
                  <a:lnTo>
                    <a:pt x="3407935" y="879153"/>
                  </a:lnTo>
                  <a:lnTo>
                    <a:pt x="3407935" y="882107"/>
                  </a:lnTo>
                  <a:lnTo>
                    <a:pt x="3415186" y="882107"/>
                  </a:lnTo>
                  <a:lnTo>
                    <a:pt x="3421292" y="882107"/>
                  </a:lnTo>
                  <a:lnTo>
                    <a:pt x="3424535" y="882107"/>
                  </a:lnTo>
                  <a:lnTo>
                    <a:pt x="3426634" y="882107"/>
                  </a:lnTo>
                  <a:lnTo>
                    <a:pt x="3435984" y="882107"/>
                  </a:lnTo>
                  <a:lnTo>
                    <a:pt x="3441135" y="882107"/>
                  </a:lnTo>
                  <a:lnTo>
                    <a:pt x="3443043" y="882107"/>
                  </a:lnTo>
                  <a:lnTo>
                    <a:pt x="3464986" y="882107"/>
                  </a:lnTo>
                  <a:lnTo>
                    <a:pt x="3474144" y="882107"/>
                  </a:lnTo>
                  <a:lnTo>
                    <a:pt x="3477388" y="882107"/>
                  </a:lnTo>
                  <a:lnTo>
                    <a:pt x="3478342" y="882107"/>
                  </a:lnTo>
                  <a:lnTo>
                    <a:pt x="3479487" y="882107"/>
                  </a:lnTo>
                  <a:lnTo>
                    <a:pt x="3488836" y="882107"/>
                  </a:lnTo>
                  <a:lnTo>
                    <a:pt x="3497995" y="882107"/>
                  </a:lnTo>
                  <a:lnTo>
                    <a:pt x="3509443" y="882107"/>
                  </a:lnTo>
                  <a:lnTo>
                    <a:pt x="3512495" y="882107"/>
                  </a:lnTo>
                  <a:lnTo>
                    <a:pt x="3517838" y="882107"/>
                  </a:lnTo>
                  <a:lnTo>
                    <a:pt x="3518792" y="882107"/>
                  </a:lnTo>
                  <a:lnTo>
                    <a:pt x="3519937" y="882107"/>
                  </a:lnTo>
                  <a:lnTo>
                    <a:pt x="3521845" y="882107"/>
                  </a:lnTo>
                  <a:lnTo>
                    <a:pt x="3525089" y="882107"/>
                  </a:lnTo>
                  <a:lnTo>
                    <a:pt x="3533293" y="882107"/>
                  </a:lnTo>
                  <a:lnTo>
                    <a:pt x="3534438" y="882107"/>
                  </a:lnTo>
                  <a:lnTo>
                    <a:pt x="3544741" y="882107"/>
                  </a:lnTo>
                  <a:lnTo>
                    <a:pt x="3545695" y="882107"/>
                  </a:lnTo>
                  <a:lnTo>
                    <a:pt x="3549893" y="882107"/>
                  </a:lnTo>
                  <a:lnTo>
                    <a:pt x="3558098" y="882107"/>
                  </a:lnTo>
                  <a:lnTo>
                    <a:pt x="3558098" y="885257"/>
                  </a:lnTo>
                  <a:lnTo>
                    <a:pt x="3559242" y="885257"/>
                  </a:lnTo>
                  <a:lnTo>
                    <a:pt x="3561341" y="885257"/>
                  </a:lnTo>
                  <a:lnTo>
                    <a:pt x="3569546" y="885257"/>
                  </a:lnTo>
                  <a:lnTo>
                    <a:pt x="3573743" y="885257"/>
                  </a:lnTo>
                  <a:lnTo>
                    <a:pt x="3583093" y="885257"/>
                  </a:lnTo>
                  <a:lnTo>
                    <a:pt x="3584047" y="885257"/>
                  </a:lnTo>
                  <a:lnTo>
                    <a:pt x="3585192" y="885257"/>
                  </a:lnTo>
                  <a:lnTo>
                    <a:pt x="3597594" y="885257"/>
                  </a:lnTo>
                  <a:lnTo>
                    <a:pt x="3599693" y="885257"/>
                  </a:lnTo>
                  <a:lnTo>
                    <a:pt x="3609996" y="885257"/>
                  </a:lnTo>
                  <a:lnTo>
                    <a:pt x="3616292" y="885257"/>
                  </a:lnTo>
                  <a:lnTo>
                    <a:pt x="3621444" y="885257"/>
                  </a:lnTo>
                  <a:lnTo>
                    <a:pt x="3627550" y="885257"/>
                  </a:lnTo>
                  <a:lnTo>
                    <a:pt x="3629649" y="885257"/>
                  </a:lnTo>
                  <a:lnTo>
                    <a:pt x="3633846" y="885257"/>
                  </a:lnTo>
                  <a:lnTo>
                    <a:pt x="3635945" y="885257"/>
                  </a:lnTo>
                  <a:lnTo>
                    <a:pt x="3638998" y="885257"/>
                  </a:lnTo>
                  <a:lnTo>
                    <a:pt x="3642051" y="885257"/>
                  </a:lnTo>
                  <a:lnTo>
                    <a:pt x="3651400" y="885257"/>
                  </a:lnTo>
                  <a:lnTo>
                    <a:pt x="3651400" y="888407"/>
                  </a:lnTo>
                  <a:lnTo>
                    <a:pt x="3653499" y="888407"/>
                  </a:lnTo>
                  <a:lnTo>
                    <a:pt x="3662848" y="888407"/>
                  </a:lnTo>
                  <a:lnTo>
                    <a:pt x="3683646" y="888407"/>
                  </a:lnTo>
                  <a:lnTo>
                    <a:pt x="3690897" y="888407"/>
                  </a:lnTo>
                  <a:lnTo>
                    <a:pt x="3691851" y="888407"/>
                  </a:lnTo>
                  <a:lnTo>
                    <a:pt x="3692995" y="888407"/>
                  </a:lnTo>
                  <a:lnTo>
                    <a:pt x="3693949" y="888407"/>
                  </a:lnTo>
                  <a:lnTo>
                    <a:pt x="3694904" y="888407"/>
                  </a:lnTo>
                  <a:lnTo>
                    <a:pt x="3698147" y="888407"/>
                  </a:lnTo>
                  <a:lnTo>
                    <a:pt x="3704253" y="888407"/>
                  </a:lnTo>
                  <a:lnTo>
                    <a:pt x="3705397" y="888407"/>
                  </a:lnTo>
                  <a:lnTo>
                    <a:pt x="3712648" y="888407"/>
                  </a:lnTo>
                  <a:lnTo>
                    <a:pt x="3713602" y="888407"/>
                  </a:lnTo>
                  <a:lnTo>
                    <a:pt x="3718754" y="888407"/>
                  </a:lnTo>
                  <a:lnTo>
                    <a:pt x="3718754" y="891755"/>
                  </a:lnTo>
                  <a:lnTo>
                    <a:pt x="3720853" y="891755"/>
                  </a:lnTo>
                  <a:lnTo>
                    <a:pt x="3725050" y="891755"/>
                  </a:lnTo>
                  <a:lnTo>
                    <a:pt x="3728103" y="891755"/>
                  </a:lnTo>
                  <a:lnTo>
                    <a:pt x="3738597" y="891755"/>
                  </a:lnTo>
                  <a:lnTo>
                    <a:pt x="3747947" y="891755"/>
                  </a:lnTo>
                  <a:lnTo>
                    <a:pt x="3748901" y="891755"/>
                  </a:lnTo>
                  <a:lnTo>
                    <a:pt x="3761303" y="891755"/>
                  </a:lnTo>
                  <a:lnTo>
                    <a:pt x="3763402" y="891755"/>
                  </a:lnTo>
                  <a:lnTo>
                    <a:pt x="3763402" y="895299"/>
                  </a:lnTo>
                  <a:lnTo>
                    <a:pt x="3767599" y="895299"/>
                  </a:lnTo>
                  <a:lnTo>
                    <a:pt x="3769698" y="895299"/>
                  </a:lnTo>
                  <a:lnTo>
                    <a:pt x="3785344" y="895299"/>
                  </a:lnTo>
                </a:path>
              </a:pathLst>
            </a:custGeom>
            <a:noFill/>
            <a:ln w="19050" cap="flat">
              <a:solidFill>
                <a:srgbClr val="26335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ECE6573-6942-85DA-F7AD-33F20DB7ABF5}"/>
                </a:ext>
              </a:extLst>
            </p:cNvPr>
            <p:cNvSpPr/>
            <p:nvPr/>
          </p:nvSpPr>
          <p:spPr>
            <a:xfrm>
              <a:off x="4118429" y="2222502"/>
              <a:ext cx="3785343" cy="1257395"/>
            </a:xfrm>
            <a:custGeom>
              <a:avLst/>
              <a:gdLst>
                <a:gd name="connsiteX0" fmla="*/ 0 w 3785343"/>
                <a:gd name="connsiteY0" fmla="*/ 0 h 1257395"/>
                <a:gd name="connsiteX1" fmla="*/ 3053 w 3785343"/>
                <a:gd name="connsiteY1" fmla="*/ 0 h 1257395"/>
                <a:gd name="connsiteX2" fmla="*/ 3053 w 3785343"/>
                <a:gd name="connsiteY2" fmla="*/ 788 h 1257395"/>
                <a:gd name="connsiteX3" fmla="*/ 5152 w 3785343"/>
                <a:gd name="connsiteY3" fmla="*/ 788 h 1257395"/>
                <a:gd name="connsiteX4" fmla="*/ 7251 w 3785343"/>
                <a:gd name="connsiteY4" fmla="*/ 788 h 1257395"/>
                <a:gd name="connsiteX5" fmla="*/ 7251 w 3785343"/>
                <a:gd name="connsiteY5" fmla="*/ 1378 h 1257395"/>
                <a:gd name="connsiteX6" fmla="*/ 9349 w 3785343"/>
                <a:gd name="connsiteY6" fmla="*/ 1378 h 1257395"/>
                <a:gd name="connsiteX7" fmla="*/ 9349 w 3785343"/>
                <a:gd name="connsiteY7" fmla="*/ 2166 h 1257395"/>
                <a:gd name="connsiteX8" fmla="*/ 10303 w 3785343"/>
                <a:gd name="connsiteY8" fmla="*/ 2166 h 1257395"/>
                <a:gd name="connsiteX9" fmla="*/ 12402 w 3785343"/>
                <a:gd name="connsiteY9" fmla="*/ 2166 h 1257395"/>
                <a:gd name="connsiteX10" fmla="*/ 12402 w 3785343"/>
                <a:gd name="connsiteY10" fmla="*/ 3741 h 1257395"/>
                <a:gd name="connsiteX11" fmla="*/ 13356 w 3785343"/>
                <a:gd name="connsiteY11" fmla="*/ 3741 h 1257395"/>
                <a:gd name="connsiteX12" fmla="*/ 13356 w 3785343"/>
                <a:gd name="connsiteY12" fmla="*/ 4332 h 1257395"/>
                <a:gd name="connsiteX13" fmla="*/ 14501 w 3785343"/>
                <a:gd name="connsiteY13" fmla="*/ 4332 h 1257395"/>
                <a:gd name="connsiteX14" fmla="*/ 14501 w 3785343"/>
                <a:gd name="connsiteY14" fmla="*/ 5119 h 1257395"/>
                <a:gd name="connsiteX15" fmla="*/ 17554 w 3785343"/>
                <a:gd name="connsiteY15" fmla="*/ 5119 h 1257395"/>
                <a:gd name="connsiteX16" fmla="*/ 17554 w 3785343"/>
                <a:gd name="connsiteY16" fmla="*/ 5907 h 1257395"/>
                <a:gd name="connsiteX17" fmla="*/ 18699 w 3785343"/>
                <a:gd name="connsiteY17" fmla="*/ 5907 h 1257395"/>
                <a:gd name="connsiteX18" fmla="*/ 18699 w 3785343"/>
                <a:gd name="connsiteY18" fmla="*/ 6498 h 1257395"/>
                <a:gd name="connsiteX19" fmla="*/ 19653 w 3785343"/>
                <a:gd name="connsiteY19" fmla="*/ 6498 h 1257395"/>
                <a:gd name="connsiteX20" fmla="*/ 20607 w 3785343"/>
                <a:gd name="connsiteY20" fmla="*/ 6498 h 1257395"/>
                <a:gd name="connsiteX21" fmla="*/ 20607 w 3785343"/>
                <a:gd name="connsiteY21" fmla="*/ 8073 h 1257395"/>
                <a:gd name="connsiteX22" fmla="*/ 21752 w 3785343"/>
                <a:gd name="connsiteY22" fmla="*/ 8073 h 1257395"/>
                <a:gd name="connsiteX23" fmla="*/ 21752 w 3785343"/>
                <a:gd name="connsiteY23" fmla="*/ 11617 h 1257395"/>
                <a:gd name="connsiteX24" fmla="*/ 22706 w 3785343"/>
                <a:gd name="connsiteY24" fmla="*/ 11617 h 1257395"/>
                <a:gd name="connsiteX25" fmla="*/ 22706 w 3785343"/>
                <a:gd name="connsiteY25" fmla="*/ 12405 h 1257395"/>
                <a:gd name="connsiteX26" fmla="*/ 24804 w 3785343"/>
                <a:gd name="connsiteY26" fmla="*/ 12405 h 1257395"/>
                <a:gd name="connsiteX27" fmla="*/ 24804 w 3785343"/>
                <a:gd name="connsiteY27" fmla="*/ 13783 h 1257395"/>
                <a:gd name="connsiteX28" fmla="*/ 25758 w 3785343"/>
                <a:gd name="connsiteY28" fmla="*/ 13783 h 1257395"/>
                <a:gd name="connsiteX29" fmla="*/ 25758 w 3785343"/>
                <a:gd name="connsiteY29" fmla="*/ 14571 h 1257395"/>
                <a:gd name="connsiteX30" fmla="*/ 26903 w 3785343"/>
                <a:gd name="connsiteY30" fmla="*/ 14571 h 1257395"/>
                <a:gd name="connsiteX31" fmla="*/ 26903 w 3785343"/>
                <a:gd name="connsiteY31" fmla="*/ 15161 h 1257395"/>
                <a:gd name="connsiteX32" fmla="*/ 27857 w 3785343"/>
                <a:gd name="connsiteY32" fmla="*/ 15161 h 1257395"/>
                <a:gd name="connsiteX33" fmla="*/ 27857 w 3785343"/>
                <a:gd name="connsiteY33" fmla="*/ 16736 h 1257395"/>
                <a:gd name="connsiteX34" fmla="*/ 28430 w 3785343"/>
                <a:gd name="connsiteY34" fmla="*/ 16736 h 1257395"/>
                <a:gd name="connsiteX35" fmla="*/ 28430 w 3785343"/>
                <a:gd name="connsiteY35" fmla="*/ 17524 h 1257395"/>
                <a:gd name="connsiteX36" fmla="*/ 29002 w 3785343"/>
                <a:gd name="connsiteY36" fmla="*/ 17524 h 1257395"/>
                <a:gd name="connsiteX37" fmla="*/ 29956 w 3785343"/>
                <a:gd name="connsiteY37" fmla="*/ 17524 h 1257395"/>
                <a:gd name="connsiteX38" fmla="*/ 29956 w 3785343"/>
                <a:gd name="connsiteY38" fmla="*/ 18312 h 1257395"/>
                <a:gd name="connsiteX39" fmla="*/ 31101 w 3785343"/>
                <a:gd name="connsiteY39" fmla="*/ 18312 h 1257395"/>
                <a:gd name="connsiteX40" fmla="*/ 31101 w 3785343"/>
                <a:gd name="connsiteY40" fmla="*/ 18902 h 1257395"/>
                <a:gd name="connsiteX41" fmla="*/ 32055 w 3785343"/>
                <a:gd name="connsiteY41" fmla="*/ 18902 h 1257395"/>
                <a:gd name="connsiteX42" fmla="*/ 32055 w 3785343"/>
                <a:gd name="connsiteY42" fmla="*/ 21856 h 1257395"/>
                <a:gd name="connsiteX43" fmla="*/ 33200 w 3785343"/>
                <a:gd name="connsiteY43" fmla="*/ 21856 h 1257395"/>
                <a:gd name="connsiteX44" fmla="*/ 33200 w 3785343"/>
                <a:gd name="connsiteY44" fmla="*/ 22643 h 1257395"/>
                <a:gd name="connsiteX45" fmla="*/ 34154 w 3785343"/>
                <a:gd name="connsiteY45" fmla="*/ 22643 h 1257395"/>
                <a:gd name="connsiteX46" fmla="*/ 34154 w 3785343"/>
                <a:gd name="connsiteY46" fmla="*/ 24022 h 1257395"/>
                <a:gd name="connsiteX47" fmla="*/ 35108 w 3785343"/>
                <a:gd name="connsiteY47" fmla="*/ 24022 h 1257395"/>
                <a:gd name="connsiteX48" fmla="*/ 35108 w 3785343"/>
                <a:gd name="connsiteY48" fmla="*/ 25597 h 1257395"/>
                <a:gd name="connsiteX49" fmla="*/ 35299 w 3785343"/>
                <a:gd name="connsiteY49" fmla="*/ 25597 h 1257395"/>
                <a:gd name="connsiteX50" fmla="*/ 35299 w 3785343"/>
                <a:gd name="connsiteY50" fmla="*/ 26188 h 1257395"/>
                <a:gd name="connsiteX51" fmla="*/ 36253 w 3785343"/>
                <a:gd name="connsiteY51" fmla="*/ 26188 h 1257395"/>
                <a:gd name="connsiteX52" fmla="*/ 36253 w 3785343"/>
                <a:gd name="connsiteY52" fmla="*/ 27763 h 1257395"/>
                <a:gd name="connsiteX53" fmla="*/ 36634 w 3785343"/>
                <a:gd name="connsiteY53" fmla="*/ 27763 h 1257395"/>
                <a:gd name="connsiteX54" fmla="*/ 36634 w 3785343"/>
                <a:gd name="connsiteY54" fmla="*/ 28550 h 1257395"/>
                <a:gd name="connsiteX55" fmla="*/ 36634 w 3785343"/>
                <a:gd name="connsiteY55" fmla="*/ 29141 h 1257395"/>
                <a:gd name="connsiteX56" fmla="*/ 37207 w 3785343"/>
                <a:gd name="connsiteY56" fmla="*/ 29141 h 1257395"/>
                <a:gd name="connsiteX57" fmla="*/ 37207 w 3785343"/>
                <a:gd name="connsiteY57" fmla="*/ 29929 h 1257395"/>
                <a:gd name="connsiteX58" fmla="*/ 38351 w 3785343"/>
                <a:gd name="connsiteY58" fmla="*/ 29929 h 1257395"/>
                <a:gd name="connsiteX59" fmla="*/ 38351 w 3785343"/>
                <a:gd name="connsiteY59" fmla="*/ 32095 h 1257395"/>
                <a:gd name="connsiteX60" fmla="*/ 39305 w 3785343"/>
                <a:gd name="connsiteY60" fmla="*/ 32095 h 1257395"/>
                <a:gd name="connsiteX61" fmla="*/ 39305 w 3785343"/>
                <a:gd name="connsiteY61" fmla="*/ 32882 h 1257395"/>
                <a:gd name="connsiteX62" fmla="*/ 40450 w 3785343"/>
                <a:gd name="connsiteY62" fmla="*/ 32882 h 1257395"/>
                <a:gd name="connsiteX63" fmla="*/ 40450 w 3785343"/>
                <a:gd name="connsiteY63" fmla="*/ 36623 h 1257395"/>
                <a:gd name="connsiteX64" fmla="*/ 41404 w 3785343"/>
                <a:gd name="connsiteY64" fmla="*/ 36623 h 1257395"/>
                <a:gd name="connsiteX65" fmla="*/ 41404 w 3785343"/>
                <a:gd name="connsiteY65" fmla="*/ 39577 h 1257395"/>
                <a:gd name="connsiteX66" fmla="*/ 42358 w 3785343"/>
                <a:gd name="connsiteY66" fmla="*/ 39577 h 1257395"/>
                <a:gd name="connsiteX67" fmla="*/ 43503 w 3785343"/>
                <a:gd name="connsiteY67" fmla="*/ 39577 h 1257395"/>
                <a:gd name="connsiteX68" fmla="*/ 43503 w 3785343"/>
                <a:gd name="connsiteY68" fmla="*/ 40167 h 1257395"/>
                <a:gd name="connsiteX69" fmla="*/ 44457 w 3785343"/>
                <a:gd name="connsiteY69" fmla="*/ 40167 h 1257395"/>
                <a:gd name="connsiteX70" fmla="*/ 44457 w 3785343"/>
                <a:gd name="connsiteY70" fmla="*/ 43121 h 1257395"/>
                <a:gd name="connsiteX71" fmla="*/ 45602 w 3785343"/>
                <a:gd name="connsiteY71" fmla="*/ 43121 h 1257395"/>
                <a:gd name="connsiteX72" fmla="*/ 45602 w 3785343"/>
                <a:gd name="connsiteY72" fmla="*/ 46074 h 1257395"/>
                <a:gd name="connsiteX73" fmla="*/ 46556 w 3785343"/>
                <a:gd name="connsiteY73" fmla="*/ 46074 h 1257395"/>
                <a:gd name="connsiteX74" fmla="*/ 46556 w 3785343"/>
                <a:gd name="connsiteY74" fmla="*/ 46862 h 1257395"/>
                <a:gd name="connsiteX75" fmla="*/ 47701 w 3785343"/>
                <a:gd name="connsiteY75" fmla="*/ 46862 h 1257395"/>
                <a:gd name="connsiteX76" fmla="*/ 47701 w 3785343"/>
                <a:gd name="connsiteY76" fmla="*/ 48240 h 1257395"/>
                <a:gd name="connsiteX77" fmla="*/ 48655 w 3785343"/>
                <a:gd name="connsiteY77" fmla="*/ 48240 h 1257395"/>
                <a:gd name="connsiteX78" fmla="*/ 48655 w 3785343"/>
                <a:gd name="connsiteY78" fmla="*/ 49028 h 1257395"/>
                <a:gd name="connsiteX79" fmla="*/ 49609 w 3785343"/>
                <a:gd name="connsiteY79" fmla="*/ 49028 h 1257395"/>
                <a:gd name="connsiteX80" fmla="*/ 49609 w 3785343"/>
                <a:gd name="connsiteY80" fmla="*/ 52769 h 1257395"/>
                <a:gd name="connsiteX81" fmla="*/ 50754 w 3785343"/>
                <a:gd name="connsiteY81" fmla="*/ 52769 h 1257395"/>
                <a:gd name="connsiteX82" fmla="*/ 50754 w 3785343"/>
                <a:gd name="connsiteY82" fmla="*/ 54147 h 1257395"/>
                <a:gd name="connsiteX83" fmla="*/ 51708 w 3785343"/>
                <a:gd name="connsiteY83" fmla="*/ 54147 h 1257395"/>
                <a:gd name="connsiteX84" fmla="*/ 51708 w 3785343"/>
                <a:gd name="connsiteY84" fmla="*/ 55722 h 1257395"/>
                <a:gd name="connsiteX85" fmla="*/ 52852 w 3785343"/>
                <a:gd name="connsiteY85" fmla="*/ 55722 h 1257395"/>
                <a:gd name="connsiteX86" fmla="*/ 52852 w 3785343"/>
                <a:gd name="connsiteY86" fmla="*/ 58676 h 1257395"/>
                <a:gd name="connsiteX87" fmla="*/ 53806 w 3785343"/>
                <a:gd name="connsiteY87" fmla="*/ 58676 h 1257395"/>
                <a:gd name="connsiteX88" fmla="*/ 53806 w 3785343"/>
                <a:gd name="connsiteY88" fmla="*/ 60054 h 1257395"/>
                <a:gd name="connsiteX89" fmla="*/ 54951 w 3785343"/>
                <a:gd name="connsiteY89" fmla="*/ 60054 h 1257395"/>
                <a:gd name="connsiteX90" fmla="*/ 54951 w 3785343"/>
                <a:gd name="connsiteY90" fmla="*/ 62220 h 1257395"/>
                <a:gd name="connsiteX91" fmla="*/ 55905 w 3785343"/>
                <a:gd name="connsiteY91" fmla="*/ 62220 h 1257395"/>
                <a:gd name="connsiteX92" fmla="*/ 55905 w 3785343"/>
                <a:gd name="connsiteY92" fmla="*/ 63008 h 1257395"/>
                <a:gd name="connsiteX93" fmla="*/ 57050 w 3785343"/>
                <a:gd name="connsiteY93" fmla="*/ 63008 h 1257395"/>
                <a:gd name="connsiteX94" fmla="*/ 57050 w 3785343"/>
                <a:gd name="connsiteY94" fmla="*/ 66749 h 1257395"/>
                <a:gd name="connsiteX95" fmla="*/ 58004 w 3785343"/>
                <a:gd name="connsiteY95" fmla="*/ 66749 h 1257395"/>
                <a:gd name="connsiteX96" fmla="*/ 58004 w 3785343"/>
                <a:gd name="connsiteY96" fmla="*/ 68915 h 1257395"/>
                <a:gd name="connsiteX97" fmla="*/ 58958 w 3785343"/>
                <a:gd name="connsiteY97" fmla="*/ 68915 h 1257395"/>
                <a:gd name="connsiteX98" fmla="*/ 58958 w 3785343"/>
                <a:gd name="connsiteY98" fmla="*/ 71868 h 1257395"/>
                <a:gd name="connsiteX99" fmla="*/ 61057 w 3785343"/>
                <a:gd name="connsiteY99" fmla="*/ 71868 h 1257395"/>
                <a:gd name="connsiteX100" fmla="*/ 61057 w 3785343"/>
                <a:gd name="connsiteY100" fmla="*/ 74034 h 1257395"/>
                <a:gd name="connsiteX101" fmla="*/ 62202 w 3785343"/>
                <a:gd name="connsiteY101" fmla="*/ 74034 h 1257395"/>
                <a:gd name="connsiteX102" fmla="*/ 62202 w 3785343"/>
                <a:gd name="connsiteY102" fmla="*/ 77775 h 1257395"/>
                <a:gd name="connsiteX103" fmla="*/ 63156 w 3785343"/>
                <a:gd name="connsiteY103" fmla="*/ 77775 h 1257395"/>
                <a:gd name="connsiteX104" fmla="*/ 63156 w 3785343"/>
                <a:gd name="connsiteY104" fmla="*/ 79350 h 1257395"/>
                <a:gd name="connsiteX105" fmla="*/ 64301 w 3785343"/>
                <a:gd name="connsiteY105" fmla="*/ 79350 h 1257395"/>
                <a:gd name="connsiteX106" fmla="*/ 64301 w 3785343"/>
                <a:gd name="connsiteY106" fmla="*/ 80728 h 1257395"/>
                <a:gd name="connsiteX107" fmla="*/ 65255 w 3785343"/>
                <a:gd name="connsiteY107" fmla="*/ 80728 h 1257395"/>
                <a:gd name="connsiteX108" fmla="*/ 65255 w 3785343"/>
                <a:gd name="connsiteY108" fmla="*/ 82894 h 1257395"/>
                <a:gd name="connsiteX109" fmla="*/ 66209 w 3785343"/>
                <a:gd name="connsiteY109" fmla="*/ 82894 h 1257395"/>
                <a:gd name="connsiteX110" fmla="*/ 66209 w 3785343"/>
                <a:gd name="connsiteY110" fmla="*/ 83682 h 1257395"/>
                <a:gd name="connsiteX111" fmla="*/ 67354 w 3785343"/>
                <a:gd name="connsiteY111" fmla="*/ 83682 h 1257395"/>
                <a:gd name="connsiteX112" fmla="*/ 67354 w 3785343"/>
                <a:gd name="connsiteY112" fmla="*/ 85848 h 1257395"/>
                <a:gd name="connsiteX113" fmla="*/ 68308 w 3785343"/>
                <a:gd name="connsiteY113" fmla="*/ 85848 h 1257395"/>
                <a:gd name="connsiteX114" fmla="*/ 68308 w 3785343"/>
                <a:gd name="connsiteY114" fmla="*/ 87423 h 1257395"/>
                <a:gd name="connsiteX115" fmla="*/ 69452 w 3785343"/>
                <a:gd name="connsiteY115" fmla="*/ 87423 h 1257395"/>
                <a:gd name="connsiteX116" fmla="*/ 69452 w 3785343"/>
                <a:gd name="connsiteY116" fmla="*/ 88211 h 1257395"/>
                <a:gd name="connsiteX117" fmla="*/ 71360 w 3785343"/>
                <a:gd name="connsiteY117" fmla="*/ 88211 h 1257395"/>
                <a:gd name="connsiteX118" fmla="*/ 73459 w 3785343"/>
                <a:gd name="connsiteY118" fmla="*/ 88211 h 1257395"/>
                <a:gd name="connsiteX119" fmla="*/ 73459 w 3785343"/>
                <a:gd name="connsiteY119" fmla="*/ 88801 h 1257395"/>
                <a:gd name="connsiteX120" fmla="*/ 74604 w 3785343"/>
                <a:gd name="connsiteY120" fmla="*/ 88801 h 1257395"/>
                <a:gd name="connsiteX121" fmla="*/ 74604 w 3785343"/>
                <a:gd name="connsiteY121" fmla="*/ 91164 h 1257395"/>
                <a:gd name="connsiteX122" fmla="*/ 75558 w 3785343"/>
                <a:gd name="connsiteY122" fmla="*/ 91164 h 1257395"/>
                <a:gd name="connsiteX123" fmla="*/ 75558 w 3785343"/>
                <a:gd name="connsiteY123" fmla="*/ 92542 h 1257395"/>
                <a:gd name="connsiteX124" fmla="*/ 75558 w 3785343"/>
                <a:gd name="connsiteY124" fmla="*/ 93330 h 1257395"/>
                <a:gd name="connsiteX125" fmla="*/ 76703 w 3785343"/>
                <a:gd name="connsiteY125" fmla="*/ 93330 h 1257395"/>
                <a:gd name="connsiteX126" fmla="*/ 76703 w 3785343"/>
                <a:gd name="connsiteY126" fmla="*/ 94118 h 1257395"/>
                <a:gd name="connsiteX127" fmla="*/ 77657 w 3785343"/>
                <a:gd name="connsiteY127" fmla="*/ 94118 h 1257395"/>
                <a:gd name="connsiteX128" fmla="*/ 77657 w 3785343"/>
                <a:gd name="connsiteY128" fmla="*/ 95496 h 1257395"/>
                <a:gd name="connsiteX129" fmla="*/ 78802 w 3785343"/>
                <a:gd name="connsiteY129" fmla="*/ 95496 h 1257395"/>
                <a:gd name="connsiteX130" fmla="*/ 78802 w 3785343"/>
                <a:gd name="connsiteY130" fmla="*/ 96283 h 1257395"/>
                <a:gd name="connsiteX131" fmla="*/ 79756 w 3785343"/>
                <a:gd name="connsiteY131" fmla="*/ 96283 h 1257395"/>
                <a:gd name="connsiteX132" fmla="*/ 79756 w 3785343"/>
                <a:gd name="connsiteY132" fmla="*/ 97071 h 1257395"/>
                <a:gd name="connsiteX133" fmla="*/ 80710 w 3785343"/>
                <a:gd name="connsiteY133" fmla="*/ 97071 h 1257395"/>
                <a:gd name="connsiteX134" fmla="*/ 80710 w 3785343"/>
                <a:gd name="connsiteY134" fmla="*/ 99237 h 1257395"/>
                <a:gd name="connsiteX135" fmla="*/ 81855 w 3785343"/>
                <a:gd name="connsiteY135" fmla="*/ 99237 h 1257395"/>
                <a:gd name="connsiteX136" fmla="*/ 81855 w 3785343"/>
                <a:gd name="connsiteY136" fmla="*/ 100025 h 1257395"/>
                <a:gd name="connsiteX137" fmla="*/ 82809 w 3785343"/>
                <a:gd name="connsiteY137" fmla="*/ 100025 h 1257395"/>
                <a:gd name="connsiteX138" fmla="*/ 83953 w 3785343"/>
                <a:gd name="connsiteY138" fmla="*/ 100025 h 1257395"/>
                <a:gd name="connsiteX139" fmla="*/ 83953 w 3785343"/>
                <a:gd name="connsiteY139" fmla="*/ 100615 h 1257395"/>
                <a:gd name="connsiteX140" fmla="*/ 86052 w 3785343"/>
                <a:gd name="connsiteY140" fmla="*/ 100615 h 1257395"/>
                <a:gd name="connsiteX141" fmla="*/ 86052 w 3785343"/>
                <a:gd name="connsiteY141" fmla="*/ 102978 h 1257395"/>
                <a:gd name="connsiteX142" fmla="*/ 87006 w 3785343"/>
                <a:gd name="connsiteY142" fmla="*/ 102978 h 1257395"/>
                <a:gd name="connsiteX143" fmla="*/ 87006 w 3785343"/>
                <a:gd name="connsiteY143" fmla="*/ 105144 h 1257395"/>
                <a:gd name="connsiteX144" fmla="*/ 87960 w 3785343"/>
                <a:gd name="connsiteY144" fmla="*/ 105144 h 1257395"/>
                <a:gd name="connsiteX145" fmla="*/ 87960 w 3785343"/>
                <a:gd name="connsiteY145" fmla="*/ 105932 h 1257395"/>
                <a:gd name="connsiteX146" fmla="*/ 89105 w 3785343"/>
                <a:gd name="connsiteY146" fmla="*/ 105932 h 1257395"/>
                <a:gd name="connsiteX147" fmla="*/ 89105 w 3785343"/>
                <a:gd name="connsiteY147" fmla="*/ 106719 h 1257395"/>
                <a:gd name="connsiteX148" fmla="*/ 91204 w 3785343"/>
                <a:gd name="connsiteY148" fmla="*/ 106719 h 1257395"/>
                <a:gd name="connsiteX149" fmla="*/ 91204 w 3785343"/>
                <a:gd name="connsiteY149" fmla="*/ 107310 h 1257395"/>
                <a:gd name="connsiteX150" fmla="*/ 92158 w 3785343"/>
                <a:gd name="connsiteY150" fmla="*/ 107310 h 1257395"/>
                <a:gd name="connsiteX151" fmla="*/ 92158 w 3785343"/>
                <a:gd name="connsiteY151" fmla="*/ 108097 h 1257395"/>
                <a:gd name="connsiteX152" fmla="*/ 93303 w 3785343"/>
                <a:gd name="connsiteY152" fmla="*/ 108097 h 1257395"/>
                <a:gd name="connsiteX153" fmla="*/ 93303 w 3785343"/>
                <a:gd name="connsiteY153" fmla="*/ 109673 h 1257395"/>
                <a:gd name="connsiteX154" fmla="*/ 94257 w 3785343"/>
                <a:gd name="connsiteY154" fmla="*/ 109673 h 1257395"/>
                <a:gd name="connsiteX155" fmla="*/ 94257 w 3785343"/>
                <a:gd name="connsiteY155" fmla="*/ 111839 h 1257395"/>
                <a:gd name="connsiteX156" fmla="*/ 95211 w 3785343"/>
                <a:gd name="connsiteY156" fmla="*/ 111839 h 1257395"/>
                <a:gd name="connsiteX157" fmla="*/ 95211 w 3785343"/>
                <a:gd name="connsiteY157" fmla="*/ 112626 h 1257395"/>
                <a:gd name="connsiteX158" fmla="*/ 96356 w 3785343"/>
                <a:gd name="connsiteY158" fmla="*/ 112626 h 1257395"/>
                <a:gd name="connsiteX159" fmla="*/ 96356 w 3785343"/>
                <a:gd name="connsiteY159" fmla="*/ 114792 h 1257395"/>
                <a:gd name="connsiteX160" fmla="*/ 97310 w 3785343"/>
                <a:gd name="connsiteY160" fmla="*/ 114792 h 1257395"/>
                <a:gd name="connsiteX161" fmla="*/ 97310 w 3785343"/>
                <a:gd name="connsiteY161" fmla="*/ 115580 h 1257395"/>
                <a:gd name="connsiteX162" fmla="*/ 97882 w 3785343"/>
                <a:gd name="connsiteY162" fmla="*/ 115580 h 1257395"/>
                <a:gd name="connsiteX163" fmla="*/ 97882 w 3785343"/>
                <a:gd name="connsiteY163" fmla="*/ 116367 h 1257395"/>
                <a:gd name="connsiteX164" fmla="*/ 98454 w 3785343"/>
                <a:gd name="connsiteY164" fmla="*/ 116367 h 1257395"/>
                <a:gd name="connsiteX165" fmla="*/ 98454 w 3785343"/>
                <a:gd name="connsiteY165" fmla="*/ 119321 h 1257395"/>
                <a:gd name="connsiteX166" fmla="*/ 99408 w 3785343"/>
                <a:gd name="connsiteY166" fmla="*/ 119321 h 1257395"/>
                <a:gd name="connsiteX167" fmla="*/ 99408 w 3785343"/>
                <a:gd name="connsiteY167" fmla="*/ 120699 h 1257395"/>
                <a:gd name="connsiteX168" fmla="*/ 100553 w 3785343"/>
                <a:gd name="connsiteY168" fmla="*/ 120699 h 1257395"/>
                <a:gd name="connsiteX169" fmla="*/ 100553 w 3785343"/>
                <a:gd name="connsiteY169" fmla="*/ 122865 h 1257395"/>
                <a:gd name="connsiteX170" fmla="*/ 100553 w 3785343"/>
                <a:gd name="connsiteY170" fmla="*/ 122865 h 1257395"/>
                <a:gd name="connsiteX171" fmla="*/ 100553 w 3785343"/>
                <a:gd name="connsiteY171" fmla="*/ 123652 h 1257395"/>
                <a:gd name="connsiteX172" fmla="*/ 101507 w 3785343"/>
                <a:gd name="connsiteY172" fmla="*/ 123652 h 1257395"/>
                <a:gd name="connsiteX173" fmla="*/ 103606 w 3785343"/>
                <a:gd name="connsiteY173" fmla="*/ 123652 h 1257395"/>
                <a:gd name="connsiteX174" fmla="*/ 103606 w 3785343"/>
                <a:gd name="connsiteY174" fmla="*/ 126015 h 1257395"/>
                <a:gd name="connsiteX175" fmla="*/ 104560 w 3785343"/>
                <a:gd name="connsiteY175" fmla="*/ 126015 h 1257395"/>
                <a:gd name="connsiteX176" fmla="*/ 104560 w 3785343"/>
                <a:gd name="connsiteY176" fmla="*/ 127394 h 1257395"/>
                <a:gd name="connsiteX177" fmla="*/ 104751 w 3785343"/>
                <a:gd name="connsiteY177" fmla="*/ 127394 h 1257395"/>
                <a:gd name="connsiteX178" fmla="*/ 104751 w 3785343"/>
                <a:gd name="connsiteY178" fmla="*/ 128181 h 1257395"/>
                <a:gd name="connsiteX179" fmla="*/ 105705 w 3785343"/>
                <a:gd name="connsiteY179" fmla="*/ 128181 h 1257395"/>
                <a:gd name="connsiteX180" fmla="*/ 105705 w 3785343"/>
                <a:gd name="connsiteY180" fmla="*/ 128969 h 1257395"/>
                <a:gd name="connsiteX181" fmla="*/ 107804 w 3785343"/>
                <a:gd name="connsiteY181" fmla="*/ 128969 h 1257395"/>
                <a:gd name="connsiteX182" fmla="*/ 108758 w 3785343"/>
                <a:gd name="connsiteY182" fmla="*/ 128969 h 1257395"/>
                <a:gd name="connsiteX183" fmla="*/ 108758 w 3785343"/>
                <a:gd name="connsiteY183" fmla="*/ 130347 h 1257395"/>
                <a:gd name="connsiteX184" fmla="*/ 110857 w 3785343"/>
                <a:gd name="connsiteY184" fmla="*/ 130347 h 1257395"/>
                <a:gd name="connsiteX185" fmla="*/ 110857 w 3785343"/>
                <a:gd name="connsiteY185" fmla="*/ 131135 h 1257395"/>
                <a:gd name="connsiteX186" fmla="*/ 111811 w 3785343"/>
                <a:gd name="connsiteY186" fmla="*/ 131135 h 1257395"/>
                <a:gd name="connsiteX187" fmla="*/ 111811 w 3785343"/>
                <a:gd name="connsiteY187" fmla="*/ 131922 h 1257395"/>
                <a:gd name="connsiteX188" fmla="*/ 112955 w 3785343"/>
                <a:gd name="connsiteY188" fmla="*/ 131922 h 1257395"/>
                <a:gd name="connsiteX189" fmla="*/ 112955 w 3785343"/>
                <a:gd name="connsiteY189" fmla="*/ 132710 h 1257395"/>
                <a:gd name="connsiteX190" fmla="*/ 113909 w 3785343"/>
                <a:gd name="connsiteY190" fmla="*/ 132710 h 1257395"/>
                <a:gd name="connsiteX191" fmla="*/ 113909 w 3785343"/>
                <a:gd name="connsiteY191" fmla="*/ 133300 h 1257395"/>
                <a:gd name="connsiteX192" fmla="*/ 113909 w 3785343"/>
                <a:gd name="connsiteY192" fmla="*/ 133300 h 1257395"/>
                <a:gd name="connsiteX193" fmla="*/ 113909 w 3785343"/>
                <a:gd name="connsiteY193" fmla="*/ 136254 h 1257395"/>
                <a:gd name="connsiteX194" fmla="*/ 115054 w 3785343"/>
                <a:gd name="connsiteY194" fmla="*/ 136254 h 1257395"/>
                <a:gd name="connsiteX195" fmla="*/ 115054 w 3785343"/>
                <a:gd name="connsiteY195" fmla="*/ 137829 h 1257395"/>
                <a:gd name="connsiteX196" fmla="*/ 115818 w 3785343"/>
                <a:gd name="connsiteY196" fmla="*/ 137829 h 1257395"/>
                <a:gd name="connsiteX197" fmla="*/ 115818 w 3785343"/>
                <a:gd name="connsiteY197" fmla="*/ 138617 h 1257395"/>
                <a:gd name="connsiteX198" fmla="*/ 116008 w 3785343"/>
                <a:gd name="connsiteY198" fmla="*/ 138617 h 1257395"/>
                <a:gd name="connsiteX199" fmla="*/ 116008 w 3785343"/>
                <a:gd name="connsiteY199" fmla="*/ 139404 h 1257395"/>
                <a:gd name="connsiteX200" fmla="*/ 116962 w 3785343"/>
                <a:gd name="connsiteY200" fmla="*/ 139404 h 1257395"/>
                <a:gd name="connsiteX201" fmla="*/ 116962 w 3785343"/>
                <a:gd name="connsiteY201" fmla="*/ 142358 h 1257395"/>
                <a:gd name="connsiteX202" fmla="*/ 118107 w 3785343"/>
                <a:gd name="connsiteY202" fmla="*/ 142358 h 1257395"/>
                <a:gd name="connsiteX203" fmla="*/ 118107 w 3785343"/>
                <a:gd name="connsiteY203" fmla="*/ 144524 h 1257395"/>
                <a:gd name="connsiteX204" fmla="*/ 120206 w 3785343"/>
                <a:gd name="connsiteY204" fmla="*/ 144524 h 1257395"/>
                <a:gd name="connsiteX205" fmla="*/ 120206 w 3785343"/>
                <a:gd name="connsiteY205" fmla="*/ 146099 h 1257395"/>
                <a:gd name="connsiteX206" fmla="*/ 121160 w 3785343"/>
                <a:gd name="connsiteY206" fmla="*/ 146099 h 1257395"/>
                <a:gd name="connsiteX207" fmla="*/ 121160 w 3785343"/>
                <a:gd name="connsiteY207" fmla="*/ 147477 h 1257395"/>
                <a:gd name="connsiteX208" fmla="*/ 122305 w 3785343"/>
                <a:gd name="connsiteY208" fmla="*/ 147477 h 1257395"/>
                <a:gd name="connsiteX209" fmla="*/ 122305 w 3785343"/>
                <a:gd name="connsiteY209" fmla="*/ 149052 h 1257395"/>
                <a:gd name="connsiteX210" fmla="*/ 123259 w 3785343"/>
                <a:gd name="connsiteY210" fmla="*/ 149052 h 1257395"/>
                <a:gd name="connsiteX211" fmla="*/ 123259 w 3785343"/>
                <a:gd name="connsiteY211" fmla="*/ 150431 h 1257395"/>
                <a:gd name="connsiteX212" fmla="*/ 124404 w 3785343"/>
                <a:gd name="connsiteY212" fmla="*/ 150431 h 1257395"/>
                <a:gd name="connsiteX213" fmla="*/ 124976 w 3785343"/>
                <a:gd name="connsiteY213" fmla="*/ 150431 h 1257395"/>
                <a:gd name="connsiteX214" fmla="*/ 124976 w 3785343"/>
                <a:gd name="connsiteY214" fmla="*/ 151218 h 1257395"/>
                <a:gd name="connsiteX215" fmla="*/ 126312 w 3785343"/>
                <a:gd name="connsiteY215" fmla="*/ 151218 h 1257395"/>
                <a:gd name="connsiteX216" fmla="*/ 126312 w 3785343"/>
                <a:gd name="connsiteY216" fmla="*/ 155747 h 1257395"/>
                <a:gd name="connsiteX217" fmla="*/ 127457 w 3785343"/>
                <a:gd name="connsiteY217" fmla="*/ 155747 h 1257395"/>
                <a:gd name="connsiteX218" fmla="*/ 127457 w 3785343"/>
                <a:gd name="connsiteY218" fmla="*/ 157913 h 1257395"/>
                <a:gd name="connsiteX219" fmla="*/ 128411 w 3785343"/>
                <a:gd name="connsiteY219" fmla="*/ 157913 h 1257395"/>
                <a:gd name="connsiteX220" fmla="*/ 128411 w 3785343"/>
                <a:gd name="connsiteY220" fmla="*/ 158700 h 1257395"/>
                <a:gd name="connsiteX221" fmla="*/ 130509 w 3785343"/>
                <a:gd name="connsiteY221" fmla="*/ 158700 h 1257395"/>
                <a:gd name="connsiteX222" fmla="*/ 130509 w 3785343"/>
                <a:gd name="connsiteY222" fmla="*/ 162441 h 1257395"/>
                <a:gd name="connsiteX223" fmla="*/ 131654 w 3785343"/>
                <a:gd name="connsiteY223" fmla="*/ 162441 h 1257395"/>
                <a:gd name="connsiteX224" fmla="*/ 131654 w 3785343"/>
                <a:gd name="connsiteY224" fmla="*/ 166183 h 1257395"/>
                <a:gd name="connsiteX225" fmla="*/ 132608 w 3785343"/>
                <a:gd name="connsiteY225" fmla="*/ 166183 h 1257395"/>
                <a:gd name="connsiteX226" fmla="*/ 132608 w 3785343"/>
                <a:gd name="connsiteY226" fmla="*/ 167758 h 1257395"/>
                <a:gd name="connsiteX227" fmla="*/ 133562 w 3785343"/>
                <a:gd name="connsiteY227" fmla="*/ 167758 h 1257395"/>
                <a:gd name="connsiteX228" fmla="*/ 133562 w 3785343"/>
                <a:gd name="connsiteY228" fmla="*/ 169136 h 1257395"/>
                <a:gd name="connsiteX229" fmla="*/ 134707 w 3785343"/>
                <a:gd name="connsiteY229" fmla="*/ 169136 h 1257395"/>
                <a:gd name="connsiteX230" fmla="*/ 135661 w 3785343"/>
                <a:gd name="connsiteY230" fmla="*/ 169136 h 1257395"/>
                <a:gd name="connsiteX231" fmla="*/ 135661 w 3785343"/>
                <a:gd name="connsiteY231" fmla="*/ 170711 h 1257395"/>
                <a:gd name="connsiteX232" fmla="*/ 136806 w 3785343"/>
                <a:gd name="connsiteY232" fmla="*/ 170711 h 1257395"/>
                <a:gd name="connsiteX233" fmla="*/ 137760 w 3785343"/>
                <a:gd name="connsiteY233" fmla="*/ 170711 h 1257395"/>
                <a:gd name="connsiteX234" fmla="*/ 137760 w 3785343"/>
                <a:gd name="connsiteY234" fmla="*/ 172877 h 1257395"/>
                <a:gd name="connsiteX235" fmla="*/ 138905 w 3785343"/>
                <a:gd name="connsiteY235" fmla="*/ 172877 h 1257395"/>
                <a:gd name="connsiteX236" fmla="*/ 138905 w 3785343"/>
                <a:gd name="connsiteY236" fmla="*/ 175831 h 1257395"/>
                <a:gd name="connsiteX237" fmla="*/ 139859 w 3785343"/>
                <a:gd name="connsiteY237" fmla="*/ 175831 h 1257395"/>
                <a:gd name="connsiteX238" fmla="*/ 139859 w 3785343"/>
                <a:gd name="connsiteY238" fmla="*/ 176618 h 1257395"/>
                <a:gd name="connsiteX239" fmla="*/ 140813 w 3785343"/>
                <a:gd name="connsiteY239" fmla="*/ 176618 h 1257395"/>
                <a:gd name="connsiteX240" fmla="*/ 140813 w 3785343"/>
                <a:gd name="connsiteY240" fmla="*/ 178193 h 1257395"/>
                <a:gd name="connsiteX241" fmla="*/ 142912 w 3785343"/>
                <a:gd name="connsiteY241" fmla="*/ 178193 h 1257395"/>
                <a:gd name="connsiteX242" fmla="*/ 142912 w 3785343"/>
                <a:gd name="connsiteY242" fmla="*/ 179572 h 1257395"/>
                <a:gd name="connsiteX243" fmla="*/ 144056 w 3785343"/>
                <a:gd name="connsiteY243" fmla="*/ 179572 h 1257395"/>
                <a:gd name="connsiteX244" fmla="*/ 144056 w 3785343"/>
                <a:gd name="connsiteY244" fmla="*/ 180359 h 1257395"/>
                <a:gd name="connsiteX245" fmla="*/ 144438 w 3785343"/>
                <a:gd name="connsiteY245" fmla="*/ 180359 h 1257395"/>
                <a:gd name="connsiteX246" fmla="*/ 144438 w 3785343"/>
                <a:gd name="connsiteY246" fmla="*/ 181147 h 1257395"/>
                <a:gd name="connsiteX247" fmla="*/ 145010 w 3785343"/>
                <a:gd name="connsiteY247" fmla="*/ 181147 h 1257395"/>
                <a:gd name="connsiteX248" fmla="*/ 145010 w 3785343"/>
                <a:gd name="connsiteY248" fmla="*/ 183313 h 1257395"/>
                <a:gd name="connsiteX249" fmla="*/ 145010 w 3785343"/>
                <a:gd name="connsiteY249" fmla="*/ 184888 h 1257395"/>
                <a:gd name="connsiteX250" fmla="*/ 146155 w 3785343"/>
                <a:gd name="connsiteY250" fmla="*/ 184888 h 1257395"/>
                <a:gd name="connsiteX251" fmla="*/ 146155 w 3785343"/>
                <a:gd name="connsiteY251" fmla="*/ 188629 h 1257395"/>
                <a:gd name="connsiteX252" fmla="*/ 147109 w 3785343"/>
                <a:gd name="connsiteY252" fmla="*/ 188629 h 1257395"/>
                <a:gd name="connsiteX253" fmla="*/ 147109 w 3785343"/>
                <a:gd name="connsiteY253" fmla="*/ 190204 h 1257395"/>
                <a:gd name="connsiteX254" fmla="*/ 148063 w 3785343"/>
                <a:gd name="connsiteY254" fmla="*/ 190204 h 1257395"/>
                <a:gd name="connsiteX255" fmla="*/ 148063 w 3785343"/>
                <a:gd name="connsiteY255" fmla="*/ 194536 h 1257395"/>
                <a:gd name="connsiteX256" fmla="*/ 149208 w 3785343"/>
                <a:gd name="connsiteY256" fmla="*/ 194536 h 1257395"/>
                <a:gd name="connsiteX257" fmla="*/ 149208 w 3785343"/>
                <a:gd name="connsiteY257" fmla="*/ 195324 h 1257395"/>
                <a:gd name="connsiteX258" fmla="*/ 150162 w 3785343"/>
                <a:gd name="connsiteY258" fmla="*/ 195324 h 1257395"/>
                <a:gd name="connsiteX259" fmla="*/ 150162 w 3785343"/>
                <a:gd name="connsiteY259" fmla="*/ 197686 h 1257395"/>
                <a:gd name="connsiteX260" fmla="*/ 150735 w 3785343"/>
                <a:gd name="connsiteY260" fmla="*/ 197686 h 1257395"/>
                <a:gd name="connsiteX261" fmla="*/ 150735 w 3785343"/>
                <a:gd name="connsiteY261" fmla="*/ 198277 h 1257395"/>
                <a:gd name="connsiteX262" fmla="*/ 151307 w 3785343"/>
                <a:gd name="connsiteY262" fmla="*/ 198277 h 1257395"/>
                <a:gd name="connsiteX263" fmla="*/ 151307 w 3785343"/>
                <a:gd name="connsiteY263" fmla="*/ 202215 h 1257395"/>
                <a:gd name="connsiteX264" fmla="*/ 152261 w 3785343"/>
                <a:gd name="connsiteY264" fmla="*/ 202215 h 1257395"/>
                <a:gd name="connsiteX265" fmla="*/ 152261 w 3785343"/>
                <a:gd name="connsiteY265" fmla="*/ 202806 h 1257395"/>
                <a:gd name="connsiteX266" fmla="*/ 153406 w 3785343"/>
                <a:gd name="connsiteY266" fmla="*/ 202806 h 1257395"/>
                <a:gd name="connsiteX267" fmla="*/ 153406 w 3785343"/>
                <a:gd name="connsiteY267" fmla="*/ 205759 h 1257395"/>
                <a:gd name="connsiteX268" fmla="*/ 154360 w 3785343"/>
                <a:gd name="connsiteY268" fmla="*/ 205759 h 1257395"/>
                <a:gd name="connsiteX269" fmla="*/ 154360 w 3785343"/>
                <a:gd name="connsiteY269" fmla="*/ 208122 h 1257395"/>
                <a:gd name="connsiteX270" fmla="*/ 155314 w 3785343"/>
                <a:gd name="connsiteY270" fmla="*/ 208122 h 1257395"/>
                <a:gd name="connsiteX271" fmla="*/ 155314 w 3785343"/>
                <a:gd name="connsiteY271" fmla="*/ 209697 h 1257395"/>
                <a:gd name="connsiteX272" fmla="*/ 156268 w 3785343"/>
                <a:gd name="connsiteY272" fmla="*/ 209697 h 1257395"/>
                <a:gd name="connsiteX273" fmla="*/ 156268 w 3785343"/>
                <a:gd name="connsiteY273" fmla="*/ 210288 h 1257395"/>
                <a:gd name="connsiteX274" fmla="*/ 156459 w 3785343"/>
                <a:gd name="connsiteY274" fmla="*/ 210288 h 1257395"/>
                <a:gd name="connsiteX275" fmla="*/ 156459 w 3785343"/>
                <a:gd name="connsiteY275" fmla="*/ 211863 h 1257395"/>
                <a:gd name="connsiteX276" fmla="*/ 157413 w 3785343"/>
                <a:gd name="connsiteY276" fmla="*/ 211863 h 1257395"/>
                <a:gd name="connsiteX277" fmla="*/ 157413 w 3785343"/>
                <a:gd name="connsiteY277" fmla="*/ 216392 h 1257395"/>
                <a:gd name="connsiteX278" fmla="*/ 158557 w 3785343"/>
                <a:gd name="connsiteY278" fmla="*/ 216392 h 1257395"/>
                <a:gd name="connsiteX279" fmla="*/ 159511 w 3785343"/>
                <a:gd name="connsiteY279" fmla="*/ 216392 h 1257395"/>
                <a:gd name="connsiteX280" fmla="*/ 159511 w 3785343"/>
                <a:gd name="connsiteY280" fmla="*/ 217967 h 1257395"/>
                <a:gd name="connsiteX281" fmla="*/ 160656 w 3785343"/>
                <a:gd name="connsiteY281" fmla="*/ 217967 h 1257395"/>
                <a:gd name="connsiteX282" fmla="*/ 160656 w 3785343"/>
                <a:gd name="connsiteY282" fmla="*/ 220133 h 1257395"/>
                <a:gd name="connsiteX283" fmla="*/ 161610 w 3785343"/>
                <a:gd name="connsiteY283" fmla="*/ 220133 h 1257395"/>
                <a:gd name="connsiteX284" fmla="*/ 161610 w 3785343"/>
                <a:gd name="connsiteY284" fmla="*/ 221708 h 1257395"/>
                <a:gd name="connsiteX285" fmla="*/ 162755 w 3785343"/>
                <a:gd name="connsiteY285" fmla="*/ 221708 h 1257395"/>
                <a:gd name="connsiteX286" fmla="*/ 162755 w 3785343"/>
                <a:gd name="connsiteY286" fmla="*/ 223086 h 1257395"/>
                <a:gd name="connsiteX287" fmla="*/ 163709 w 3785343"/>
                <a:gd name="connsiteY287" fmla="*/ 223086 h 1257395"/>
                <a:gd name="connsiteX288" fmla="*/ 163709 w 3785343"/>
                <a:gd name="connsiteY288" fmla="*/ 226237 h 1257395"/>
                <a:gd name="connsiteX289" fmla="*/ 164663 w 3785343"/>
                <a:gd name="connsiteY289" fmla="*/ 226237 h 1257395"/>
                <a:gd name="connsiteX290" fmla="*/ 164663 w 3785343"/>
                <a:gd name="connsiteY290" fmla="*/ 226827 h 1257395"/>
                <a:gd name="connsiteX291" fmla="*/ 165808 w 3785343"/>
                <a:gd name="connsiteY291" fmla="*/ 226827 h 1257395"/>
                <a:gd name="connsiteX292" fmla="*/ 165808 w 3785343"/>
                <a:gd name="connsiteY292" fmla="*/ 231553 h 1257395"/>
                <a:gd name="connsiteX293" fmla="*/ 166762 w 3785343"/>
                <a:gd name="connsiteY293" fmla="*/ 231553 h 1257395"/>
                <a:gd name="connsiteX294" fmla="*/ 166762 w 3785343"/>
                <a:gd name="connsiteY294" fmla="*/ 235294 h 1257395"/>
                <a:gd name="connsiteX295" fmla="*/ 167907 w 3785343"/>
                <a:gd name="connsiteY295" fmla="*/ 235294 h 1257395"/>
                <a:gd name="connsiteX296" fmla="*/ 167907 w 3785343"/>
                <a:gd name="connsiteY296" fmla="*/ 237460 h 1257395"/>
                <a:gd name="connsiteX297" fmla="*/ 168861 w 3785343"/>
                <a:gd name="connsiteY297" fmla="*/ 237460 h 1257395"/>
                <a:gd name="connsiteX298" fmla="*/ 168861 w 3785343"/>
                <a:gd name="connsiteY298" fmla="*/ 238248 h 1257395"/>
                <a:gd name="connsiteX299" fmla="*/ 170006 w 3785343"/>
                <a:gd name="connsiteY299" fmla="*/ 238248 h 1257395"/>
                <a:gd name="connsiteX300" fmla="*/ 170006 w 3785343"/>
                <a:gd name="connsiteY300" fmla="*/ 240610 h 1257395"/>
                <a:gd name="connsiteX301" fmla="*/ 170960 w 3785343"/>
                <a:gd name="connsiteY301" fmla="*/ 240610 h 1257395"/>
                <a:gd name="connsiteX302" fmla="*/ 170960 w 3785343"/>
                <a:gd name="connsiteY302" fmla="*/ 241989 h 1257395"/>
                <a:gd name="connsiteX303" fmla="*/ 171914 w 3785343"/>
                <a:gd name="connsiteY303" fmla="*/ 241989 h 1257395"/>
                <a:gd name="connsiteX304" fmla="*/ 171914 w 3785343"/>
                <a:gd name="connsiteY304" fmla="*/ 245927 h 1257395"/>
                <a:gd name="connsiteX305" fmla="*/ 173058 w 3785343"/>
                <a:gd name="connsiteY305" fmla="*/ 245927 h 1257395"/>
                <a:gd name="connsiteX306" fmla="*/ 173058 w 3785343"/>
                <a:gd name="connsiteY306" fmla="*/ 248092 h 1257395"/>
                <a:gd name="connsiteX307" fmla="*/ 174012 w 3785343"/>
                <a:gd name="connsiteY307" fmla="*/ 248092 h 1257395"/>
                <a:gd name="connsiteX308" fmla="*/ 174012 w 3785343"/>
                <a:gd name="connsiteY308" fmla="*/ 248880 h 1257395"/>
                <a:gd name="connsiteX309" fmla="*/ 175157 w 3785343"/>
                <a:gd name="connsiteY309" fmla="*/ 248880 h 1257395"/>
                <a:gd name="connsiteX310" fmla="*/ 175157 w 3785343"/>
                <a:gd name="connsiteY310" fmla="*/ 256559 h 1257395"/>
                <a:gd name="connsiteX311" fmla="*/ 176111 w 3785343"/>
                <a:gd name="connsiteY311" fmla="*/ 256559 h 1257395"/>
                <a:gd name="connsiteX312" fmla="*/ 177256 w 3785343"/>
                <a:gd name="connsiteY312" fmla="*/ 256559 h 1257395"/>
                <a:gd name="connsiteX313" fmla="*/ 177256 w 3785343"/>
                <a:gd name="connsiteY313" fmla="*/ 257347 h 1257395"/>
                <a:gd name="connsiteX314" fmla="*/ 178210 w 3785343"/>
                <a:gd name="connsiteY314" fmla="*/ 257347 h 1257395"/>
                <a:gd name="connsiteX315" fmla="*/ 178210 w 3785343"/>
                <a:gd name="connsiteY315" fmla="*/ 257937 h 1257395"/>
                <a:gd name="connsiteX316" fmla="*/ 179164 w 3785343"/>
                <a:gd name="connsiteY316" fmla="*/ 257937 h 1257395"/>
                <a:gd name="connsiteX317" fmla="*/ 179164 w 3785343"/>
                <a:gd name="connsiteY317" fmla="*/ 259513 h 1257395"/>
                <a:gd name="connsiteX318" fmla="*/ 180309 w 3785343"/>
                <a:gd name="connsiteY318" fmla="*/ 259513 h 1257395"/>
                <a:gd name="connsiteX319" fmla="*/ 180309 w 3785343"/>
                <a:gd name="connsiteY319" fmla="*/ 261875 h 1257395"/>
                <a:gd name="connsiteX320" fmla="*/ 181263 w 3785343"/>
                <a:gd name="connsiteY320" fmla="*/ 261875 h 1257395"/>
                <a:gd name="connsiteX321" fmla="*/ 181263 w 3785343"/>
                <a:gd name="connsiteY321" fmla="*/ 262466 h 1257395"/>
                <a:gd name="connsiteX322" fmla="*/ 182408 w 3785343"/>
                <a:gd name="connsiteY322" fmla="*/ 262466 h 1257395"/>
                <a:gd name="connsiteX323" fmla="*/ 182408 w 3785343"/>
                <a:gd name="connsiteY323" fmla="*/ 264041 h 1257395"/>
                <a:gd name="connsiteX324" fmla="*/ 183362 w 3785343"/>
                <a:gd name="connsiteY324" fmla="*/ 264041 h 1257395"/>
                <a:gd name="connsiteX325" fmla="*/ 183362 w 3785343"/>
                <a:gd name="connsiteY325" fmla="*/ 266404 h 1257395"/>
                <a:gd name="connsiteX326" fmla="*/ 184507 w 3785343"/>
                <a:gd name="connsiteY326" fmla="*/ 266404 h 1257395"/>
                <a:gd name="connsiteX327" fmla="*/ 185461 w 3785343"/>
                <a:gd name="connsiteY327" fmla="*/ 266404 h 1257395"/>
                <a:gd name="connsiteX328" fmla="*/ 185461 w 3785343"/>
                <a:gd name="connsiteY328" fmla="*/ 267192 h 1257395"/>
                <a:gd name="connsiteX329" fmla="*/ 186415 w 3785343"/>
                <a:gd name="connsiteY329" fmla="*/ 267192 h 1257395"/>
                <a:gd name="connsiteX330" fmla="*/ 186415 w 3785343"/>
                <a:gd name="connsiteY330" fmla="*/ 267979 h 1257395"/>
                <a:gd name="connsiteX331" fmla="*/ 187560 w 3785343"/>
                <a:gd name="connsiteY331" fmla="*/ 267979 h 1257395"/>
                <a:gd name="connsiteX332" fmla="*/ 187560 w 3785343"/>
                <a:gd name="connsiteY332" fmla="*/ 270145 h 1257395"/>
                <a:gd name="connsiteX333" fmla="*/ 188514 w 3785343"/>
                <a:gd name="connsiteY333" fmla="*/ 270145 h 1257395"/>
                <a:gd name="connsiteX334" fmla="*/ 188514 w 3785343"/>
                <a:gd name="connsiteY334" fmla="*/ 271720 h 1257395"/>
                <a:gd name="connsiteX335" fmla="*/ 189658 w 3785343"/>
                <a:gd name="connsiteY335" fmla="*/ 271720 h 1257395"/>
                <a:gd name="connsiteX336" fmla="*/ 189658 w 3785343"/>
                <a:gd name="connsiteY336" fmla="*/ 272508 h 1257395"/>
                <a:gd name="connsiteX337" fmla="*/ 190612 w 3785343"/>
                <a:gd name="connsiteY337" fmla="*/ 272508 h 1257395"/>
                <a:gd name="connsiteX338" fmla="*/ 190612 w 3785343"/>
                <a:gd name="connsiteY338" fmla="*/ 274871 h 1257395"/>
                <a:gd name="connsiteX339" fmla="*/ 191757 w 3785343"/>
                <a:gd name="connsiteY339" fmla="*/ 274871 h 1257395"/>
                <a:gd name="connsiteX340" fmla="*/ 191757 w 3785343"/>
                <a:gd name="connsiteY340" fmla="*/ 275658 h 1257395"/>
                <a:gd name="connsiteX341" fmla="*/ 192711 w 3785343"/>
                <a:gd name="connsiteY341" fmla="*/ 275658 h 1257395"/>
                <a:gd name="connsiteX342" fmla="*/ 192711 w 3785343"/>
                <a:gd name="connsiteY342" fmla="*/ 278612 h 1257395"/>
                <a:gd name="connsiteX343" fmla="*/ 193665 w 3785343"/>
                <a:gd name="connsiteY343" fmla="*/ 278612 h 1257395"/>
                <a:gd name="connsiteX344" fmla="*/ 193665 w 3785343"/>
                <a:gd name="connsiteY344" fmla="*/ 280187 h 1257395"/>
                <a:gd name="connsiteX345" fmla="*/ 194428 w 3785343"/>
                <a:gd name="connsiteY345" fmla="*/ 280187 h 1257395"/>
                <a:gd name="connsiteX346" fmla="*/ 194428 w 3785343"/>
                <a:gd name="connsiteY346" fmla="*/ 280975 h 1257395"/>
                <a:gd name="connsiteX347" fmla="*/ 194810 w 3785343"/>
                <a:gd name="connsiteY347" fmla="*/ 280975 h 1257395"/>
                <a:gd name="connsiteX348" fmla="*/ 194810 w 3785343"/>
                <a:gd name="connsiteY348" fmla="*/ 283928 h 1257395"/>
                <a:gd name="connsiteX349" fmla="*/ 195764 w 3785343"/>
                <a:gd name="connsiteY349" fmla="*/ 283928 h 1257395"/>
                <a:gd name="connsiteX350" fmla="*/ 195764 w 3785343"/>
                <a:gd name="connsiteY350" fmla="*/ 288654 h 1257395"/>
                <a:gd name="connsiteX351" fmla="*/ 196909 w 3785343"/>
                <a:gd name="connsiteY351" fmla="*/ 288654 h 1257395"/>
                <a:gd name="connsiteX352" fmla="*/ 196909 w 3785343"/>
                <a:gd name="connsiteY352" fmla="*/ 291016 h 1257395"/>
                <a:gd name="connsiteX353" fmla="*/ 197863 w 3785343"/>
                <a:gd name="connsiteY353" fmla="*/ 291016 h 1257395"/>
                <a:gd name="connsiteX354" fmla="*/ 197863 w 3785343"/>
                <a:gd name="connsiteY354" fmla="*/ 291804 h 1257395"/>
                <a:gd name="connsiteX355" fmla="*/ 199008 w 3785343"/>
                <a:gd name="connsiteY355" fmla="*/ 291804 h 1257395"/>
                <a:gd name="connsiteX356" fmla="*/ 199008 w 3785343"/>
                <a:gd name="connsiteY356" fmla="*/ 294954 h 1257395"/>
                <a:gd name="connsiteX357" fmla="*/ 199962 w 3785343"/>
                <a:gd name="connsiteY357" fmla="*/ 294954 h 1257395"/>
                <a:gd name="connsiteX358" fmla="*/ 201107 w 3785343"/>
                <a:gd name="connsiteY358" fmla="*/ 294954 h 1257395"/>
                <a:gd name="connsiteX359" fmla="*/ 201107 w 3785343"/>
                <a:gd name="connsiteY359" fmla="*/ 295742 h 1257395"/>
                <a:gd name="connsiteX360" fmla="*/ 202061 w 3785343"/>
                <a:gd name="connsiteY360" fmla="*/ 295742 h 1257395"/>
                <a:gd name="connsiteX361" fmla="*/ 202061 w 3785343"/>
                <a:gd name="connsiteY361" fmla="*/ 297908 h 1257395"/>
                <a:gd name="connsiteX362" fmla="*/ 203015 w 3785343"/>
                <a:gd name="connsiteY362" fmla="*/ 297908 h 1257395"/>
                <a:gd name="connsiteX363" fmla="*/ 203015 w 3785343"/>
                <a:gd name="connsiteY363" fmla="*/ 300271 h 1257395"/>
                <a:gd name="connsiteX364" fmla="*/ 205113 w 3785343"/>
                <a:gd name="connsiteY364" fmla="*/ 300271 h 1257395"/>
                <a:gd name="connsiteX365" fmla="*/ 205113 w 3785343"/>
                <a:gd name="connsiteY365" fmla="*/ 302633 h 1257395"/>
                <a:gd name="connsiteX366" fmla="*/ 206258 w 3785343"/>
                <a:gd name="connsiteY366" fmla="*/ 302633 h 1257395"/>
                <a:gd name="connsiteX367" fmla="*/ 206258 w 3785343"/>
                <a:gd name="connsiteY367" fmla="*/ 303421 h 1257395"/>
                <a:gd name="connsiteX368" fmla="*/ 206258 w 3785343"/>
                <a:gd name="connsiteY368" fmla="*/ 304209 h 1257395"/>
                <a:gd name="connsiteX369" fmla="*/ 207212 w 3785343"/>
                <a:gd name="connsiteY369" fmla="*/ 304209 h 1257395"/>
                <a:gd name="connsiteX370" fmla="*/ 207212 w 3785343"/>
                <a:gd name="connsiteY370" fmla="*/ 305587 h 1257395"/>
                <a:gd name="connsiteX371" fmla="*/ 208166 w 3785343"/>
                <a:gd name="connsiteY371" fmla="*/ 305587 h 1257395"/>
                <a:gd name="connsiteX372" fmla="*/ 208166 w 3785343"/>
                <a:gd name="connsiteY372" fmla="*/ 307162 h 1257395"/>
                <a:gd name="connsiteX373" fmla="*/ 209311 w 3785343"/>
                <a:gd name="connsiteY373" fmla="*/ 307162 h 1257395"/>
                <a:gd name="connsiteX374" fmla="*/ 209311 w 3785343"/>
                <a:gd name="connsiteY374" fmla="*/ 307950 h 1257395"/>
                <a:gd name="connsiteX375" fmla="*/ 210265 w 3785343"/>
                <a:gd name="connsiteY375" fmla="*/ 307950 h 1257395"/>
                <a:gd name="connsiteX376" fmla="*/ 210265 w 3785343"/>
                <a:gd name="connsiteY376" fmla="*/ 308737 h 1257395"/>
                <a:gd name="connsiteX377" fmla="*/ 211410 w 3785343"/>
                <a:gd name="connsiteY377" fmla="*/ 308737 h 1257395"/>
                <a:gd name="connsiteX378" fmla="*/ 211410 w 3785343"/>
                <a:gd name="connsiteY378" fmla="*/ 311100 h 1257395"/>
                <a:gd name="connsiteX379" fmla="*/ 212364 w 3785343"/>
                <a:gd name="connsiteY379" fmla="*/ 311100 h 1257395"/>
                <a:gd name="connsiteX380" fmla="*/ 212364 w 3785343"/>
                <a:gd name="connsiteY380" fmla="*/ 311888 h 1257395"/>
                <a:gd name="connsiteX381" fmla="*/ 213509 w 3785343"/>
                <a:gd name="connsiteY381" fmla="*/ 311888 h 1257395"/>
                <a:gd name="connsiteX382" fmla="*/ 213509 w 3785343"/>
                <a:gd name="connsiteY382" fmla="*/ 314250 h 1257395"/>
                <a:gd name="connsiteX383" fmla="*/ 215608 w 3785343"/>
                <a:gd name="connsiteY383" fmla="*/ 314250 h 1257395"/>
                <a:gd name="connsiteX384" fmla="*/ 215608 w 3785343"/>
                <a:gd name="connsiteY384" fmla="*/ 315826 h 1257395"/>
                <a:gd name="connsiteX385" fmla="*/ 216562 w 3785343"/>
                <a:gd name="connsiteY385" fmla="*/ 315826 h 1257395"/>
                <a:gd name="connsiteX386" fmla="*/ 216562 w 3785343"/>
                <a:gd name="connsiteY386" fmla="*/ 317401 h 1257395"/>
                <a:gd name="connsiteX387" fmla="*/ 217516 w 3785343"/>
                <a:gd name="connsiteY387" fmla="*/ 317401 h 1257395"/>
                <a:gd name="connsiteX388" fmla="*/ 217516 w 3785343"/>
                <a:gd name="connsiteY388" fmla="*/ 320354 h 1257395"/>
                <a:gd name="connsiteX389" fmla="*/ 218660 w 3785343"/>
                <a:gd name="connsiteY389" fmla="*/ 320354 h 1257395"/>
                <a:gd name="connsiteX390" fmla="*/ 218660 w 3785343"/>
                <a:gd name="connsiteY390" fmla="*/ 322717 h 1257395"/>
                <a:gd name="connsiteX391" fmla="*/ 219614 w 3785343"/>
                <a:gd name="connsiteY391" fmla="*/ 322717 h 1257395"/>
                <a:gd name="connsiteX392" fmla="*/ 219614 w 3785343"/>
                <a:gd name="connsiteY392" fmla="*/ 324292 h 1257395"/>
                <a:gd name="connsiteX393" fmla="*/ 220759 w 3785343"/>
                <a:gd name="connsiteY393" fmla="*/ 324292 h 1257395"/>
                <a:gd name="connsiteX394" fmla="*/ 220759 w 3785343"/>
                <a:gd name="connsiteY394" fmla="*/ 325080 h 1257395"/>
                <a:gd name="connsiteX395" fmla="*/ 221713 w 3785343"/>
                <a:gd name="connsiteY395" fmla="*/ 325080 h 1257395"/>
                <a:gd name="connsiteX396" fmla="*/ 221713 w 3785343"/>
                <a:gd name="connsiteY396" fmla="*/ 325867 h 1257395"/>
                <a:gd name="connsiteX397" fmla="*/ 222667 w 3785343"/>
                <a:gd name="connsiteY397" fmla="*/ 325867 h 1257395"/>
                <a:gd name="connsiteX398" fmla="*/ 222667 w 3785343"/>
                <a:gd name="connsiteY398" fmla="*/ 326655 h 1257395"/>
                <a:gd name="connsiteX399" fmla="*/ 223812 w 3785343"/>
                <a:gd name="connsiteY399" fmla="*/ 326655 h 1257395"/>
                <a:gd name="connsiteX400" fmla="*/ 224194 w 3785343"/>
                <a:gd name="connsiteY400" fmla="*/ 326655 h 1257395"/>
                <a:gd name="connsiteX401" fmla="*/ 224194 w 3785343"/>
                <a:gd name="connsiteY401" fmla="*/ 327443 h 1257395"/>
                <a:gd name="connsiteX402" fmla="*/ 224766 w 3785343"/>
                <a:gd name="connsiteY402" fmla="*/ 327443 h 1257395"/>
                <a:gd name="connsiteX403" fmla="*/ 224766 w 3785343"/>
                <a:gd name="connsiteY403" fmla="*/ 329018 h 1257395"/>
                <a:gd name="connsiteX404" fmla="*/ 224957 w 3785343"/>
                <a:gd name="connsiteY404" fmla="*/ 329018 h 1257395"/>
                <a:gd name="connsiteX405" fmla="*/ 224957 w 3785343"/>
                <a:gd name="connsiteY405" fmla="*/ 329805 h 1257395"/>
                <a:gd name="connsiteX406" fmla="*/ 225911 w 3785343"/>
                <a:gd name="connsiteY406" fmla="*/ 329805 h 1257395"/>
                <a:gd name="connsiteX407" fmla="*/ 225911 w 3785343"/>
                <a:gd name="connsiteY407" fmla="*/ 330593 h 1257395"/>
                <a:gd name="connsiteX408" fmla="*/ 226865 w 3785343"/>
                <a:gd name="connsiteY408" fmla="*/ 330593 h 1257395"/>
                <a:gd name="connsiteX409" fmla="*/ 226865 w 3785343"/>
                <a:gd name="connsiteY409" fmla="*/ 332168 h 1257395"/>
                <a:gd name="connsiteX410" fmla="*/ 228010 w 3785343"/>
                <a:gd name="connsiteY410" fmla="*/ 332168 h 1257395"/>
                <a:gd name="connsiteX411" fmla="*/ 228010 w 3785343"/>
                <a:gd name="connsiteY411" fmla="*/ 334531 h 1257395"/>
                <a:gd name="connsiteX412" fmla="*/ 228964 w 3785343"/>
                <a:gd name="connsiteY412" fmla="*/ 334531 h 1257395"/>
                <a:gd name="connsiteX413" fmla="*/ 228964 w 3785343"/>
                <a:gd name="connsiteY413" fmla="*/ 335909 h 1257395"/>
                <a:gd name="connsiteX414" fmla="*/ 229155 w 3785343"/>
                <a:gd name="connsiteY414" fmla="*/ 335909 h 1257395"/>
                <a:gd name="connsiteX415" fmla="*/ 229155 w 3785343"/>
                <a:gd name="connsiteY415" fmla="*/ 336697 h 1257395"/>
                <a:gd name="connsiteX416" fmla="*/ 230109 w 3785343"/>
                <a:gd name="connsiteY416" fmla="*/ 336697 h 1257395"/>
                <a:gd name="connsiteX417" fmla="*/ 230109 w 3785343"/>
                <a:gd name="connsiteY417" fmla="*/ 337484 h 1257395"/>
                <a:gd name="connsiteX418" fmla="*/ 231063 w 3785343"/>
                <a:gd name="connsiteY418" fmla="*/ 337484 h 1257395"/>
                <a:gd name="connsiteX419" fmla="*/ 231063 w 3785343"/>
                <a:gd name="connsiteY419" fmla="*/ 339847 h 1257395"/>
                <a:gd name="connsiteX420" fmla="*/ 232017 w 3785343"/>
                <a:gd name="connsiteY420" fmla="*/ 339847 h 1257395"/>
                <a:gd name="connsiteX421" fmla="*/ 232017 w 3785343"/>
                <a:gd name="connsiteY421" fmla="*/ 344573 h 1257395"/>
                <a:gd name="connsiteX422" fmla="*/ 233161 w 3785343"/>
                <a:gd name="connsiteY422" fmla="*/ 344573 h 1257395"/>
                <a:gd name="connsiteX423" fmla="*/ 233161 w 3785343"/>
                <a:gd name="connsiteY423" fmla="*/ 345360 h 1257395"/>
                <a:gd name="connsiteX424" fmla="*/ 235260 w 3785343"/>
                <a:gd name="connsiteY424" fmla="*/ 345360 h 1257395"/>
                <a:gd name="connsiteX425" fmla="*/ 235260 w 3785343"/>
                <a:gd name="connsiteY425" fmla="*/ 346936 h 1257395"/>
                <a:gd name="connsiteX426" fmla="*/ 236024 w 3785343"/>
                <a:gd name="connsiteY426" fmla="*/ 346936 h 1257395"/>
                <a:gd name="connsiteX427" fmla="*/ 236024 w 3785343"/>
                <a:gd name="connsiteY427" fmla="*/ 347723 h 1257395"/>
                <a:gd name="connsiteX428" fmla="*/ 236214 w 3785343"/>
                <a:gd name="connsiteY428" fmla="*/ 347723 h 1257395"/>
                <a:gd name="connsiteX429" fmla="*/ 236214 w 3785343"/>
                <a:gd name="connsiteY429" fmla="*/ 349298 h 1257395"/>
                <a:gd name="connsiteX430" fmla="*/ 237359 w 3785343"/>
                <a:gd name="connsiteY430" fmla="*/ 349298 h 1257395"/>
                <a:gd name="connsiteX431" fmla="*/ 237359 w 3785343"/>
                <a:gd name="connsiteY431" fmla="*/ 350086 h 1257395"/>
                <a:gd name="connsiteX432" fmla="*/ 238313 w 3785343"/>
                <a:gd name="connsiteY432" fmla="*/ 350086 h 1257395"/>
                <a:gd name="connsiteX433" fmla="*/ 238313 w 3785343"/>
                <a:gd name="connsiteY433" fmla="*/ 352449 h 1257395"/>
                <a:gd name="connsiteX434" fmla="*/ 239267 w 3785343"/>
                <a:gd name="connsiteY434" fmla="*/ 352449 h 1257395"/>
                <a:gd name="connsiteX435" fmla="*/ 239267 w 3785343"/>
                <a:gd name="connsiteY435" fmla="*/ 354024 h 1257395"/>
                <a:gd name="connsiteX436" fmla="*/ 240412 w 3785343"/>
                <a:gd name="connsiteY436" fmla="*/ 354024 h 1257395"/>
                <a:gd name="connsiteX437" fmla="*/ 240412 w 3785343"/>
                <a:gd name="connsiteY437" fmla="*/ 356387 h 1257395"/>
                <a:gd name="connsiteX438" fmla="*/ 241366 w 3785343"/>
                <a:gd name="connsiteY438" fmla="*/ 356387 h 1257395"/>
                <a:gd name="connsiteX439" fmla="*/ 241366 w 3785343"/>
                <a:gd name="connsiteY439" fmla="*/ 359537 h 1257395"/>
                <a:gd name="connsiteX440" fmla="*/ 242511 w 3785343"/>
                <a:gd name="connsiteY440" fmla="*/ 359537 h 1257395"/>
                <a:gd name="connsiteX441" fmla="*/ 242511 w 3785343"/>
                <a:gd name="connsiteY441" fmla="*/ 362688 h 1257395"/>
                <a:gd name="connsiteX442" fmla="*/ 243465 w 3785343"/>
                <a:gd name="connsiteY442" fmla="*/ 362688 h 1257395"/>
                <a:gd name="connsiteX443" fmla="*/ 243465 w 3785343"/>
                <a:gd name="connsiteY443" fmla="*/ 364263 h 1257395"/>
                <a:gd name="connsiteX444" fmla="*/ 244419 w 3785343"/>
                <a:gd name="connsiteY444" fmla="*/ 364263 h 1257395"/>
                <a:gd name="connsiteX445" fmla="*/ 244419 w 3785343"/>
                <a:gd name="connsiteY445" fmla="*/ 365050 h 1257395"/>
                <a:gd name="connsiteX446" fmla="*/ 244610 w 3785343"/>
                <a:gd name="connsiteY446" fmla="*/ 365050 h 1257395"/>
                <a:gd name="connsiteX447" fmla="*/ 244610 w 3785343"/>
                <a:gd name="connsiteY447" fmla="*/ 367413 h 1257395"/>
                <a:gd name="connsiteX448" fmla="*/ 245564 w 3785343"/>
                <a:gd name="connsiteY448" fmla="*/ 367413 h 1257395"/>
                <a:gd name="connsiteX449" fmla="*/ 245564 w 3785343"/>
                <a:gd name="connsiteY449" fmla="*/ 369776 h 1257395"/>
                <a:gd name="connsiteX450" fmla="*/ 246518 w 3785343"/>
                <a:gd name="connsiteY450" fmla="*/ 369776 h 1257395"/>
                <a:gd name="connsiteX451" fmla="*/ 246518 w 3785343"/>
                <a:gd name="connsiteY451" fmla="*/ 371351 h 1257395"/>
                <a:gd name="connsiteX452" fmla="*/ 247663 w 3785343"/>
                <a:gd name="connsiteY452" fmla="*/ 371351 h 1257395"/>
                <a:gd name="connsiteX453" fmla="*/ 248617 w 3785343"/>
                <a:gd name="connsiteY453" fmla="*/ 371351 h 1257395"/>
                <a:gd name="connsiteX454" fmla="*/ 248617 w 3785343"/>
                <a:gd name="connsiteY454" fmla="*/ 372926 h 1257395"/>
                <a:gd name="connsiteX455" fmla="*/ 249761 w 3785343"/>
                <a:gd name="connsiteY455" fmla="*/ 372926 h 1257395"/>
                <a:gd name="connsiteX456" fmla="*/ 249761 w 3785343"/>
                <a:gd name="connsiteY456" fmla="*/ 374501 h 1257395"/>
                <a:gd name="connsiteX457" fmla="*/ 250715 w 3785343"/>
                <a:gd name="connsiteY457" fmla="*/ 374501 h 1257395"/>
                <a:gd name="connsiteX458" fmla="*/ 251860 w 3785343"/>
                <a:gd name="connsiteY458" fmla="*/ 374501 h 1257395"/>
                <a:gd name="connsiteX459" fmla="*/ 251860 w 3785343"/>
                <a:gd name="connsiteY459" fmla="*/ 376864 h 1257395"/>
                <a:gd name="connsiteX460" fmla="*/ 252814 w 3785343"/>
                <a:gd name="connsiteY460" fmla="*/ 376864 h 1257395"/>
                <a:gd name="connsiteX461" fmla="*/ 252814 w 3785343"/>
                <a:gd name="connsiteY461" fmla="*/ 378439 h 1257395"/>
                <a:gd name="connsiteX462" fmla="*/ 253959 w 3785343"/>
                <a:gd name="connsiteY462" fmla="*/ 378439 h 1257395"/>
                <a:gd name="connsiteX463" fmla="*/ 253959 w 3785343"/>
                <a:gd name="connsiteY463" fmla="*/ 380015 h 1257395"/>
                <a:gd name="connsiteX464" fmla="*/ 254913 w 3785343"/>
                <a:gd name="connsiteY464" fmla="*/ 380015 h 1257395"/>
                <a:gd name="connsiteX465" fmla="*/ 254913 w 3785343"/>
                <a:gd name="connsiteY465" fmla="*/ 381590 h 1257395"/>
                <a:gd name="connsiteX466" fmla="*/ 255867 w 3785343"/>
                <a:gd name="connsiteY466" fmla="*/ 381590 h 1257395"/>
                <a:gd name="connsiteX467" fmla="*/ 255867 w 3785343"/>
                <a:gd name="connsiteY467" fmla="*/ 382377 h 1257395"/>
                <a:gd name="connsiteX468" fmla="*/ 257012 w 3785343"/>
                <a:gd name="connsiteY468" fmla="*/ 382377 h 1257395"/>
                <a:gd name="connsiteX469" fmla="*/ 257012 w 3785343"/>
                <a:gd name="connsiteY469" fmla="*/ 383165 h 1257395"/>
                <a:gd name="connsiteX470" fmla="*/ 257966 w 3785343"/>
                <a:gd name="connsiteY470" fmla="*/ 383165 h 1257395"/>
                <a:gd name="connsiteX471" fmla="*/ 257966 w 3785343"/>
                <a:gd name="connsiteY471" fmla="*/ 384740 h 1257395"/>
                <a:gd name="connsiteX472" fmla="*/ 259111 w 3785343"/>
                <a:gd name="connsiteY472" fmla="*/ 384740 h 1257395"/>
                <a:gd name="connsiteX473" fmla="*/ 259111 w 3785343"/>
                <a:gd name="connsiteY473" fmla="*/ 386315 h 1257395"/>
                <a:gd name="connsiteX474" fmla="*/ 260065 w 3785343"/>
                <a:gd name="connsiteY474" fmla="*/ 386315 h 1257395"/>
                <a:gd name="connsiteX475" fmla="*/ 260065 w 3785343"/>
                <a:gd name="connsiteY475" fmla="*/ 387103 h 1257395"/>
                <a:gd name="connsiteX476" fmla="*/ 262164 w 3785343"/>
                <a:gd name="connsiteY476" fmla="*/ 387103 h 1257395"/>
                <a:gd name="connsiteX477" fmla="*/ 262164 w 3785343"/>
                <a:gd name="connsiteY477" fmla="*/ 387891 h 1257395"/>
                <a:gd name="connsiteX478" fmla="*/ 263118 w 3785343"/>
                <a:gd name="connsiteY478" fmla="*/ 387891 h 1257395"/>
                <a:gd name="connsiteX479" fmla="*/ 263118 w 3785343"/>
                <a:gd name="connsiteY479" fmla="*/ 388678 h 1257395"/>
                <a:gd name="connsiteX480" fmla="*/ 264262 w 3785343"/>
                <a:gd name="connsiteY480" fmla="*/ 388678 h 1257395"/>
                <a:gd name="connsiteX481" fmla="*/ 264262 w 3785343"/>
                <a:gd name="connsiteY481" fmla="*/ 390253 h 1257395"/>
                <a:gd name="connsiteX482" fmla="*/ 265216 w 3785343"/>
                <a:gd name="connsiteY482" fmla="*/ 390253 h 1257395"/>
                <a:gd name="connsiteX483" fmla="*/ 265216 w 3785343"/>
                <a:gd name="connsiteY483" fmla="*/ 392616 h 1257395"/>
                <a:gd name="connsiteX484" fmla="*/ 266361 w 3785343"/>
                <a:gd name="connsiteY484" fmla="*/ 392616 h 1257395"/>
                <a:gd name="connsiteX485" fmla="*/ 266361 w 3785343"/>
                <a:gd name="connsiteY485" fmla="*/ 394191 h 1257395"/>
                <a:gd name="connsiteX486" fmla="*/ 268269 w 3785343"/>
                <a:gd name="connsiteY486" fmla="*/ 394191 h 1257395"/>
                <a:gd name="connsiteX487" fmla="*/ 268269 w 3785343"/>
                <a:gd name="connsiteY487" fmla="*/ 395767 h 1257395"/>
                <a:gd name="connsiteX488" fmla="*/ 269414 w 3785343"/>
                <a:gd name="connsiteY488" fmla="*/ 395767 h 1257395"/>
                <a:gd name="connsiteX489" fmla="*/ 271513 w 3785343"/>
                <a:gd name="connsiteY489" fmla="*/ 395767 h 1257395"/>
                <a:gd name="connsiteX490" fmla="*/ 272467 w 3785343"/>
                <a:gd name="connsiteY490" fmla="*/ 395767 h 1257395"/>
                <a:gd name="connsiteX491" fmla="*/ 272467 w 3785343"/>
                <a:gd name="connsiteY491" fmla="*/ 398129 h 1257395"/>
                <a:gd name="connsiteX492" fmla="*/ 273612 w 3785343"/>
                <a:gd name="connsiteY492" fmla="*/ 398129 h 1257395"/>
                <a:gd name="connsiteX493" fmla="*/ 273612 w 3785343"/>
                <a:gd name="connsiteY493" fmla="*/ 399705 h 1257395"/>
                <a:gd name="connsiteX494" fmla="*/ 274566 w 3785343"/>
                <a:gd name="connsiteY494" fmla="*/ 399705 h 1257395"/>
                <a:gd name="connsiteX495" fmla="*/ 274566 w 3785343"/>
                <a:gd name="connsiteY495" fmla="*/ 400492 h 1257395"/>
                <a:gd name="connsiteX496" fmla="*/ 275711 w 3785343"/>
                <a:gd name="connsiteY496" fmla="*/ 400492 h 1257395"/>
                <a:gd name="connsiteX497" fmla="*/ 275711 w 3785343"/>
                <a:gd name="connsiteY497" fmla="*/ 401280 h 1257395"/>
                <a:gd name="connsiteX498" fmla="*/ 276665 w 3785343"/>
                <a:gd name="connsiteY498" fmla="*/ 401280 h 1257395"/>
                <a:gd name="connsiteX499" fmla="*/ 278763 w 3785343"/>
                <a:gd name="connsiteY499" fmla="*/ 401280 h 1257395"/>
                <a:gd name="connsiteX500" fmla="*/ 278763 w 3785343"/>
                <a:gd name="connsiteY500" fmla="*/ 403642 h 1257395"/>
                <a:gd name="connsiteX501" fmla="*/ 279717 w 3785343"/>
                <a:gd name="connsiteY501" fmla="*/ 403642 h 1257395"/>
                <a:gd name="connsiteX502" fmla="*/ 279717 w 3785343"/>
                <a:gd name="connsiteY502" fmla="*/ 405218 h 1257395"/>
                <a:gd name="connsiteX503" fmla="*/ 280862 w 3785343"/>
                <a:gd name="connsiteY503" fmla="*/ 405218 h 1257395"/>
                <a:gd name="connsiteX504" fmla="*/ 280862 w 3785343"/>
                <a:gd name="connsiteY504" fmla="*/ 406005 h 1257395"/>
                <a:gd name="connsiteX505" fmla="*/ 281816 w 3785343"/>
                <a:gd name="connsiteY505" fmla="*/ 406005 h 1257395"/>
                <a:gd name="connsiteX506" fmla="*/ 281816 w 3785343"/>
                <a:gd name="connsiteY506" fmla="*/ 406793 h 1257395"/>
                <a:gd name="connsiteX507" fmla="*/ 282770 w 3785343"/>
                <a:gd name="connsiteY507" fmla="*/ 406793 h 1257395"/>
                <a:gd name="connsiteX508" fmla="*/ 282770 w 3785343"/>
                <a:gd name="connsiteY508" fmla="*/ 407580 h 1257395"/>
                <a:gd name="connsiteX509" fmla="*/ 283915 w 3785343"/>
                <a:gd name="connsiteY509" fmla="*/ 407580 h 1257395"/>
                <a:gd name="connsiteX510" fmla="*/ 283915 w 3785343"/>
                <a:gd name="connsiteY510" fmla="*/ 408368 h 1257395"/>
                <a:gd name="connsiteX511" fmla="*/ 284869 w 3785343"/>
                <a:gd name="connsiteY511" fmla="*/ 408368 h 1257395"/>
                <a:gd name="connsiteX512" fmla="*/ 284869 w 3785343"/>
                <a:gd name="connsiteY512" fmla="*/ 411715 h 1257395"/>
                <a:gd name="connsiteX513" fmla="*/ 286014 w 3785343"/>
                <a:gd name="connsiteY513" fmla="*/ 411715 h 1257395"/>
                <a:gd name="connsiteX514" fmla="*/ 286014 w 3785343"/>
                <a:gd name="connsiteY514" fmla="*/ 413094 h 1257395"/>
                <a:gd name="connsiteX515" fmla="*/ 286968 w 3785343"/>
                <a:gd name="connsiteY515" fmla="*/ 413094 h 1257395"/>
                <a:gd name="connsiteX516" fmla="*/ 286968 w 3785343"/>
                <a:gd name="connsiteY516" fmla="*/ 414866 h 1257395"/>
                <a:gd name="connsiteX517" fmla="*/ 288113 w 3785343"/>
                <a:gd name="connsiteY517" fmla="*/ 414866 h 1257395"/>
                <a:gd name="connsiteX518" fmla="*/ 289067 w 3785343"/>
                <a:gd name="connsiteY518" fmla="*/ 414866 h 1257395"/>
                <a:gd name="connsiteX519" fmla="*/ 289067 w 3785343"/>
                <a:gd name="connsiteY519" fmla="*/ 418804 h 1257395"/>
                <a:gd name="connsiteX520" fmla="*/ 290021 w 3785343"/>
                <a:gd name="connsiteY520" fmla="*/ 418804 h 1257395"/>
                <a:gd name="connsiteX521" fmla="*/ 290021 w 3785343"/>
                <a:gd name="connsiteY521" fmla="*/ 419591 h 1257395"/>
                <a:gd name="connsiteX522" fmla="*/ 291166 w 3785343"/>
                <a:gd name="connsiteY522" fmla="*/ 419591 h 1257395"/>
                <a:gd name="connsiteX523" fmla="*/ 291166 w 3785343"/>
                <a:gd name="connsiteY523" fmla="*/ 421954 h 1257395"/>
                <a:gd name="connsiteX524" fmla="*/ 292120 w 3785343"/>
                <a:gd name="connsiteY524" fmla="*/ 421954 h 1257395"/>
                <a:gd name="connsiteX525" fmla="*/ 292120 w 3785343"/>
                <a:gd name="connsiteY525" fmla="*/ 424317 h 1257395"/>
                <a:gd name="connsiteX526" fmla="*/ 293264 w 3785343"/>
                <a:gd name="connsiteY526" fmla="*/ 424317 h 1257395"/>
                <a:gd name="connsiteX527" fmla="*/ 293264 w 3785343"/>
                <a:gd name="connsiteY527" fmla="*/ 425104 h 1257395"/>
                <a:gd name="connsiteX528" fmla="*/ 294219 w 3785343"/>
                <a:gd name="connsiteY528" fmla="*/ 425104 h 1257395"/>
                <a:gd name="connsiteX529" fmla="*/ 294219 w 3785343"/>
                <a:gd name="connsiteY529" fmla="*/ 426680 h 1257395"/>
                <a:gd name="connsiteX530" fmla="*/ 295363 w 3785343"/>
                <a:gd name="connsiteY530" fmla="*/ 426680 h 1257395"/>
                <a:gd name="connsiteX531" fmla="*/ 295363 w 3785343"/>
                <a:gd name="connsiteY531" fmla="*/ 427467 h 1257395"/>
                <a:gd name="connsiteX532" fmla="*/ 296317 w 3785343"/>
                <a:gd name="connsiteY532" fmla="*/ 427467 h 1257395"/>
                <a:gd name="connsiteX533" fmla="*/ 296317 w 3785343"/>
                <a:gd name="connsiteY533" fmla="*/ 429042 h 1257395"/>
                <a:gd name="connsiteX534" fmla="*/ 297462 w 3785343"/>
                <a:gd name="connsiteY534" fmla="*/ 429042 h 1257395"/>
                <a:gd name="connsiteX535" fmla="*/ 297462 w 3785343"/>
                <a:gd name="connsiteY535" fmla="*/ 430027 h 1257395"/>
                <a:gd name="connsiteX536" fmla="*/ 298416 w 3785343"/>
                <a:gd name="connsiteY536" fmla="*/ 430027 h 1257395"/>
                <a:gd name="connsiteX537" fmla="*/ 298416 w 3785343"/>
                <a:gd name="connsiteY537" fmla="*/ 431602 h 1257395"/>
                <a:gd name="connsiteX538" fmla="*/ 300515 w 3785343"/>
                <a:gd name="connsiteY538" fmla="*/ 431602 h 1257395"/>
                <a:gd name="connsiteX539" fmla="*/ 302614 w 3785343"/>
                <a:gd name="connsiteY539" fmla="*/ 431602 h 1257395"/>
                <a:gd name="connsiteX540" fmla="*/ 303568 w 3785343"/>
                <a:gd name="connsiteY540" fmla="*/ 431602 h 1257395"/>
                <a:gd name="connsiteX541" fmla="*/ 303568 w 3785343"/>
                <a:gd name="connsiteY541" fmla="*/ 433965 h 1257395"/>
                <a:gd name="connsiteX542" fmla="*/ 304713 w 3785343"/>
                <a:gd name="connsiteY542" fmla="*/ 433965 h 1257395"/>
                <a:gd name="connsiteX543" fmla="*/ 304713 w 3785343"/>
                <a:gd name="connsiteY543" fmla="*/ 434752 h 1257395"/>
                <a:gd name="connsiteX544" fmla="*/ 306621 w 3785343"/>
                <a:gd name="connsiteY544" fmla="*/ 434752 h 1257395"/>
                <a:gd name="connsiteX545" fmla="*/ 306621 w 3785343"/>
                <a:gd name="connsiteY545" fmla="*/ 435540 h 1257395"/>
                <a:gd name="connsiteX546" fmla="*/ 307766 w 3785343"/>
                <a:gd name="connsiteY546" fmla="*/ 435540 h 1257395"/>
                <a:gd name="connsiteX547" fmla="*/ 307766 w 3785343"/>
                <a:gd name="connsiteY547" fmla="*/ 437115 h 1257395"/>
                <a:gd name="connsiteX548" fmla="*/ 309864 w 3785343"/>
                <a:gd name="connsiteY548" fmla="*/ 437115 h 1257395"/>
                <a:gd name="connsiteX549" fmla="*/ 309864 w 3785343"/>
                <a:gd name="connsiteY549" fmla="*/ 437903 h 1257395"/>
                <a:gd name="connsiteX550" fmla="*/ 310818 w 3785343"/>
                <a:gd name="connsiteY550" fmla="*/ 437903 h 1257395"/>
                <a:gd name="connsiteX551" fmla="*/ 310818 w 3785343"/>
                <a:gd name="connsiteY551" fmla="*/ 438690 h 1257395"/>
                <a:gd name="connsiteX552" fmla="*/ 311009 w 3785343"/>
                <a:gd name="connsiteY552" fmla="*/ 438690 h 1257395"/>
                <a:gd name="connsiteX553" fmla="*/ 311009 w 3785343"/>
                <a:gd name="connsiteY553" fmla="*/ 439478 h 1257395"/>
                <a:gd name="connsiteX554" fmla="*/ 311963 w 3785343"/>
                <a:gd name="connsiteY554" fmla="*/ 439478 h 1257395"/>
                <a:gd name="connsiteX555" fmla="*/ 311963 w 3785343"/>
                <a:gd name="connsiteY555" fmla="*/ 440266 h 1257395"/>
                <a:gd name="connsiteX556" fmla="*/ 312917 w 3785343"/>
                <a:gd name="connsiteY556" fmla="*/ 440266 h 1257395"/>
                <a:gd name="connsiteX557" fmla="*/ 313871 w 3785343"/>
                <a:gd name="connsiteY557" fmla="*/ 440266 h 1257395"/>
                <a:gd name="connsiteX558" fmla="*/ 313871 w 3785343"/>
                <a:gd name="connsiteY558" fmla="*/ 441053 h 1257395"/>
                <a:gd name="connsiteX559" fmla="*/ 315970 w 3785343"/>
                <a:gd name="connsiteY559" fmla="*/ 441053 h 1257395"/>
                <a:gd name="connsiteX560" fmla="*/ 315970 w 3785343"/>
                <a:gd name="connsiteY560" fmla="*/ 441841 h 1257395"/>
                <a:gd name="connsiteX561" fmla="*/ 317115 w 3785343"/>
                <a:gd name="connsiteY561" fmla="*/ 441841 h 1257395"/>
                <a:gd name="connsiteX562" fmla="*/ 317115 w 3785343"/>
                <a:gd name="connsiteY562" fmla="*/ 442628 h 1257395"/>
                <a:gd name="connsiteX563" fmla="*/ 319214 w 3785343"/>
                <a:gd name="connsiteY563" fmla="*/ 442628 h 1257395"/>
                <a:gd name="connsiteX564" fmla="*/ 320168 w 3785343"/>
                <a:gd name="connsiteY564" fmla="*/ 442628 h 1257395"/>
                <a:gd name="connsiteX565" fmla="*/ 320168 w 3785343"/>
                <a:gd name="connsiteY565" fmla="*/ 444401 h 1257395"/>
                <a:gd name="connsiteX566" fmla="*/ 321313 w 3785343"/>
                <a:gd name="connsiteY566" fmla="*/ 444401 h 1257395"/>
                <a:gd name="connsiteX567" fmla="*/ 321313 w 3785343"/>
                <a:gd name="connsiteY567" fmla="*/ 445188 h 1257395"/>
                <a:gd name="connsiteX568" fmla="*/ 323221 w 3785343"/>
                <a:gd name="connsiteY568" fmla="*/ 445188 h 1257395"/>
                <a:gd name="connsiteX569" fmla="*/ 323221 w 3785343"/>
                <a:gd name="connsiteY569" fmla="*/ 446763 h 1257395"/>
                <a:gd name="connsiteX570" fmla="*/ 324365 w 3785343"/>
                <a:gd name="connsiteY570" fmla="*/ 446763 h 1257395"/>
                <a:gd name="connsiteX571" fmla="*/ 324365 w 3785343"/>
                <a:gd name="connsiteY571" fmla="*/ 447551 h 1257395"/>
                <a:gd name="connsiteX572" fmla="*/ 325319 w 3785343"/>
                <a:gd name="connsiteY572" fmla="*/ 447551 h 1257395"/>
                <a:gd name="connsiteX573" fmla="*/ 325319 w 3785343"/>
                <a:gd name="connsiteY573" fmla="*/ 449126 h 1257395"/>
                <a:gd name="connsiteX574" fmla="*/ 326464 w 3785343"/>
                <a:gd name="connsiteY574" fmla="*/ 449126 h 1257395"/>
                <a:gd name="connsiteX575" fmla="*/ 326464 w 3785343"/>
                <a:gd name="connsiteY575" fmla="*/ 453852 h 1257395"/>
                <a:gd name="connsiteX576" fmla="*/ 327418 w 3785343"/>
                <a:gd name="connsiteY576" fmla="*/ 453852 h 1257395"/>
                <a:gd name="connsiteX577" fmla="*/ 327418 w 3785343"/>
                <a:gd name="connsiteY577" fmla="*/ 455427 h 1257395"/>
                <a:gd name="connsiteX578" fmla="*/ 328372 w 3785343"/>
                <a:gd name="connsiteY578" fmla="*/ 455427 h 1257395"/>
                <a:gd name="connsiteX579" fmla="*/ 328372 w 3785343"/>
                <a:gd name="connsiteY579" fmla="*/ 457199 h 1257395"/>
                <a:gd name="connsiteX580" fmla="*/ 329517 w 3785343"/>
                <a:gd name="connsiteY580" fmla="*/ 457199 h 1257395"/>
                <a:gd name="connsiteX581" fmla="*/ 329517 w 3785343"/>
                <a:gd name="connsiteY581" fmla="*/ 458774 h 1257395"/>
                <a:gd name="connsiteX582" fmla="*/ 330471 w 3785343"/>
                <a:gd name="connsiteY582" fmla="*/ 458774 h 1257395"/>
                <a:gd name="connsiteX583" fmla="*/ 330471 w 3785343"/>
                <a:gd name="connsiteY583" fmla="*/ 459562 h 1257395"/>
                <a:gd name="connsiteX584" fmla="*/ 331616 w 3785343"/>
                <a:gd name="connsiteY584" fmla="*/ 459562 h 1257395"/>
                <a:gd name="connsiteX585" fmla="*/ 331616 w 3785343"/>
                <a:gd name="connsiteY585" fmla="*/ 460349 h 1257395"/>
                <a:gd name="connsiteX586" fmla="*/ 332570 w 3785343"/>
                <a:gd name="connsiteY586" fmla="*/ 460349 h 1257395"/>
                <a:gd name="connsiteX587" fmla="*/ 332570 w 3785343"/>
                <a:gd name="connsiteY587" fmla="*/ 461137 h 1257395"/>
                <a:gd name="connsiteX588" fmla="*/ 334669 w 3785343"/>
                <a:gd name="connsiteY588" fmla="*/ 461137 h 1257395"/>
                <a:gd name="connsiteX589" fmla="*/ 334669 w 3785343"/>
                <a:gd name="connsiteY589" fmla="*/ 462712 h 1257395"/>
                <a:gd name="connsiteX590" fmla="*/ 335814 w 3785343"/>
                <a:gd name="connsiteY590" fmla="*/ 462712 h 1257395"/>
                <a:gd name="connsiteX591" fmla="*/ 335814 w 3785343"/>
                <a:gd name="connsiteY591" fmla="*/ 464484 h 1257395"/>
                <a:gd name="connsiteX592" fmla="*/ 336768 w 3785343"/>
                <a:gd name="connsiteY592" fmla="*/ 464484 h 1257395"/>
                <a:gd name="connsiteX593" fmla="*/ 336768 w 3785343"/>
                <a:gd name="connsiteY593" fmla="*/ 466059 h 1257395"/>
                <a:gd name="connsiteX594" fmla="*/ 337722 w 3785343"/>
                <a:gd name="connsiteY594" fmla="*/ 466059 h 1257395"/>
                <a:gd name="connsiteX595" fmla="*/ 338866 w 3785343"/>
                <a:gd name="connsiteY595" fmla="*/ 466059 h 1257395"/>
                <a:gd name="connsiteX596" fmla="*/ 338866 w 3785343"/>
                <a:gd name="connsiteY596" fmla="*/ 466847 h 1257395"/>
                <a:gd name="connsiteX597" fmla="*/ 341919 w 3785343"/>
                <a:gd name="connsiteY597" fmla="*/ 466847 h 1257395"/>
                <a:gd name="connsiteX598" fmla="*/ 341919 w 3785343"/>
                <a:gd name="connsiteY598" fmla="*/ 468422 h 1257395"/>
                <a:gd name="connsiteX599" fmla="*/ 343064 w 3785343"/>
                <a:gd name="connsiteY599" fmla="*/ 468422 h 1257395"/>
                <a:gd name="connsiteX600" fmla="*/ 343064 w 3785343"/>
                <a:gd name="connsiteY600" fmla="*/ 469210 h 1257395"/>
                <a:gd name="connsiteX601" fmla="*/ 347071 w 3785343"/>
                <a:gd name="connsiteY601" fmla="*/ 469210 h 1257395"/>
                <a:gd name="connsiteX602" fmla="*/ 347071 w 3785343"/>
                <a:gd name="connsiteY602" fmla="*/ 471573 h 1257395"/>
                <a:gd name="connsiteX603" fmla="*/ 348216 w 3785343"/>
                <a:gd name="connsiteY603" fmla="*/ 471573 h 1257395"/>
                <a:gd name="connsiteX604" fmla="*/ 348216 w 3785343"/>
                <a:gd name="connsiteY604" fmla="*/ 474132 h 1257395"/>
                <a:gd name="connsiteX605" fmla="*/ 349170 w 3785343"/>
                <a:gd name="connsiteY605" fmla="*/ 474132 h 1257395"/>
                <a:gd name="connsiteX606" fmla="*/ 349170 w 3785343"/>
                <a:gd name="connsiteY606" fmla="*/ 474920 h 1257395"/>
                <a:gd name="connsiteX607" fmla="*/ 351269 w 3785343"/>
                <a:gd name="connsiteY607" fmla="*/ 474920 h 1257395"/>
                <a:gd name="connsiteX608" fmla="*/ 351269 w 3785343"/>
                <a:gd name="connsiteY608" fmla="*/ 476495 h 1257395"/>
                <a:gd name="connsiteX609" fmla="*/ 352223 w 3785343"/>
                <a:gd name="connsiteY609" fmla="*/ 476495 h 1257395"/>
                <a:gd name="connsiteX610" fmla="*/ 352223 w 3785343"/>
                <a:gd name="connsiteY610" fmla="*/ 477283 h 1257395"/>
                <a:gd name="connsiteX611" fmla="*/ 353367 w 3785343"/>
                <a:gd name="connsiteY611" fmla="*/ 477283 h 1257395"/>
                <a:gd name="connsiteX612" fmla="*/ 353367 w 3785343"/>
                <a:gd name="connsiteY612" fmla="*/ 479645 h 1257395"/>
                <a:gd name="connsiteX613" fmla="*/ 354321 w 3785343"/>
                <a:gd name="connsiteY613" fmla="*/ 479645 h 1257395"/>
                <a:gd name="connsiteX614" fmla="*/ 354321 w 3785343"/>
                <a:gd name="connsiteY614" fmla="*/ 482008 h 1257395"/>
                <a:gd name="connsiteX615" fmla="*/ 355466 w 3785343"/>
                <a:gd name="connsiteY615" fmla="*/ 482008 h 1257395"/>
                <a:gd name="connsiteX616" fmla="*/ 356420 w 3785343"/>
                <a:gd name="connsiteY616" fmla="*/ 482008 h 1257395"/>
                <a:gd name="connsiteX617" fmla="*/ 356420 w 3785343"/>
                <a:gd name="connsiteY617" fmla="*/ 483780 h 1257395"/>
                <a:gd name="connsiteX618" fmla="*/ 357565 w 3785343"/>
                <a:gd name="connsiteY618" fmla="*/ 483780 h 1257395"/>
                <a:gd name="connsiteX619" fmla="*/ 358519 w 3785343"/>
                <a:gd name="connsiteY619" fmla="*/ 483780 h 1257395"/>
                <a:gd name="connsiteX620" fmla="*/ 358519 w 3785343"/>
                <a:gd name="connsiteY620" fmla="*/ 485355 h 1257395"/>
                <a:gd name="connsiteX621" fmla="*/ 359473 w 3785343"/>
                <a:gd name="connsiteY621" fmla="*/ 485355 h 1257395"/>
                <a:gd name="connsiteX622" fmla="*/ 359473 w 3785343"/>
                <a:gd name="connsiteY622" fmla="*/ 486931 h 1257395"/>
                <a:gd name="connsiteX623" fmla="*/ 360618 w 3785343"/>
                <a:gd name="connsiteY623" fmla="*/ 486931 h 1257395"/>
                <a:gd name="connsiteX624" fmla="*/ 361572 w 3785343"/>
                <a:gd name="connsiteY624" fmla="*/ 486931 h 1257395"/>
                <a:gd name="connsiteX625" fmla="*/ 361572 w 3785343"/>
                <a:gd name="connsiteY625" fmla="*/ 487718 h 1257395"/>
                <a:gd name="connsiteX626" fmla="*/ 362717 w 3785343"/>
                <a:gd name="connsiteY626" fmla="*/ 487718 h 1257395"/>
                <a:gd name="connsiteX627" fmla="*/ 362717 w 3785343"/>
                <a:gd name="connsiteY627" fmla="*/ 491853 h 1257395"/>
                <a:gd name="connsiteX628" fmla="*/ 363862 w 3785343"/>
                <a:gd name="connsiteY628" fmla="*/ 491853 h 1257395"/>
                <a:gd name="connsiteX629" fmla="*/ 363862 w 3785343"/>
                <a:gd name="connsiteY629" fmla="*/ 492641 h 1257395"/>
                <a:gd name="connsiteX630" fmla="*/ 364434 w 3785343"/>
                <a:gd name="connsiteY630" fmla="*/ 492641 h 1257395"/>
                <a:gd name="connsiteX631" fmla="*/ 364434 w 3785343"/>
                <a:gd name="connsiteY631" fmla="*/ 493428 h 1257395"/>
                <a:gd name="connsiteX632" fmla="*/ 364816 w 3785343"/>
                <a:gd name="connsiteY632" fmla="*/ 493428 h 1257395"/>
                <a:gd name="connsiteX633" fmla="*/ 364816 w 3785343"/>
                <a:gd name="connsiteY633" fmla="*/ 494216 h 1257395"/>
                <a:gd name="connsiteX634" fmla="*/ 365770 w 3785343"/>
                <a:gd name="connsiteY634" fmla="*/ 494216 h 1257395"/>
                <a:gd name="connsiteX635" fmla="*/ 365770 w 3785343"/>
                <a:gd name="connsiteY635" fmla="*/ 495791 h 1257395"/>
                <a:gd name="connsiteX636" fmla="*/ 366914 w 3785343"/>
                <a:gd name="connsiteY636" fmla="*/ 495791 h 1257395"/>
                <a:gd name="connsiteX637" fmla="*/ 368823 w 3785343"/>
                <a:gd name="connsiteY637" fmla="*/ 495791 h 1257395"/>
                <a:gd name="connsiteX638" fmla="*/ 368823 w 3785343"/>
                <a:gd name="connsiteY638" fmla="*/ 496579 h 1257395"/>
                <a:gd name="connsiteX639" fmla="*/ 369967 w 3785343"/>
                <a:gd name="connsiteY639" fmla="*/ 496579 h 1257395"/>
                <a:gd name="connsiteX640" fmla="*/ 369967 w 3785343"/>
                <a:gd name="connsiteY640" fmla="*/ 497366 h 1257395"/>
                <a:gd name="connsiteX641" fmla="*/ 370921 w 3785343"/>
                <a:gd name="connsiteY641" fmla="*/ 497366 h 1257395"/>
                <a:gd name="connsiteX642" fmla="*/ 372066 w 3785343"/>
                <a:gd name="connsiteY642" fmla="*/ 497366 h 1257395"/>
                <a:gd name="connsiteX643" fmla="*/ 373020 w 3785343"/>
                <a:gd name="connsiteY643" fmla="*/ 497366 h 1257395"/>
                <a:gd name="connsiteX644" fmla="*/ 373020 w 3785343"/>
                <a:gd name="connsiteY644" fmla="*/ 498351 h 1257395"/>
                <a:gd name="connsiteX645" fmla="*/ 373974 w 3785343"/>
                <a:gd name="connsiteY645" fmla="*/ 498351 h 1257395"/>
                <a:gd name="connsiteX646" fmla="*/ 373974 w 3785343"/>
                <a:gd name="connsiteY646" fmla="*/ 499138 h 1257395"/>
                <a:gd name="connsiteX647" fmla="*/ 375119 w 3785343"/>
                <a:gd name="connsiteY647" fmla="*/ 499138 h 1257395"/>
                <a:gd name="connsiteX648" fmla="*/ 375119 w 3785343"/>
                <a:gd name="connsiteY648" fmla="*/ 499926 h 1257395"/>
                <a:gd name="connsiteX649" fmla="*/ 376073 w 3785343"/>
                <a:gd name="connsiteY649" fmla="*/ 499926 h 1257395"/>
                <a:gd name="connsiteX650" fmla="*/ 376073 w 3785343"/>
                <a:gd name="connsiteY650" fmla="*/ 501501 h 1257395"/>
                <a:gd name="connsiteX651" fmla="*/ 377218 w 3785343"/>
                <a:gd name="connsiteY651" fmla="*/ 501501 h 1257395"/>
                <a:gd name="connsiteX652" fmla="*/ 377218 w 3785343"/>
                <a:gd name="connsiteY652" fmla="*/ 503076 h 1257395"/>
                <a:gd name="connsiteX653" fmla="*/ 378172 w 3785343"/>
                <a:gd name="connsiteY653" fmla="*/ 503076 h 1257395"/>
                <a:gd name="connsiteX654" fmla="*/ 378172 w 3785343"/>
                <a:gd name="connsiteY654" fmla="*/ 503864 h 1257395"/>
                <a:gd name="connsiteX655" fmla="*/ 380271 w 3785343"/>
                <a:gd name="connsiteY655" fmla="*/ 503864 h 1257395"/>
                <a:gd name="connsiteX656" fmla="*/ 380271 w 3785343"/>
                <a:gd name="connsiteY656" fmla="*/ 504848 h 1257395"/>
                <a:gd name="connsiteX657" fmla="*/ 381225 w 3785343"/>
                <a:gd name="connsiteY657" fmla="*/ 504848 h 1257395"/>
                <a:gd name="connsiteX658" fmla="*/ 381225 w 3785343"/>
                <a:gd name="connsiteY658" fmla="*/ 505636 h 1257395"/>
                <a:gd name="connsiteX659" fmla="*/ 382370 w 3785343"/>
                <a:gd name="connsiteY659" fmla="*/ 505636 h 1257395"/>
                <a:gd name="connsiteX660" fmla="*/ 382370 w 3785343"/>
                <a:gd name="connsiteY660" fmla="*/ 506424 h 1257395"/>
                <a:gd name="connsiteX661" fmla="*/ 383324 w 3785343"/>
                <a:gd name="connsiteY661" fmla="*/ 506424 h 1257395"/>
                <a:gd name="connsiteX662" fmla="*/ 383324 w 3785343"/>
                <a:gd name="connsiteY662" fmla="*/ 507999 h 1257395"/>
                <a:gd name="connsiteX663" fmla="*/ 384468 w 3785343"/>
                <a:gd name="connsiteY663" fmla="*/ 507999 h 1257395"/>
                <a:gd name="connsiteX664" fmla="*/ 384468 w 3785343"/>
                <a:gd name="connsiteY664" fmla="*/ 509574 h 1257395"/>
                <a:gd name="connsiteX665" fmla="*/ 386567 w 3785343"/>
                <a:gd name="connsiteY665" fmla="*/ 509574 h 1257395"/>
                <a:gd name="connsiteX666" fmla="*/ 387521 w 3785343"/>
                <a:gd name="connsiteY666" fmla="*/ 509574 h 1257395"/>
                <a:gd name="connsiteX667" fmla="*/ 387521 w 3785343"/>
                <a:gd name="connsiteY667" fmla="*/ 512134 h 1257395"/>
                <a:gd name="connsiteX668" fmla="*/ 388666 w 3785343"/>
                <a:gd name="connsiteY668" fmla="*/ 512134 h 1257395"/>
                <a:gd name="connsiteX669" fmla="*/ 388666 w 3785343"/>
                <a:gd name="connsiteY669" fmla="*/ 512921 h 1257395"/>
                <a:gd name="connsiteX670" fmla="*/ 389620 w 3785343"/>
                <a:gd name="connsiteY670" fmla="*/ 512921 h 1257395"/>
                <a:gd name="connsiteX671" fmla="*/ 389620 w 3785343"/>
                <a:gd name="connsiteY671" fmla="*/ 513709 h 1257395"/>
                <a:gd name="connsiteX672" fmla="*/ 390574 w 3785343"/>
                <a:gd name="connsiteY672" fmla="*/ 513709 h 1257395"/>
                <a:gd name="connsiteX673" fmla="*/ 390574 w 3785343"/>
                <a:gd name="connsiteY673" fmla="*/ 516859 h 1257395"/>
                <a:gd name="connsiteX674" fmla="*/ 391719 w 3785343"/>
                <a:gd name="connsiteY674" fmla="*/ 516859 h 1257395"/>
                <a:gd name="connsiteX675" fmla="*/ 391719 w 3785343"/>
                <a:gd name="connsiteY675" fmla="*/ 517844 h 1257395"/>
                <a:gd name="connsiteX676" fmla="*/ 392673 w 3785343"/>
                <a:gd name="connsiteY676" fmla="*/ 517844 h 1257395"/>
                <a:gd name="connsiteX677" fmla="*/ 393818 w 3785343"/>
                <a:gd name="connsiteY677" fmla="*/ 517844 h 1257395"/>
                <a:gd name="connsiteX678" fmla="*/ 393818 w 3785343"/>
                <a:gd name="connsiteY678" fmla="*/ 518631 h 1257395"/>
                <a:gd name="connsiteX679" fmla="*/ 394772 w 3785343"/>
                <a:gd name="connsiteY679" fmla="*/ 518631 h 1257395"/>
                <a:gd name="connsiteX680" fmla="*/ 394772 w 3785343"/>
                <a:gd name="connsiteY680" fmla="*/ 519419 h 1257395"/>
                <a:gd name="connsiteX681" fmla="*/ 396871 w 3785343"/>
                <a:gd name="connsiteY681" fmla="*/ 519419 h 1257395"/>
                <a:gd name="connsiteX682" fmla="*/ 396871 w 3785343"/>
                <a:gd name="connsiteY682" fmla="*/ 521782 h 1257395"/>
                <a:gd name="connsiteX683" fmla="*/ 397825 w 3785343"/>
                <a:gd name="connsiteY683" fmla="*/ 521782 h 1257395"/>
                <a:gd name="connsiteX684" fmla="*/ 397825 w 3785343"/>
                <a:gd name="connsiteY684" fmla="*/ 525129 h 1257395"/>
                <a:gd name="connsiteX685" fmla="*/ 398969 w 3785343"/>
                <a:gd name="connsiteY685" fmla="*/ 525129 h 1257395"/>
                <a:gd name="connsiteX686" fmla="*/ 398969 w 3785343"/>
                <a:gd name="connsiteY686" fmla="*/ 527492 h 1257395"/>
                <a:gd name="connsiteX687" fmla="*/ 401068 w 3785343"/>
                <a:gd name="connsiteY687" fmla="*/ 527492 h 1257395"/>
                <a:gd name="connsiteX688" fmla="*/ 401068 w 3785343"/>
                <a:gd name="connsiteY688" fmla="*/ 528279 h 1257395"/>
                <a:gd name="connsiteX689" fmla="*/ 403167 w 3785343"/>
                <a:gd name="connsiteY689" fmla="*/ 528279 h 1257395"/>
                <a:gd name="connsiteX690" fmla="*/ 403167 w 3785343"/>
                <a:gd name="connsiteY690" fmla="*/ 529067 h 1257395"/>
                <a:gd name="connsiteX691" fmla="*/ 404121 w 3785343"/>
                <a:gd name="connsiteY691" fmla="*/ 529067 h 1257395"/>
                <a:gd name="connsiteX692" fmla="*/ 405075 w 3785343"/>
                <a:gd name="connsiteY692" fmla="*/ 529067 h 1257395"/>
                <a:gd name="connsiteX693" fmla="*/ 405075 w 3785343"/>
                <a:gd name="connsiteY693" fmla="*/ 530052 h 1257395"/>
                <a:gd name="connsiteX694" fmla="*/ 406220 w 3785343"/>
                <a:gd name="connsiteY694" fmla="*/ 530052 h 1257395"/>
                <a:gd name="connsiteX695" fmla="*/ 407174 w 3785343"/>
                <a:gd name="connsiteY695" fmla="*/ 530052 h 1257395"/>
                <a:gd name="connsiteX696" fmla="*/ 407174 w 3785343"/>
                <a:gd name="connsiteY696" fmla="*/ 531627 h 1257395"/>
                <a:gd name="connsiteX697" fmla="*/ 409273 w 3785343"/>
                <a:gd name="connsiteY697" fmla="*/ 531627 h 1257395"/>
                <a:gd name="connsiteX698" fmla="*/ 409273 w 3785343"/>
                <a:gd name="connsiteY698" fmla="*/ 532414 h 1257395"/>
                <a:gd name="connsiteX699" fmla="*/ 410418 w 3785343"/>
                <a:gd name="connsiteY699" fmla="*/ 532414 h 1257395"/>
                <a:gd name="connsiteX700" fmla="*/ 411372 w 3785343"/>
                <a:gd name="connsiteY700" fmla="*/ 532414 h 1257395"/>
                <a:gd name="connsiteX701" fmla="*/ 411372 w 3785343"/>
                <a:gd name="connsiteY701" fmla="*/ 533202 h 1257395"/>
                <a:gd name="connsiteX702" fmla="*/ 412516 w 3785343"/>
                <a:gd name="connsiteY702" fmla="*/ 533202 h 1257395"/>
                <a:gd name="connsiteX703" fmla="*/ 412516 w 3785343"/>
                <a:gd name="connsiteY703" fmla="*/ 533990 h 1257395"/>
                <a:gd name="connsiteX704" fmla="*/ 414424 w 3785343"/>
                <a:gd name="connsiteY704" fmla="*/ 533990 h 1257395"/>
                <a:gd name="connsiteX705" fmla="*/ 414424 w 3785343"/>
                <a:gd name="connsiteY705" fmla="*/ 534777 h 1257395"/>
                <a:gd name="connsiteX706" fmla="*/ 415569 w 3785343"/>
                <a:gd name="connsiteY706" fmla="*/ 534777 h 1257395"/>
                <a:gd name="connsiteX707" fmla="*/ 415569 w 3785343"/>
                <a:gd name="connsiteY707" fmla="*/ 536549 h 1257395"/>
                <a:gd name="connsiteX708" fmla="*/ 417668 w 3785343"/>
                <a:gd name="connsiteY708" fmla="*/ 536549 h 1257395"/>
                <a:gd name="connsiteX709" fmla="*/ 417668 w 3785343"/>
                <a:gd name="connsiteY709" fmla="*/ 537337 h 1257395"/>
                <a:gd name="connsiteX710" fmla="*/ 418622 w 3785343"/>
                <a:gd name="connsiteY710" fmla="*/ 537337 h 1257395"/>
                <a:gd name="connsiteX711" fmla="*/ 420721 w 3785343"/>
                <a:gd name="connsiteY711" fmla="*/ 537337 h 1257395"/>
                <a:gd name="connsiteX712" fmla="*/ 420721 w 3785343"/>
                <a:gd name="connsiteY712" fmla="*/ 538912 h 1257395"/>
                <a:gd name="connsiteX713" fmla="*/ 421675 w 3785343"/>
                <a:gd name="connsiteY713" fmla="*/ 538912 h 1257395"/>
                <a:gd name="connsiteX714" fmla="*/ 421675 w 3785343"/>
                <a:gd name="connsiteY714" fmla="*/ 539700 h 1257395"/>
                <a:gd name="connsiteX715" fmla="*/ 425873 w 3785343"/>
                <a:gd name="connsiteY715" fmla="*/ 539700 h 1257395"/>
                <a:gd name="connsiteX716" fmla="*/ 425873 w 3785343"/>
                <a:gd name="connsiteY716" fmla="*/ 540684 h 1257395"/>
                <a:gd name="connsiteX717" fmla="*/ 426827 w 3785343"/>
                <a:gd name="connsiteY717" fmla="*/ 540684 h 1257395"/>
                <a:gd name="connsiteX718" fmla="*/ 426827 w 3785343"/>
                <a:gd name="connsiteY718" fmla="*/ 541472 h 1257395"/>
                <a:gd name="connsiteX719" fmla="*/ 428926 w 3785343"/>
                <a:gd name="connsiteY719" fmla="*/ 541472 h 1257395"/>
                <a:gd name="connsiteX720" fmla="*/ 428926 w 3785343"/>
                <a:gd name="connsiteY720" fmla="*/ 543047 h 1257395"/>
                <a:gd name="connsiteX721" fmla="*/ 430070 w 3785343"/>
                <a:gd name="connsiteY721" fmla="*/ 543047 h 1257395"/>
                <a:gd name="connsiteX722" fmla="*/ 430070 w 3785343"/>
                <a:gd name="connsiteY722" fmla="*/ 544622 h 1257395"/>
                <a:gd name="connsiteX723" fmla="*/ 431024 w 3785343"/>
                <a:gd name="connsiteY723" fmla="*/ 544622 h 1257395"/>
                <a:gd name="connsiteX724" fmla="*/ 431024 w 3785343"/>
                <a:gd name="connsiteY724" fmla="*/ 546394 h 1257395"/>
                <a:gd name="connsiteX725" fmla="*/ 434268 w 3785343"/>
                <a:gd name="connsiteY725" fmla="*/ 546394 h 1257395"/>
                <a:gd name="connsiteX726" fmla="*/ 434268 w 3785343"/>
                <a:gd name="connsiteY726" fmla="*/ 549544 h 1257395"/>
                <a:gd name="connsiteX727" fmla="*/ 435222 w 3785343"/>
                <a:gd name="connsiteY727" fmla="*/ 549544 h 1257395"/>
                <a:gd name="connsiteX728" fmla="*/ 435222 w 3785343"/>
                <a:gd name="connsiteY728" fmla="*/ 550529 h 1257395"/>
                <a:gd name="connsiteX729" fmla="*/ 436176 w 3785343"/>
                <a:gd name="connsiteY729" fmla="*/ 550529 h 1257395"/>
                <a:gd name="connsiteX730" fmla="*/ 436176 w 3785343"/>
                <a:gd name="connsiteY730" fmla="*/ 551317 h 1257395"/>
                <a:gd name="connsiteX731" fmla="*/ 437321 w 3785343"/>
                <a:gd name="connsiteY731" fmla="*/ 551317 h 1257395"/>
                <a:gd name="connsiteX732" fmla="*/ 437321 w 3785343"/>
                <a:gd name="connsiteY732" fmla="*/ 552104 h 1257395"/>
                <a:gd name="connsiteX733" fmla="*/ 439420 w 3785343"/>
                <a:gd name="connsiteY733" fmla="*/ 552104 h 1257395"/>
                <a:gd name="connsiteX734" fmla="*/ 439420 w 3785343"/>
                <a:gd name="connsiteY734" fmla="*/ 552892 h 1257395"/>
                <a:gd name="connsiteX735" fmla="*/ 440374 w 3785343"/>
                <a:gd name="connsiteY735" fmla="*/ 552892 h 1257395"/>
                <a:gd name="connsiteX736" fmla="*/ 440374 w 3785343"/>
                <a:gd name="connsiteY736" fmla="*/ 555451 h 1257395"/>
                <a:gd name="connsiteX737" fmla="*/ 441519 w 3785343"/>
                <a:gd name="connsiteY737" fmla="*/ 555451 h 1257395"/>
                <a:gd name="connsiteX738" fmla="*/ 442473 w 3785343"/>
                <a:gd name="connsiteY738" fmla="*/ 555451 h 1257395"/>
                <a:gd name="connsiteX739" fmla="*/ 442473 w 3785343"/>
                <a:gd name="connsiteY739" fmla="*/ 556239 h 1257395"/>
                <a:gd name="connsiteX740" fmla="*/ 443617 w 3785343"/>
                <a:gd name="connsiteY740" fmla="*/ 556239 h 1257395"/>
                <a:gd name="connsiteX741" fmla="*/ 443617 w 3785343"/>
                <a:gd name="connsiteY741" fmla="*/ 557814 h 1257395"/>
                <a:gd name="connsiteX742" fmla="*/ 444571 w 3785343"/>
                <a:gd name="connsiteY742" fmla="*/ 557814 h 1257395"/>
                <a:gd name="connsiteX743" fmla="*/ 444571 w 3785343"/>
                <a:gd name="connsiteY743" fmla="*/ 558602 h 1257395"/>
                <a:gd name="connsiteX744" fmla="*/ 447624 w 3785343"/>
                <a:gd name="connsiteY744" fmla="*/ 558602 h 1257395"/>
                <a:gd name="connsiteX745" fmla="*/ 447624 w 3785343"/>
                <a:gd name="connsiteY745" fmla="*/ 559389 h 1257395"/>
                <a:gd name="connsiteX746" fmla="*/ 449723 w 3785343"/>
                <a:gd name="connsiteY746" fmla="*/ 559389 h 1257395"/>
                <a:gd name="connsiteX747" fmla="*/ 449723 w 3785343"/>
                <a:gd name="connsiteY747" fmla="*/ 560374 h 1257395"/>
                <a:gd name="connsiteX748" fmla="*/ 450868 w 3785343"/>
                <a:gd name="connsiteY748" fmla="*/ 560374 h 1257395"/>
                <a:gd name="connsiteX749" fmla="*/ 450868 w 3785343"/>
                <a:gd name="connsiteY749" fmla="*/ 561162 h 1257395"/>
                <a:gd name="connsiteX750" fmla="*/ 451822 w 3785343"/>
                <a:gd name="connsiteY750" fmla="*/ 561162 h 1257395"/>
                <a:gd name="connsiteX751" fmla="*/ 451822 w 3785343"/>
                <a:gd name="connsiteY751" fmla="*/ 561949 h 1257395"/>
                <a:gd name="connsiteX752" fmla="*/ 452967 w 3785343"/>
                <a:gd name="connsiteY752" fmla="*/ 561949 h 1257395"/>
                <a:gd name="connsiteX753" fmla="*/ 452967 w 3785343"/>
                <a:gd name="connsiteY753" fmla="*/ 563524 h 1257395"/>
                <a:gd name="connsiteX754" fmla="*/ 453921 w 3785343"/>
                <a:gd name="connsiteY754" fmla="*/ 563524 h 1257395"/>
                <a:gd name="connsiteX755" fmla="*/ 454875 w 3785343"/>
                <a:gd name="connsiteY755" fmla="*/ 563524 h 1257395"/>
                <a:gd name="connsiteX756" fmla="*/ 457546 w 3785343"/>
                <a:gd name="connsiteY756" fmla="*/ 563524 h 1257395"/>
                <a:gd name="connsiteX757" fmla="*/ 457546 w 3785343"/>
                <a:gd name="connsiteY757" fmla="*/ 564509 h 1257395"/>
                <a:gd name="connsiteX758" fmla="*/ 461171 w 3785343"/>
                <a:gd name="connsiteY758" fmla="*/ 564509 h 1257395"/>
                <a:gd name="connsiteX759" fmla="*/ 463270 w 3785343"/>
                <a:gd name="connsiteY759" fmla="*/ 564509 h 1257395"/>
                <a:gd name="connsiteX760" fmla="*/ 463270 w 3785343"/>
                <a:gd name="connsiteY760" fmla="*/ 566084 h 1257395"/>
                <a:gd name="connsiteX761" fmla="*/ 464224 w 3785343"/>
                <a:gd name="connsiteY761" fmla="*/ 566084 h 1257395"/>
                <a:gd name="connsiteX762" fmla="*/ 466323 w 3785343"/>
                <a:gd name="connsiteY762" fmla="*/ 566084 h 1257395"/>
                <a:gd name="connsiteX763" fmla="*/ 471475 w 3785343"/>
                <a:gd name="connsiteY763" fmla="*/ 566084 h 1257395"/>
                <a:gd name="connsiteX764" fmla="*/ 471475 w 3785343"/>
                <a:gd name="connsiteY764" fmla="*/ 566872 h 1257395"/>
                <a:gd name="connsiteX765" fmla="*/ 473573 w 3785343"/>
                <a:gd name="connsiteY765" fmla="*/ 566872 h 1257395"/>
                <a:gd name="connsiteX766" fmla="*/ 474718 w 3785343"/>
                <a:gd name="connsiteY766" fmla="*/ 566872 h 1257395"/>
                <a:gd name="connsiteX767" fmla="*/ 474718 w 3785343"/>
                <a:gd name="connsiteY767" fmla="*/ 567659 h 1257395"/>
                <a:gd name="connsiteX768" fmla="*/ 476626 w 3785343"/>
                <a:gd name="connsiteY768" fmla="*/ 567659 h 1257395"/>
                <a:gd name="connsiteX769" fmla="*/ 476626 w 3785343"/>
                <a:gd name="connsiteY769" fmla="*/ 568644 h 1257395"/>
                <a:gd name="connsiteX770" fmla="*/ 478725 w 3785343"/>
                <a:gd name="connsiteY770" fmla="*/ 568644 h 1257395"/>
                <a:gd name="connsiteX771" fmla="*/ 478725 w 3785343"/>
                <a:gd name="connsiteY771" fmla="*/ 569431 h 1257395"/>
                <a:gd name="connsiteX772" fmla="*/ 479870 w 3785343"/>
                <a:gd name="connsiteY772" fmla="*/ 569431 h 1257395"/>
                <a:gd name="connsiteX773" fmla="*/ 480824 w 3785343"/>
                <a:gd name="connsiteY773" fmla="*/ 569431 h 1257395"/>
                <a:gd name="connsiteX774" fmla="*/ 480824 w 3785343"/>
                <a:gd name="connsiteY774" fmla="*/ 570219 h 1257395"/>
                <a:gd name="connsiteX775" fmla="*/ 481969 w 3785343"/>
                <a:gd name="connsiteY775" fmla="*/ 570219 h 1257395"/>
                <a:gd name="connsiteX776" fmla="*/ 481969 w 3785343"/>
                <a:gd name="connsiteY776" fmla="*/ 571006 h 1257395"/>
                <a:gd name="connsiteX777" fmla="*/ 482923 w 3785343"/>
                <a:gd name="connsiteY777" fmla="*/ 571006 h 1257395"/>
                <a:gd name="connsiteX778" fmla="*/ 482923 w 3785343"/>
                <a:gd name="connsiteY778" fmla="*/ 571794 h 1257395"/>
                <a:gd name="connsiteX779" fmla="*/ 486166 w 3785343"/>
                <a:gd name="connsiteY779" fmla="*/ 571794 h 1257395"/>
                <a:gd name="connsiteX780" fmla="*/ 486166 w 3785343"/>
                <a:gd name="connsiteY780" fmla="*/ 572779 h 1257395"/>
                <a:gd name="connsiteX781" fmla="*/ 490173 w 3785343"/>
                <a:gd name="connsiteY781" fmla="*/ 572779 h 1257395"/>
                <a:gd name="connsiteX782" fmla="*/ 490173 w 3785343"/>
                <a:gd name="connsiteY782" fmla="*/ 573566 h 1257395"/>
                <a:gd name="connsiteX783" fmla="*/ 491318 w 3785343"/>
                <a:gd name="connsiteY783" fmla="*/ 573566 h 1257395"/>
                <a:gd name="connsiteX784" fmla="*/ 492272 w 3785343"/>
                <a:gd name="connsiteY784" fmla="*/ 573566 h 1257395"/>
                <a:gd name="connsiteX785" fmla="*/ 492272 w 3785343"/>
                <a:gd name="connsiteY785" fmla="*/ 574354 h 1257395"/>
                <a:gd name="connsiteX786" fmla="*/ 494371 w 3785343"/>
                <a:gd name="connsiteY786" fmla="*/ 574354 h 1257395"/>
                <a:gd name="connsiteX787" fmla="*/ 494371 w 3785343"/>
                <a:gd name="connsiteY787" fmla="*/ 575141 h 1257395"/>
                <a:gd name="connsiteX788" fmla="*/ 497424 w 3785343"/>
                <a:gd name="connsiteY788" fmla="*/ 575141 h 1257395"/>
                <a:gd name="connsiteX789" fmla="*/ 497424 w 3785343"/>
                <a:gd name="connsiteY789" fmla="*/ 575929 h 1257395"/>
                <a:gd name="connsiteX790" fmla="*/ 498569 w 3785343"/>
                <a:gd name="connsiteY790" fmla="*/ 575929 h 1257395"/>
                <a:gd name="connsiteX791" fmla="*/ 498569 w 3785343"/>
                <a:gd name="connsiteY791" fmla="*/ 576913 h 1257395"/>
                <a:gd name="connsiteX792" fmla="*/ 499523 w 3785343"/>
                <a:gd name="connsiteY792" fmla="*/ 576913 h 1257395"/>
                <a:gd name="connsiteX793" fmla="*/ 499523 w 3785343"/>
                <a:gd name="connsiteY793" fmla="*/ 577701 h 1257395"/>
                <a:gd name="connsiteX794" fmla="*/ 500477 w 3785343"/>
                <a:gd name="connsiteY794" fmla="*/ 577701 h 1257395"/>
                <a:gd name="connsiteX795" fmla="*/ 500477 w 3785343"/>
                <a:gd name="connsiteY795" fmla="*/ 578489 h 1257395"/>
                <a:gd name="connsiteX796" fmla="*/ 502576 w 3785343"/>
                <a:gd name="connsiteY796" fmla="*/ 578489 h 1257395"/>
                <a:gd name="connsiteX797" fmla="*/ 504674 w 3785343"/>
                <a:gd name="connsiteY797" fmla="*/ 578489 h 1257395"/>
                <a:gd name="connsiteX798" fmla="*/ 506773 w 3785343"/>
                <a:gd name="connsiteY798" fmla="*/ 578489 h 1257395"/>
                <a:gd name="connsiteX799" fmla="*/ 506773 w 3785343"/>
                <a:gd name="connsiteY799" fmla="*/ 579276 h 1257395"/>
                <a:gd name="connsiteX800" fmla="*/ 507918 w 3785343"/>
                <a:gd name="connsiteY800" fmla="*/ 579276 h 1257395"/>
                <a:gd name="connsiteX801" fmla="*/ 507918 w 3785343"/>
                <a:gd name="connsiteY801" fmla="*/ 580261 h 1257395"/>
                <a:gd name="connsiteX802" fmla="*/ 508872 w 3785343"/>
                <a:gd name="connsiteY802" fmla="*/ 580261 h 1257395"/>
                <a:gd name="connsiteX803" fmla="*/ 508872 w 3785343"/>
                <a:gd name="connsiteY803" fmla="*/ 581048 h 1257395"/>
                <a:gd name="connsiteX804" fmla="*/ 510971 w 3785343"/>
                <a:gd name="connsiteY804" fmla="*/ 581048 h 1257395"/>
                <a:gd name="connsiteX805" fmla="*/ 510971 w 3785343"/>
                <a:gd name="connsiteY805" fmla="*/ 582623 h 1257395"/>
                <a:gd name="connsiteX806" fmla="*/ 511925 w 3785343"/>
                <a:gd name="connsiteY806" fmla="*/ 582623 h 1257395"/>
                <a:gd name="connsiteX807" fmla="*/ 511925 w 3785343"/>
                <a:gd name="connsiteY807" fmla="*/ 583411 h 1257395"/>
                <a:gd name="connsiteX808" fmla="*/ 513070 w 3785343"/>
                <a:gd name="connsiteY808" fmla="*/ 583411 h 1257395"/>
                <a:gd name="connsiteX809" fmla="*/ 513070 w 3785343"/>
                <a:gd name="connsiteY809" fmla="*/ 584396 h 1257395"/>
                <a:gd name="connsiteX810" fmla="*/ 514024 w 3785343"/>
                <a:gd name="connsiteY810" fmla="*/ 584396 h 1257395"/>
                <a:gd name="connsiteX811" fmla="*/ 514978 w 3785343"/>
                <a:gd name="connsiteY811" fmla="*/ 584396 h 1257395"/>
                <a:gd name="connsiteX812" fmla="*/ 514978 w 3785343"/>
                <a:gd name="connsiteY812" fmla="*/ 585183 h 1257395"/>
                <a:gd name="connsiteX813" fmla="*/ 516123 w 3785343"/>
                <a:gd name="connsiteY813" fmla="*/ 585183 h 1257395"/>
                <a:gd name="connsiteX814" fmla="*/ 516123 w 3785343"/>
                <a:gd name="connsiteY814" fmla="*/ 585971 h 1257395"/>
                <a:gd name="connsiteX815" fmla="*/ 518221 w 3785343"/>
                <a:gd name="connsiteY815" fmla="*/ 585971 h 1257395"/>
                <a:gd name="connsiteX816" fmla="*/ 518221 w 3785343"/>
                <a:gd name="connsiteY816" fmla="*/ 586955 h 1257395"/>
                <a:gd name="connsiteX817" fmla="*/ 520320 w 3785343"/>
                <a:gd name="connsiteY817" fmla="*/ 586955 h 1257395"/>
                <a:gd name="connsiteX818" fmla="*/ 520320 w 3785343"/>
                <a:gd name="connsiteY818" fmla="*/ 587743 h 1257395"/>
                <a:gd name="connsiteX819" fmla="*/ 523373 w 3785343"/>
                <a:gd name="connsiteY819" fmla="*/ 587743 h 1257395"/>
                <a:gd name="connsiteX820" fmla="*/ 523373 w 3785343"/>
                <a:gd name="connsiteY820" fmla="*/ 588530 h 1257395"/>
                <a:gd name="connsiteX821" fmla="*/ 524327 w 3785343"/>
                <a:gd name="connsiteY821" fmla="*/ 588530 h 1257395"/>
                <a:gd name="connsiteX822" fmla="*/ 524327 w 3785343"/>
                <a:gd name="connsiteY822" fmla="*/ 589318 h 1257395"/>
                <a:gd name="connsiteX823" fmla="*/ 526426 w 3785343"/>
                <a:gd name="connsiteY823" fmla="*/ 589318 h 1257395"/>
                <a:gd name="connsiteX824" fmla="*/ 527571 w 3785343"/>
                <a:gd name="connsiteY824" fmla="*/ 589318 h 1257395"/>
                <a:gd name="connsiteX825" fmla="*/ 529670 w 3785343"/>
                <a:gd name="connsiteY825" fmla="*/ 589318 h 1257395"/>
                <a:gd name="connsiteX826" fmla="*/ 529670 w 3785343"/>
                <a:gd name="connsiteY826" fmla="*/ 590106 h 1257395"/>
                <a:gd name="connsiteX827" fmla="*/ 530433 w 3785343"/>
                <a:gd name="connsiteY827" fmla="*/ 590106 h 1257395"/>
                <a:gd name="connsiteX828" fmla="*/ 530433 w 3785343"/>
                <a:gd name="connsiteY828" fmla="*/ 591090 h 1257395"/>
                <a:gd name="connsiteX829" fmla="*/ 530624 w 3785343"/>
                <a:gd name="connsiteY829" fmla="*/ 591090 h 1257395"/>
                <a:gd name="connsiteX830" fmla="*/ 530624 w 3785343"/>
                <a:gd name="connsiteY830" fmla="*/ 591878 h 1257395"/>
                <a:gd name="connsiteX831" fmla="*/ 531578 w 3785343"/>
                <a:gd name="connsiteY831" fmla="*/ 591878 h 1257395"/>
                <a:gd name="connsiteX832" fmla="*/ 533676 w 3785343"/>
                <a:gd name="connsiteY832" fmla="*/ 591878 h 1257395"/>
                <a:gd name="connsiteX833" fmla="*/ 534821 w 3785343"/>
                <a:gd name="connsiteY833" fmla="*/ 591878 h 1257395"/>
                <a:gd name="connsiteX834" fmla="*/ 535775 w 3785343"/>
                <a:gd name="connsiteY834" fmla="*/ 591878 h 1257395"/>
                <a:gd name="connsiteX835" fmla="*/ 538828 w 3785343"/>
                <a:gd name="connsiteY835" fmla="*/ 591878 h 1257395"/>
                <a:gd name="connsiteX836" fmla="*/ 538828 w 3785343"/>
                <a:gd name="connsiteY836" fmla="*/ 592665 h 1257395"/>
                <a:gd name="connsiteX837" fmla="*/ 540927 w 3785343"/>
                <a:gd name="connsiteY837" fmla="*/ 592665 h 1257395"/>
                <a:gd name="connsiteX838" fmla="*/ 543026 w 3785343"/>
                <a:gd name="connsiteY838" fmla="*/ 592665 h 1257395"/>
                <a:gd name="connsiteX839" fmla="*/ 545125 w 3785343"/>
                <a:gd name="connsiteY839" fmla="*/ 592665 h 1257395"/>
                <a:gd name="connsiteX840" fmla="*/ 545125 w 3785343"/>
                <a:gd name="connsiteY840" fmla="*/ 593650 h 1257395"/>
                <a:gd name="connsiteX841" fmla="*/ 546079 w 3785343"/>
                <a:gd name="connsiteY841" fmla="*/ 593650 h 1257395"/>
                <a:gd name="connsiteX842" fmla="*/ 548178 w 3785343"/>
                <a:gd name="connsiteY842" fmla="*/ 593650 h 1257395"/>
                <a:gd name="connsiteX843" fmla="*/ 550276 w 3785343"/>
                <a:gd name="connsiteY843" fmla="*/ 593650 h 1257395"/>
                <a:gd name="connsiteX844" fmla="*/ 550276 w 3785343"/>
                <a:gd name="connsiteY844" fmla="*/ 594437 h 1257395"/>
                <a:gd name="connsiteX845" fmla="*/ 551421 w 3785343"/>
                <a:gd name="connsiteY845" fmla="*/ 594437 h 1257395"/>
                <a:gd name="connsiteX846" fmla="*/ 552375 w 3785343"/>
                <a:gd name="connsiteY846" fmla="*/ 594437 h 1257395"/>
                <a:gd name="connsiteX847" fmla="*/ 553520 w 3785343"/>
                <a:gd name="connsiteY847" fmla="*/ 594437 h 1257395"/>
                <a:gd name="connsiteX848" fmla="*/ 555428 w 3785343"/>
                <a:gd name="connsiteY848" fmla="*/ 594437 h 1257395"/>
                <a:gd name="connsiteX849" fmla="*/ 555428 w 3785343"/>
                <a:gd name="connsiteY849" fmla="*/ 595225 h 1257395"/>
                <a:gd name="connsiteX850" fmla="*/ 557527 w 3785343"/>
                <a:gd name="connsiteY850" fmla="*/ 595225 h 1257395"/>
                <a:gd name="connsiteX851" fmla="*/ 557527 w 3785343"/>
                <a:gd name="connsiteY851" fmla="*/ 596013 h 1257395"/>
                <a:gd name="connsiteX852" fmla="*/ 558672 w 3785343"/>
                <a:gd name="connsiteY852" fmla="*/ 596013 h 1257395"/>
                <a:gd name="connsiteX853" fmla="*/ 562679 w 3785343"/>
                <a:gd name="connsiteY853" fmla="*/ 596013 h 1257395"/>
                <a:gd name="connsiteX854" fmla="*/ 562679 w 3785343"/>
                <a:gd name="connsiteY854" fmla="*/ 596997 h 1257395"/>
                <a:gd name="connsiteX855" fmla="*/ 564777 w 3785343"/>
                <a:gd name="connsiteY855" fmla="*/ 596997 h 1257395"/>
                <a:gd name="connsiteX856" fmla="*/ 565922 w 3785343"/>
                <a:gd name="connsiteY856" fmla="*/ 596997 h 1257395"/>
                <a:gd name="connsiteX857" fmla="*/ 565922 w 3785343"/>
                <a:gd name="connsiteY857" fmla="*/ 597785 h 1257395"/>
                <a:gd name="connsiteX858" fmla="*/ 567830 w 3785343"/>
                <a:gd name="connsiteY858" fmla="*/ 597785 h 1257395"/>
                <a:gd name="connsiteX859" fmla="*/ 568975 w 3785343"/>
                <a:gd name="connsiteY859" fmla="*/ 597785 h 1257395"/>
                <a:gd name="connsiteX860" fmla="*/ 569929 w 3785343"/>
                <a:gd name="connsiteY860" fmla="*/ 597785 h 1257395"/>
                <a:gd name="connsiteX861" fmla="*/ 573173 w 3785343"/>
                <a:gd name="connsiteY861" fmla="*/ 597785 h 1257395"/>
                <a:gd name="connsiteX862" fmla="*/ 574127 w 3785343"/>
                <a:gd name="connsiteY862" fmla="*/ 597785 h 1257395"/>
                <a:gd name="connsiteX863" fmla="*/ 574127 w 3785343"/>
                <a:gd name="connsiteY863" fmla="*/ 599557 h 1257395"/>
                <a:gd name="connsiteX864" fmla="*/ 575272 w 3785343"/>
                <a:gd name="connsiteY864" fmla="*/ 599557 h 1257395"/>
                <a:gd name="connsiteX865" fmla="*/ 575272 w 3785343"/>
                <a:gd name="connsiteY865" fmla="*/ 600344 h 1257395"/>
                <a:gd name="connsiteX866" fmla="*/ 576226 w 3785343"/>
                <a:gd name="connsiteY866" fmla="*/ 600344 h 1257395"/>
                <a:gd name="connsiteX867" fmla="*/ 576226 w 3785343"/>
                <a:gd name="connsiteY867" fmla="*/ 601132 h 1257395"/>
                <a:gd name="connsiteX868" fmla="*/ 578324 w 3785343"/>
                <a:gd name="connsiteY868" fmla="*/ 601132 h 1257395"/>
                <a:gd name="connsiteX869" fmla="*/ 579278 w 3785343"/>
                <a:gd name="connsiteY869" fmla="*/ 601132 h 1257395"/>
                <a:gd name="connsiteX870" fmla="*/ 580423 w 3785343"/>
                <a:gd name="connsiteY870" fmla="*/ 601132 h 1257395"/>
                <a:gd name="connsiteX871" fmla="*/ 582522 w 3785343"/>
                <a:gd name="connsiteY871" fmla="*/ 601132 h 1257395"/>
                <a:gd name="connsiteX872" fmla="*/ 583476 w 3785343"/>
                <a:gd name="connsiteY872" fmla="*/ 601132 h 1257395"/>
                <a:gd name="connsiteX873" fmla="*/ 586529 w 3785343"/>
                <a:gd name="connsiteY873" fmla="*/ 601132 h 1257395"/>
                <a:gd name="connsiteX874" fmla="*/ 589773 w 3785343"/>
                <a:gd name="connsiteY874" fmla="*/ 601132 h 1257395"/>
                <a:gd name="connsiteX875" fmla="*/ 589773 w 3785343"/>
                <a:gd name="connsiteY875" fmla="*/ 602116 h 1257395"/>
                <a:gd name="connsiteX876" fmla="*/ 591681 w 3785343"/>
                <a:gd name="connsiteY876" fmla="*/ 602116 h 1257395"/>
                <a:gd name="connsiteX877" fmla="*/ 594924 w 3785343"/>
                <a:gd name="connsiteY877" fmla="*/ 602116 h 1257395"/>
                <a:gd name="connsiteX878" fmla="*/ 595878 w 3785343"/>
                <a:gd name="connsiteY878" fmla="*/ 602116 h 1257395"/>
                <a:gd name="connsiteX879" fmla="*/ 597977 w 3785343"/>
                <a:gd name="connsiteY879" fmla="*/ 602116 h 1257395"/>
                <a:gd name="connsiteX880" fmla="*/ 599122 w 3785343"/>
                <a:gd name="connsiteY880" fmla="*/ 602116 h 1257395"/>
                <a:gd name="connsiteX881" fmla="*/ 603129 w 3785343"/>
                <a:gd name="connsiteY881" fmla="*/ 602116 h 1257395"/>
                <a:gd name="connsiteX882" fmla="*/ 605228 w 3785343"/>
                <a:gd name="connsiteY882" fmla="*/ 602116 h 1257395"/>
                <a:gd name="connsiteX883" fmla="*/ 606372 w 3785343"/>
                <a:gd name="connsiteY883" fmla="*/ 602116 h 1257395"/>
                <a:gd name="connsiteX884" fmla="*/ 608281 w 3785343"/>
                <a:gd name="connsiteY884" fmla="*/ 602116 h 1257395"/>
                <a:gd name="connsiteX885" fmla="*/ 609425 w 3785343"/>
                <a:gd name="connsiteY885" fmla="*/ 602116 h 1257395"/>
                <a:gd name="connsiteX886" fmla="*/ 612478 w 3785343"/>
                <a:gd name="connsiteY886" fmla="*/ 602116 h 1257395"/>
                <a:gd name="connsiteX887" fmla="*/ 613432 w 3785343"/>
                <a:gd name="connsiteY887" fmla="*/ 602116 h 1257395"/>
                <a:gd name="connsiteX888" fmla="*/ 616676 w 3785343"/>
                <a:gd name="connsiteY888" fmla="*/ 602116 h 1257395"/>
                <a:gd name="connsiteX889" fmla="*/ 617630 w 3785343"/>
                <a:gd name="connsiteY889" fmla="*/ 602116 h 1257395"/>
                <a:gd name="connsiteX890" fmla="*/ 617630 w 3785343"/>
                <a:gd name="connsiteY890" fmla="*/ 602904 h 1257395"/>
                <a:gd name="connsiteX891" fmla="*/ 618775 w 3785343"/>
                <a:gd name="connsiteY891" fmla="*/ 602904 h 1257395"/>
                <a:gd name="connsiteX892" fmla="*/ 618775 w 3785343"/>
                <a:gd name="connsiteY892" fmla="*/ 603692 h 1257395"/>
                <a:gd name="connsiteX893" fmla="*/ 619729 w 3785343"/>
                <a:gd name="connsiteY893" fmla="*/ 603692 h 1257395"/>
                <a:gd name="connsiteX894" fmla="*/ 620874 w 3785343"/>
                <a:gd name="connsiteY894" fmla="*/ 603692 h 1257395"/>
                <a:gd name="connsiteX895" fmla="*/ 620874 w 3785343"/>
                <a:gd name="connsiteY895" fmla="*/ 604676 h 1257395"/>
                <a:gd name="connsiteX896" fmla="*/ 622782 w 3785343"/>
                <a:gd name="connsiteY896" fmla="*/ 604676 h 1257395"/>
                <a:gd name="connsiteX897" fmla="*/ 622782 w 3785343"/>
                <a:gd name="connsiteY897" fmla="*/ 605464 h 1257395"/>
                <a:gd name="connsiteX898" fmla="*/ 624880 w 3785343"/>
                <a:gd name="connsiteY898" fmla="*/ 605464 h 1257395"/>
                <a:gd name="connsiteX899" fmla="*/ 629078 w 3785343"/>
                <a:gd name="connsiteY899" fmla="*/ 605464 h 1257395"/>
                <a:gd name="connsiteX900" fmla="*/ 629078 w 3785343"/>
                <a:gd name="connsiteY900" fmla="*/ 606251 h 1257395"/>
                <a:gd name="connsiteX901" fmla="*/ 631177 w 3785343"/>
                <a:gd name="connsiteY901" fmla="*/ 606251 h 1257395"/>
                <a:gd name="connsiteX902" fmla="*/ 631177 w 3785343"/>
                <a:gd name="connsiteY902" fmla="*/ 607236 h 1257395"/>
                <a:gd name="connsiteX903" fmla="*/ 633276 w 3785343"/>
                <a:gd name="connsiteY903" fmla="*/ 607236 h 1257395"/>
                <a:gd name="connsiteX904" fmla="*/ 633276 w 3785343"/>
                <a:gd name="connsiteY904" fmla="*/ 608023 h 1257395"/>
                <a:gd name="connsiteX905" fmla="*/ 634230 w 3785343"/>
                <a:gd name="connsiteY905" fmla="*/ 608023 h 1257395"/>
                <a:gd name="connsiteX906" fmla="*/ 635375 w 3785343"/>
                <a:gd name="connsiteY906" fmla="*/ 608023 h 1257395"/>
                <a:gd name="connsiteX907" fmla="*/ 636329 w 3785343"/>
                <a:gd name="connsiteY907" fmla="*/ 608023 h 1257395"/>
                <a:gd name="connsiteX908" fmla="*/ 636329 w 3785343"/>
                <a:gd name="connsiteY908" fmla="*/ 609008 h 1257395"/>
                <a:gd name="connsiteX909" fmla="*/ 637283 w 3785343"/>
                <a:gd name="connsiteY909" fmla="*/ 609008 h 1257395"/>
                <a:gd name="connsiteX910" fmla="*/ 638427 w 3785343"/>
                <a:gd name="connsiteY910" fmla="*/ 609008 h 1257395"/>
                <a:gd name="connsiteX911" fmla="*/ 639381 w 3785343"/>
                <a:gd name="connsiteY911" fmla="*/ 609008 h 1257395"/>
                <a:gd name="connsiteX912" fmla="*/ 642625 w 3785343"/>
                <a:gd name="connsiteY912" fmla="*/ 609008 h 1257395"/>
                <a:gd name="connsiteX913" fmla="*/ 642625 w 3785343"/>
                <a:gd name="connsiteY913" fmla="*/ 610583 h 1257395"/>
                <a:gd name="connsiteX914" fmla="*/ 645678 w 3785343"/>
                <a:gd name="connsiteY914" fmla="*/ 610583 h 1257395"/>
                <a:gd name="connsiteX915" fmla="*/ 646632 w 3785343"/>
                <a:gd name="connsiteY915" fmla="*/ 610583 h 1257395"/>
                <a:gd name="connsiteX916" fmla="*/ 646632 w 3785343"/>
                <a:gd name="connsiteY916" fmla="*/ 612355 h 1257395"/>
                <a:gd name="connsiteX917" fmla="*/ 647777 w 3785343"/>
                <a:gd name="connsiteY917" fmla="*/ 612355 h 1257395"/>
                <a:gd name="connsiteX918" fmla="*/ 648731 w 3785343"/>
                <a:gd name="connsiteY918" fmla="*/ 612355 h 1257395"/>
                <a:gd name="connsiteX919" fmla="*/ 649876 w 3785343"/>
                <a:gd name="connsiteY919" fmla="*/ 612355 h 1257395"/>
                <a:gd name="connsiteX920" fmla="*/ 649876 w 3785343"/>
                <a:gd name="connsiteY920" fmla="*/ 613340 h 1257395"/>
                <a:gd name="connsiteX921" fmla="*/ 650830 w 3785343"/>
                <a:gd name="connsiteY921" fmla="*/ 613340 h 1257395"/>
                <a:gd name="connsiteX922" fmla="*/ 652928 w 3785343"/>
                <a:gd name="connsiteY922" fmla="*/ 613340 h 1257395"/>
                <a:gd name="connsiteX923" fmla="*/ 653882 w 3785343"/>
                <a:gd name="connsiteY923" fmla="*/ 613340 h 1257395"/>
                <a:gd name="connsiteX924" fmla="*/ 655981 w 3785343"/>
                <a:gd name="connsiteY924" fmla="*/ 613340 h 1257395"/>
                <a:gd name="connsiteX925" fmla="*/ 661133 w 3785343"/>
                <a:gd name="connsiteY925" fmla="*/ 613340 h 1257395"/>
                <a:gd name="connsiteX926" fmla="*/ 662278 w 3785343"/>
                <a:gd name="connsiteY926" fmla="*/ 613340 h 1257395"/>
                <a:gd name="connsiteX927" fmla="*/ 665331 w 3785343"/>
                <a:gd name="connsiteY927" fmla="*/ 613340 h 1257395"/>
                <a:gd name="connsiteX928" fmla="*/ 666285 w 3785343"/>
                <a:gd name="connsiteY928" fmla="*/ 613340 h 1257395"/>
                <a:gd name="connsiteX929" fmla="*/ 666285 w 3785343"/>
                <a:gd name="connsiteY929" fmla="*/ 614127 h 1257395"/>
                <a:gd name="connsiteX930" fmla="*/ 667429 w 3785343"/>
                <a:gd name="connsiteY930" fmla="*/ 614127 h 1257395"/>
                <a:gd name="connsiteX931" fmla="*/ 668384 w 3785343"/>
                <a:gd name="connsiteY931" fmla="*/ 614127 h 1257395"/>
                <a:gd name="connsiteX932" fmla="*/ 668384 w 3785343"/>
                <a:gd name="connsiteY932" fmla="*/ 614915 h 1257395"/>
                <a:gd name="connsiteX933" fmla="*/ 670482 w 3785343"/>
                <a:gd name="connsiteY933" fmla="*/ 614915 h 1257395"/>
                <a:gd name="connsiteX934" fmla="*/ 670482 w 3785343"/>
                <a:gd name="connsiteY934" fmla="*/ 615899 h 1257395"/>
                <a:gd name="connsiteX935" fmla="*/ 671627 w 3785343"/>
                <a:gd name="connsiteY935" fmla="*/ 615899 h 1257395"/>
                <a:gd name="connsiteX936" fmla="*/ 672581 w 3785343"/>
                <a:gd name="connsiteY936" fmla="*/ 615899 h 1257395"/>
                <a:gd name="connsiteX937" fmla="*/ 673726 w 3785343"/>
                <a:gd name="connsiteY937" fmla="*/ 615899 h 1257395"/>
                <a:gd name="connsiteX938" fmla="*/ 674680 w 3785343"/>
                <a:gd name="connsiteY938" fmla="*/ 615899 h 1257395"/>
                <a:gd name="connsiteX939" fmla="*/ 675634 w 3785343"/>
                <a:gd name="connsiteY939" fmla="*/ 615899 h 1257395"/>
                <a:gd name="connsiteX940" fmla="*/ 678878 w 3785343"/>
                <a:gd name="connsiteY940" fmla="*/ 615899 h 1257395"/>
                <a:gd name="connsiteX941" fmla="*/ 679832 w 3785343"/>
                <a:gd name="connsiteY941" fmla="*/ 615899 h 1257395"/>
                <a:gd name="connsiteX942" fmla="*/ 679832 w 3785343"/>
                <a:gd name="connsiteY942" fmla="*/ 616687 h 1257395"/>
                <a:gd name="connsiteX943" fmla="*/ 691280 w 3785343"/>
                <a:gd name="connsiteY943" fmla="*/ 616687 h 1257395"/>
                <a:gd name="connsiteX944" fmla="*/ 692234 w 3785343"/>
                <a:gd name="connsiteY944" fmla="*/ 616687 h 1257395"/>
                <a:gd name="connsiteX945" fmla="*/ 694333 w 3785343"/>
                <a:gd name="connsiteY945" fmla="*/ 616687 h 1257395"/>
                <a:gd name="connsiteX946" fmla="*/ 694333 w 3785343"/>
                <a:gd name="connsiteY946" fmla="*/ 617671 h 1257395"/>
                <a:gd name="connsiteX947" fmla="*/ 698530 w 3785343"/>
                <a:gd name="connsiteY947" fmla="*/ 617671 h 1257395"/>
                <a:gd name="connsiteX948" fmla="*/ 698530 w 3785343"/>
                <a:gd name="connsiteY948" fmla="*/ 618459 h 1257395"/>
                <a:gd name="connsiteX949" fmla="*/ 703682 w 3785343"/>
                <a:gd name="connsiteY949" fmla="*/ 618459 h 1257395"/>
                <a:gd name="connsiteX950" fmla="*/ 704636 w 3785343"/>
                <a:gd name="connsiteY950" fmla="*/ 618459 h 1257395"/>
                <a:gd name="connsiteX951" fmla="*/ 704636 w 3785343"/>
                <a:gd name="connsiteY951" fmla="*/ 619444 h 1257395"/>
                <a:gd name="connsiteX952" fmla="*/ 705781 w 3785343"/>
                <a:gd name="connsiteY952" fmla="*/ 619444 h 1257395"/>
                <a:gd name="connsiteX953" fmla="*/ 706735 w 3785343"/>
                <a:gd name="connsiteY953" fmla="*/ 619444 h 1257395"/>
                <a:gd name="connsiteX954" fmla="*/ 708834 w 3785343"/>
                <a:gd name="connsiteY954" fmla="*/ 619444 h 1257395"/>
                <a:gd name="connsiteX955" fmla="*/ 708834 w 3785343"/>
                <a:gd name="connsiteY955" fmla="*/ 620231 h 1257395"/>
                <a:gd name="connsiteX956" fmla="*/ 710933 w 3785343"/>
                <a:gd name="connsiteY956" fmla="*/ 620231 h 1257395"/>
                <a:gd name="connsiteX957" fmla="*/ 710933 w 3785343"/>
                <a:gd name="connsiteY957" fmla="*/ 621216 h 1257395"/>
                <a:gd name="connsiteX958" fmla="*/ 715130 w 3785343"/>
                <a:gd name="connsiteY958" fmla="*/ 621216 h 1257395"/>
                <a:gd name="connsiteX959" fmla="*/ 715130 w 3785343"/>
                <a:gd name="connsiteY959" fmla="*/ 622003 h 1257395"/>
                <a:gd name="connsiteX960" fmla="*/ 716084 w 3785343"/>
                <a:gd name="connsiteY960" fmla="*/ 622003 h 1257395"/>
                <a:gd name="connsiteX961" fmla="*/ 717229 w 3785343"/>
                <a:gd name="connsiteY961" fmla="*/ 622003 h 1257395"/>
                <a:gd name="connsiteX962" fmla="*/ 718183 w 3785343"/>
                <a:gd name="connsiteY962" fmla="*/ 622003 h 1257395"/>
                <a:gd name="connsiteX963" fmla="*/ 718183 w 3785343"/>
                <a:gd name="connsiteY963" fmla="*/ 622988 h 1257395"/>
                <a:gd name="connsiteX964" fmla="*/ 719328 w 3785343"/>
                <a:gd name="connsiteY964" fmla="*/ 622988 h 1257395"/>
                <a:gd name="connsiteX965" fmla="*/ 719328 w 3785343"/>
                <a:gd name="connsiteY965" fmla="*/ 623775 h 1257395"/>
                <a:gd name="connsiteX966" fmla="*/ 721236 w 3785343"/>
                <a:gd name="connsiteY966" fmla="*/ 623775 h 1257395"/>
                <a:gd name="connsiteX967" fmla="*/ 722381 w 3785343"/>
                <a:gd name="connsiteY967" fmla="*/ 623775 h 1257395"/>
                <a:gd name="connsiteX968" fmla="*/ 723335 w 3785343"/>
                <a:gd name="connsiteY968" fmla="*/ 623775 h 1257395"/>
                <a:gd name="connsiteX969" fmla="*/ 724480 w 3785343"/>
                <a:gd name="connsiteY969" fmla="*/ 623775 h 1257395"/>
                <a:gd name="connsiteX970" fmla="*/ 724480 w 3785343"/>
                <a:gd name="connsiteY970" fmla="*/ 624760 h 1257395"/>
                <a:gd name="connsiteX971" fmla="*/ 725434 w 3785343"/>
                <a:gd name="connsiteY971" fmla="*/ 624760 h 1257395"/>
                <a:gd name="connsiteX972" fmla="*/ 726578 w 3785343"/>
                <a:gd name="connsiteY972" fmla="*/ 624760 h 1257395"/>
                <a:gd name="connsiteX973" fmla="*/ 727533 w 3785343"/>
                <a:gd name="connsiteY973" fmla="*/ 624760 h 1257395"/>
                <a:gd name="connsiteX974" fmla="*/ 728487 w 3785343"/>
                <a:gd name="connsiteY974" fmla="*/ 624760 h 1257395"/>
                <a:gd name="connsiteX975" fmla="*/ 729631 w 3785343"/>
                <a:gd name="connsiteY975" fmla="*/ 624760 h 1257395"/>
                <a:gd name="connsiteX976" fmla="*/ 729631 w 3785343"/>
                <a:gd name="connsiteY976" fmla="*/ 625547 h 1257395"/>
                <a:gd name="connsiteX977" fmla="*/ 730585 w 3785343"/>
                <a:gd name="connsiteY977" fmla="*/ 625547 h 1257395"/>
                <a:gd name="connsiteX978" fmla="*/ 731730 w 3785343"/>
                <a:gd name="connsiteY978" fmla="*/ 625547 h 1257395"/>
                <a:gd name="connsiteX979" fmla="*/ 732684 w 3785343"/>
                <a:gd name="connsiteY979" fmla="*/ 625547 h 1257395"/>
                <a:gd name="connsiteX980" fmla="*/ 733638 w 3785343"/>
                <a:gd name="connsiteY980" fmla="*/ 625547 h 1257395"/>
                <a:gd name="connsiteX981" fmla="*/ 736882 w 3785343"/>
                <a:gd name="connsiteY981" fmla="*/ 625547 h 1257395"/>
                <a:gd name="connsiteX982" fmla="*/ 737836 w 3785343"/>
                <a:gd name="connsiteY982" fmla="*/ 625547 h 1257395"/>
                <a:gd name="connsiteX983" fmla="*/ 737836 w 3785343"/>
                <a:gd name="connsiteY983" fmla="*/ 626532 h 1257395"/>
                <a:gd name="connsiteX984" fmla="*/ 738981 w 3785343"/>
                <a:gd name="connsiteY984" fmla="*/ 626532 h 1257395"/>
                <a:gd name="connsiteX985" fmla="*/ 738981 w 3785343"/>
                <a:gd name="connsiteY985" fmla="*/ 628304 h 1257395"/>
                <a:gd name="connsiteX986" fmla="*/ 739935 w 3785343"/>
                <a:gd name="connsiteY986" fmla="*/ 628304 h 1257395"/>
                <a:gd name="connsiteX987" fmla="*/ 740126 w 3785343"/>
                <a:gd name="connsiteY987" fmla="*/ 628304 h 1257395"/>
                <a:gd name="connsiteX988" fmla="*/ 740126 w 3785343"/>
                <a:gd name="connsiteY988" fmla="*/ 629288 h 1257395"/>
                <a:gd name="connsiteX989" fmla="*/ 741080 w 3785343"/>
                <a:gd name="connsiteY989" fmla="*/ 629288 h 1257395"/>
                <a:gd name="connsiteX990" fmla="*/ 741080 w 3785343"/>
                <a:gd name="connsiteY990" fmla="*/ 630076 h 1257395"/>
                <a:gd name="connsiteX991" fmla="*/ 742034 w 3785343"/>
                <a:gd name="connsiteY991" fmla="*/ 630076 h 1257395"/>
                <a:gd name="connsiteX992" fmla="*/ 742034 w 3785343"/>
                <a:gd name="connsiteY992" fmla="*/ 630864 h 1257395"/>
                <a:gd name="connsiteX993" fmla="*/ 744132 w 3785343"/>
                <a:gd name="connsiteY993" fmla="*/ 630864 h 1257395"/>
                <a:gd name="connsiteX994" fmla="*/ 745086 w 3785343"/>
                <a:gd name="connsiteY994" fmla="*/ 630864 h 1257395"/>
                <a:gd name="connsiteX995" fmla="*/ 745086 w 3785343"/>
                <a:gd name="connsiteY995" fmla="*/ 631848 h 1257395"/>
                <a:gd name="connsiteX996" fmla="*/ 747185 w 3785343"/>
                <a:gd name="connsiteY996" fmla="*/ 631848 h 1257395"/>
                <a:gd name="connsiteX997" fmla="*/ 747185 w 3785343"/>
                <a:gd name="connsiteY997" fmla="*/ 632833 h 1257395"/>
                <a:gd name="connsiteX998" fmla="*/ 748330 w 3785343"/>
                <a:gd name="connsiteY998" fmla="*/ 632833 h 1257395"/>
                <a:gd name="connsiteX999" fmla="*/ 750238 w 3785343"/>
                <a:gd name="connsiteY999" fmla="*/ 632833 h 1257395"/>
                <a:gd name="connsiteX1000" fmla="*/ 750238 w 3785343"/>
                <a:gd name="connsiteY1000" fmla="*/ 633620 h 1257395"/>
                <a:gd name="connsiteX1001" fmla="*/ 752337 w 3785343"/>
                <a:gd name="connsiteY1001" fmla="*/ 633620 h 1257395"/>
                <a:gd name="connsiteX1002" fmla="*/ 753482 w 3785343"/>
                <a:gd name="connsiteY1002" fmla="*/ 633620 h 1257395"/>
                <a:gd name="connsiteX1003" fmla="*/ 754436 w 3785343"/>
                <a:gd name="connsiteY1003" fmla="*/ 633620 h 1257395"/>
                <a:gd name="connsiteX1004" fmla="*/ 755581 w 3785343"/>
                <a:gd name="connsiteY1004" fmla="*/ 633620 h 1257395"/>
                <a:gd name="connsiteX1005" fmla="*/ 756535 w 3785343"/>
                <a:gd name="connsiteY1005" fmla="*/ 633620 h 1257395"/>
                <a:gd name="connsiteX1006" fmla="*/ 756535 w 3785343"/>
                <a:gd name="connsiteY1006" fmla="*/ 634605 h 1257395"/>
                <a:gd name="connsiteX1007" fmla="*/ 758633 w 3785343"/>
                <a:gd name="connsiteY1007" fmla="*/ 634605 h 1257395"/>
                <a:gd name="connsiteX1008" fmla="*/ 758633 w 3785343"/>
                <a:gd name="connsiteY1008" fmla="*/ 635392 h 1257395"/>
                <a:gd name="connsiteX1009" fmla="*/ 759587 w 3785343"/>
                <a:gd name="connsiteY1009" fmla="*/ 635392 h 1257395"/>
                <a:gd name="connsiteX1010" fmla="*/ 760732 w 3785343"/>
                <a:gd name="connsiteY1010" fmla="*/ 635392 h 1257395"/>
                <a:gd name="connsiteX1011" fmla="*/ 761686 w 3785343"/>
                <a:gd name="connsiteY1011" fmla="*/ 635392 h 1257395"/>
                <a:gd name="connsiteX1012" fmla="*/ 761686 w 3785343"/>
                <a:gd name="connsiteY1012" fmla="*/ 636377 h 1257395"/>
                <a:gd name="connsiteX1013" fmla="*/ 766838 w 3785343"/>
                <a:gd name="connsiteY1013" fmla="*/ 636377 h 1257395"/>
                <a:gd name="connsiteX1014" fmla="*/ 767983 w 3785343"/>
                <a:gd name="connsiteY1014" fmla="*/ 636377 h 1257395"/>
                <a:gd name="connsiteX1015" fmla="*/ 771990 w 3785343"/>
                <a:gd name="connsiteY1015" fmla="*/ 636377 h 1257395"/>
                <a:gd name="connsiteX1016" fmla="*/ 775233 w 3785343"/>
                <a:gd name="connsiteY1016" fmla="*/ 636377 h 1257395"/>
                <a:gd name="connsiteX1017" fmla="*/ 776187 w 3785343"/>
                <a:gd name="connsiteY1017" fmla="*/ 636377 h 1257395"/>
                <a:gd name="connsiteX1018" fmla="*/ 779431 w 3785343"/>
                <a:gd name="connsiteY1018" fmla="*/ 636377 h 1257395"/>
                <a:gd name="connsiteX1019" fmla="*/ 780385 w 3785343"/>
                <a:gd name="connsiteY1019" fmla="*/ 636377 h 1257395"/>
                <a:gd name="connsiteX1020" fmla="*/ 780385 w 3785343"/>
                <a:gd name="connsiteY1020" fmla="*/ 637164 h 1257395"/>
                <a:gd name="connsiteX1021" fmla="*/ 783438 w 3785343"/>
                <a:gd name="connsiteY1021" fmla="*/ 637164 h 1257395"/>
                <a:gd name="connsiteX1022" fmla="*/ 787635 w 3785343"/>
                <a:gd name="connsiteY1022" fmla="*/ 637164 h 1257395"/>
                <a:gd name="connsiteX1023" fmla="*/ 792787 w 3785343"/>
                <a:gd name="connsiteY1023" fmla="*/ 637164 h 1257395"/>
                <a:gd name="connsiteX1024" fmla="*/ 793932 w 3785343"/>
                <a:gd name="connsiteY1024" fmla="*/ 637164 h 1257395"/>
                <a:gd name="connsiteX1025" fmla="*/ 794886 w 3785343"/>
                <a:gd name="connsiteY1025" fmla="*/ 637164 h 1257395"/>
                <a:gd name="connsiteX1026" fmla="*/ 794886 w 3785343"/>
                <a:gd name="connsiteY1026" fmla="*/ 638149 h 1257395"/>
                <a:gd name="connsiteX1027" fmla="*/ 795840 w 3785343"/>
                <a:gd name="connsiteY1027" fmla="*/ 638149 h 1257395"/>
                <a:gd name="connsiteX1028" fmla="*/ 795840 w 3785343"/>
                <a:gd name="connsiteY1028" fmla="*/ 639133 h 1257395"/>
                <a:gd name="connsiteX1029" fmla="*/ 797939 w 3785343"/>
                <a:gd name="connsiteY1029" fmla="*/ 639133 h 1257395"/>
                <a:gd name="connsiteX1030" fmla="*/ 802137 w 3785343"/>
                <a:gd name="connsiteY1030" fmla="*/ 639133 h 1257395"/>
                <a:gd name="connsiteX1031" fmla="*/ 804235 w 3785343"/>
                <a:gd name="connsiteY1031" fmla="*/ 639133 h 1257395"/>
                <a:gd name="connsiteX1032" fmla="*/ 804235 w 3785343"/>
                <a:gd name="connsiteY1032" fmla="*/ 639921 h 1257395"/>
                <a:gd name="connsiteX1033" fmla="*/ 805189 w 3785343"/>
                <a:gd name="connsiteY1033" fmla="*/ 639921 h 1257395"/>
                <a:gd name="connsiteX1034" fmla="*/ 806334 w 3785343"/>
                <a:gd name="connsiteY1034" fmla="*/ 639921 h 1257395"/>
                <a:gd name="connsiteX1035" fmla="*/ 808433 w 3785343"/>
                <a:gd name="connsiteY1035" fmla="*/ 639921 h 1257395"/>
                <a:gd name="connsiteX1036" fmla="*/ 808433 w 3785343"/>
                <a:gd name="connsiteY1036" fmla="*/ 640906 h 1257395"/>
                <a:gd name="connsiteX1037" fmla="*/ 809387 w 3785343"/>
                <a:gd name="connsiteY1037" fmla="*/ 640906 h 1257395"/>
                <a:gd name="connsiteX1038" fmla="*/ 810532 w 3785343"/>
                <a:gd name="connsiteY1038" fmla="*/ 640906 h 1257395"/>
                <a:gd name="connsiteX1039" fmla="*/ 810532 w 3785343"/>
                <a:gd name="connsiteY1039" fmla="*/ 641890 h 1257395"/>
                <a:gd name="connsiteX1040" fmla="*/ 816638 w 3785343"/>
                <a:gd name="connsiteY1040" fmla="*/ 641890 h 1257395"/>
                <a:gd name="connsiteX1041" fmla="*/ 816638 w 3785343"/>
                <a:gd name="connsiteY1041" fmla="*/ 642678 h 1257395"/>
                <a:gd name="connsiteX1042" fmla="*/ 819690 w 3785343"/>
                <a:gd name="connsiteY1042" fmla="*/ 642678 h 1257395"/>
                <a:gd name="connsiteX1043" fmla="*/ 821789 w 3785343"/>
                <a:gd name="connsiteY1043" fmla="*/ 642678 h 1257395"/>
                <a:gd name="connsiteX1044" fmla="*/ 821789 w 3785343"/>
                <a:gd name="connsiteY1044" fmla="*/ 643662 h 1257395"/>
                <a:gd name="connsiteX1045" fmla="*/ 822934 w 3785343"/>
                <a:gd name="connsiteY1045" fmla="*/ 643662 h 1257395"/>
                <a:gd name="connsiteX1046" fmla="*/ 822934 w 3785343"/>
                <a:gd name="connsiteY1046" fmla="*/ 644647 h 1257395"/>
                <a:gd name="connsiteX1047" fmla="*/ 823888 w 3785343"/>
                <a:gd name="connsiteY1047" fmla="*/ 644647 h 1257395"/>
                <a:gd name="connsiteX1048" fmla="*/ 823888 w 3785343"/>
                <a:gd name="connsiteY1048" fmla="*/ 645434 h 1257395"/>
                <a:gd name="connsiteX1049" fmla="*/ 824842 w 3785343"/>
                <a:gd name="connsiteY1049" fmla="*/ 645434 h 1257395"/>
                <a:gd name="connsiteX1050" fmla="*/ 826941 w 3785343"/>
                <a:gd name="connsiteY1050" fmla="*/ 645434 h 1257395"/>
                <a:gd name="connsiteX1051" fmla="*/ 828086 w 3785343"/>
                <a:gd name="connsiteY1051" fmla="*/ 645434 h 1257395"/>
                <a:gd name="connsiteX1052" fmla="*/ 828086 w 3785343"/>
                <a:gd name="connsiteY1052" fmla="*/ 646419 h 1257395"/>
                <a:gd name="connsiteX1053" fmla="*/ 829040 w 3785343"/>
                <a:gd name="connsiteY1053" fmla="*/ 646419 h 1257395"/>
                <a:gd name="connsiteX1054" fmla="*/ 830185 w 3785343"/>
                <a:gd name="connsiteY1054" fmla="*/ 646419 h 1257395"/>
                <a:gd name="connsiteX1055" fmla="*/ 832283 w 3785343"/>
                <a:gd name="connsiteY1055" fmla="*/ 646419 h 1257395"/>
                <a:gd name="connsiteX1056" fmla="*/ 832283 w 3785343"/>
                <a:gd name="connsiteY1056" fmla="*/ 647403 h 1257395"/>
                <a:gd name="connsiteX1057" fmla="*/ 834382 w 3785343"/>
                <a:gd name="connsiteY1057" fmla="*/ 647403 h 1257395"/>
                <a:gd name="connsiteX1058" fmla="*/ 834382 w 3785343"/>
                <a:gd name="connsiteY1058" fmla="*/ 649175 h 1257395"/>
                <a:gd name="connsiteX1059" fmla="*/ 835336 w 3785343"/>
                <a:gd name="connsiteY1059" fmla="*/ 649175 h 1257395"/>
                <a:gd name="connsiteX1060" fmla="*/ 835336 w 3785343"/>
                <a:gd name="connsiteY1060" fmla="*/ 650160 h 1257395"/>
                <a:gd name="connsiteX1061" fmla="*/ 836290 w 3785343"/>
                <a:gd name="connsiteY1061" fmla="*/ 650160 h 1257395"/>
                <a:gd name="connsiteX1062" fmla="*/ 837435 w 3785343"/>
                <a:gd name="connsiteY1062" fmla="*/ 650160 h 1257395"/>
                <a:gd name="connsiteX1063" fmla="*/ 837435 w 3785343"/>
                <a:gd name="connsiteY1063" fmla="*/ 650947 h 1257395"/>
                <a:gd name="connsiteX1064" fmla="*/ 838389 w 3785343"/>
                <a:gd name="connsiteY1064" fmla="*/ 650947 h 1257395"/>
                <a:gd name="connsiteX1065" fmla="*/ 838389 w 3785343"/>
                <a:gd name="connsiteY1065" fmla="*/ 651932 h 1257395"/>
                <a:gd name="connsiteX1066" fmla="*/ 839534 w 3785343"/>
                <a:gd name="connsiteY1066" fmla="*/ 651932 h 1257395"/>
                <a:gd name="connsiteX1067" fmla="*/ 841442 w 3785343"/>
                <a:gd name="connsiteY1067" fmla="*/ 651932 h 1257395"/>
                <a:gd name="connsiteX1068" fmla="*/ 841442 w 3785343"/>
                <a:gd name="connsiteY1068" fmla="*/ 652916 h 1257395"/>
                <a:gd name="connsiteX1069" fmla="*/ 842587 w 3785343"/>
                <a:gd name="connsiteY1069" fmla="*/ 652916 h 1257395"/>
                <a:gd name="connsiteX1070" fmla="*/ 842587 w 3785343"/>
                <a:gd name="connsiteY1070" fmla="*/ 653704 h 1257395"/>
                <a:gd name="connsiteX1071" fmla="*/ 843541 w 3785343"/>
                <a:gd name="connsiteY1071" fmla="*/ 653704 h 1257395"/>
                <a:gd name="connsiteX1072" fmla="*/ 844686 w 3785343"/>
                <a:gd name="connsiteY1072" fmla="*/ 653704 h 1257395"/>
                <a:gd name="connsiteX1073" fmla="*/ 844686 w 3785343"/>
                <a:gd name="connsiteY1073" fmla="*/ 654688 h 1257395"/>
                <a:gd name="connsiteX1074" fmla="*/ 845640 w 3785343"/>
                <a:gd name="connsiteY1074" fmla="*/ 654688 h 1257395"/>
                <a:gd name="connsiteX1075" fmla="*/ 848693 w 3785343"/>
                <a:gd name="connsiteY1075" fmla="*/ 654688 h 1257395"/>
                <a:gd name="connsiteX1076" fmla="*/ 850791 w 3785343"/>
                <a:gd name="connsiteY1076" fmla="*/ 654688 h 1257395"/>
                <a:gd name="connsiteX1077" fmla="*/ 854035 w 3785343"/>
                <a:gd name="connsiteY1077" fmla="*/ 654688 h 1257395"/>
                <a:gd name="connsiteX1078" fmla="*/ 854989 w 3785343"/>
                <a:gd name="connsiteY1078" fmla="*/ 654688 h 1257395"/>
                <a:gd name="connsiteX1079" fmla="*/ 854989 w 3785343"/>
                <a:gd name="connsiteY1079" fmla="*/ 655673 h 1257395"/>
                <a:gd name="connsiteX1080" fmla="*/ 857088 w 3785343"/>
                <a:gd name="connsiteY1080" fmla="*/ 655673 h 1257395"/>
                <a:gd name="connsiteX1081" fmla="*/ 859187 w 3785343"/>
                <a:gd name="connsiteY1081" fmla="*/ 655673 h 1257395"/>
                <a:gd name="connsiteX1082" fmla="*/ 859187 w 3785343"/>
                <a:gd name="connsiteY1082" fmla="*/ 656461 h 1257395"/>
                <a:gd name="connsiteX1083" fmla="*/ 860141 w 3785343"/>
                <a:gd name="connsiteY1083" fmla="*/ 656461 h 1257395"/>
                <a:gd name="connsiteX1084" fmla="*/ 860141 w 3785343"/>
                <a:gd name="connsiteY1084" fmla="*/ 657445 h 1257395"/>
                <a:gd name="connsiteX1085" fmla="*/ 861286 w 3785343"/>
                <a:gd name="connsiteY1085" fmla="*/ 657445 h 1257395"/>
                <a:gd name="connsiteX1086" fmla="*/ 861286 w 3785343"/>
                <a:gd name="connsiteY1086" fmla="*/ 658429 h 1257395"/>
                <a:gd name="connsiteX1087" fmla="*/ 865292 w 3785343"/>
                <a:gd name="connsiteY1087" fmla="*/ 658429 h 1257395"/>
                <a:gd name="connsiteX1088" fmla="*/ 866437 w 3785343"/>
                <a:gd name="connsiteY1088" fmla="*/ 658429 h 1257395"/>
                <a:gd name="connsiteX1089" fmla="*/ 867391 w 3785343"/>
                <a:gd name="connsiteY1089" fmla="*/ 658429 h 1257395"/>
                <a:gd name="connsiteX1090" fmla="*/ 868536 w 3785343"/>
                <a:gd name="connsiteY1090" fmla="*/ 658429 h 1257395"/>
                <a:gd name="connsiteX1091" fmla="*/ 869490 w 3785343"/>
                <a:gd name="connsiteY1091" fmla="*/ 658429 h 1257395"/>
                <a:gd name="connsiteX1092" fmla="*/ 869490 w 3785343"/>
                <a:gd name="connsiteY1092" fmla="*/ 659414 h 1257395"/>
                <a:gd name="connsiteX1093" fmla="*/ 870444 w 3785343"/>
                <a:gd name="connsiteY1093" fmla="*/ 659414 h 1257395"/>
                <a:gd name="connsiteX1094" fmla="*/ 871589 w 3785343"/>
                <a:gd name="connsiteY1094" fmla="*/ 659414 h 1257395"/>
                <a:gd name="connsiteX1095" fmla="*/ 872543 w 3785343"/>
                <a:gd name="connsiteY1095" fmla="*/ 659414 h 1257395"/>
                <a:gd name="connsiteX1096" fmla="*/ 873688 w 3785343"/>
                <a:gd name="connsiteY1096" fmla="*/ 659414 h 1257395"/>
                <a:gd name="connsiteX1097" fmla="*/ 875787 w 3785343"/>
                <a:gd name="connsiteY1097" fmla="*/ 659414 h 1257395"/>
                <a:gd name="connsiteX1098" fmla="*/ 876741 w 3785343"/>
                <a:gd name="connsiteY1098" fmla="*/ 659414 h 1257395"/>
                <a:gd name="connsiteX1099" fmla="*/ 876741 w 3785343"/>
                <a:gd name="connsiteY1099" fmla="*/ 660202 h 1257395"/>
                <a:gd name="connsiteX1100" fmla="*/ 877885 w 3785343"/>
                <a:gd name="connsiteY1100" fmla="*/ 660202 h 1257395"/>
                <a:gd name="connsiteX1101" fmla="*/ 877885 w 3785343"/>
                <a:gd name="connsiteY1101" fmla="*/ 661186 h 1257395"/>
                <a:gd name="connsiteX1102" fmla="*/ 878839 w 3785343"/>
                <a:gd name="connsiteY1102" fmla="*/ 661186 h 1257395"/>
                <a:gd name="connsiteX1103" fmla="*/ 879793 w 3785343"/>
                <a:gd name="connsiteY1103" fmla="*/ 661186 h 1257395"/>
                <a:gd name="connsiteX1104" fmla="*/ 880938 w 3785343"/>
                <a:gd name="connsiteY1104" fmla="*/ 661186 h 1257395"/>
                <a:gd name="connsiteX1105" fmla="*/ 881892 w 3785343"/>
                <a:gd name="connsiteY1105" fmla="*/ 661186 h 1257395"/>
                <a:gd name="connsiteX1106" fmla="*/ 881892 w 3785343"/>
                <a:gd name="connsiteY1106" fmla="*/ 662171 h 1257395"/>
                <a:gd name="connsiteX1107" fmla="*/ 883037 w 3785343"/>
                <a:gd name="connsiteY1107" fmla="*/ 662171 h 1257395"/>
                <a:gd name="connsiteX1108" fmla="*/ 883037 w 3785343"/>
                <a:gd name="connsiteY1108" fmla="*/ 663155 h 1257395"/>
                <a:gd name="connsiteX1109" fmla="*/ 883991 w 3785343"/>
                <a:gd name="connsiteY1109" fmla="*/ 663155 h 1257395"/>
                <a:gd name="connsiteX1110" fmla="*/ 883991 w 3785343"/>
                <a:gd name="connsiteY1110" fmla="*/ 664140 h 1257395"/>
                <a:gd name="connsiteX1111" fmla="*/ 885136 w 3785343"/>
                <a:gd name="connsiteY1111" fmla="*/ 664140 h 1257395"/>
                <a:gd name="connsiteX1112" fmla="*/ 886090 w 3785343"/>
                <a:gd name="connsiteY1112" fmla="*/ 664140 h 1257395"/>
                <a:gd name="connsiteX1113" fmla="*/ 887998 w 3785343"/>
                <a:gd name="connsiteY1113" fmla="*/ 664140 h 1257395"/>
                <a:gd name="connsiteX1114" fmla="*/ 887998 w 3785343"/>
                <a:gd name="connsiteY1114" fmla="*/ 664927 h 1257395"/>
                <a:gd name="connsiteX1115" fmla="*/ 888189 w 3785343"/>
                <a:gd name="connsiteY1115" fmla="*/ 664927 h 1257395"/>
                <a:gd name="connsiteX1116" fmla="*/ 889143 w 3785343"/>
                <a:gd name="connsiteY1116" fmla="*/ 664927 h 1257395"/>
                <a:gd name="connsiteX1117" fmla="*/ 890288 w 3785343"/>
                <a:gd name="connsiteY1117" fmla="*/ 664927 h 1257395"/>
                <a:gd name="connsiteX1118" fmla="*/ 890288 w 3785343"/>
                <a:gd name="connsiteY1118" fmla="*/ 665912 h 1257395"/>
                <a:gd name="connsiteX1119" fmla="*/ 891242 w 3785343"/>
                <a:gd name="connsiteY1119" fmla="*/ 665912 h 1257395"/>
                <a:gd name="connsiteX1120" fmla="*/ 892386 w 3785343"/>
                <a:gd name="connsiteY1120" fmla="*/ 665912 h 1257395"/>
                <a:gd name="connsiteX1121" fmla="*/ 893340 w 3785343"/>
                <a:gd name="connsiteY1121" fmla="*/ 665912 h 1257395"/>
                <a:gd name="connsiteX1122" fmla="*/ 893340 w 3785343"/>
                <a:gd name="connsiteY1122" fmla="*/ 666896 h 1257395"/>
                <a:gd name="connsiteX1123" fmla="*/ 894294 w 3785343"/>
                <a:gd name="connsiteY1123" fmla="*/ 666896 h 1257395"/>
                <a:gd name="connsiteX1124" fmla="*/ 894294 w 3785343"/>
                <a:gd name="connsiteY1124" fmla="*/ 667881 h 1257395"/>
                <a:gd name="connsiteX1125" fmla="*/ 895439 w 3785343"/>
                <a:gd name="connsiteY1125" fmla="*/ 667881 h 1257395"/>
                <a:gd name="connsiteX1126" fmla="*/ 896393 w 3785343"/>
                <a:gd name="connsiteY1126" fmla="*/ 667881 h 1257395"/>
                <a:gd name="connsiteX1127" fmla="*/ 897538 w 3785343"/>
                <a:gd name="connsiteY1127" fmla="*/ 667881 h 1257395"/>
                <a:gd name="connsiteX1128" fmla="*/ 899637 w 3785343"/>
                <a:gd name="connsiteY1128" fmla="*/ 667881 h 1257395"/>
                <a:gd name="connsiteX1129" fmla="*/ 900591 w 3785343"/>
                <a:gd name="connsiteY1129" fmla="*/ 667881 h 1257395"/>
                <a:gd name="connsiteX1130" fmla="*/ 901736 w 3785343"/>
                <a:gd name="connsiteY1130" fmla="*/ 667881 h 1257395"/>
                <a:gd name="connsiteX1131" fmla="*/ 903644 w 3785343"/>
                <a:gd name="connsiteY1131" fmla="*/ 667881 h 1257395"/>
                <a:gd name="connsiteX1132" fmla="*/ 905743 w 3785343"/>
                <a:gd name="connsiteY1132" fmla="*/ 667881 h 1257395"/>
                <a:gd name="connsiteX1133" fmla="*/ 906887 w 3785343"/>
                <a:gd name="connsiteY1133" fmla="*/ 667881 h 1257395"/>
                <a:gd name="connsiteX1134" fmla="*/ 906887 w 3785343"/>
                <a:gd name="connsiteY1134" fmla="*/ 668865 h 1257395"/>
                <a:gd name="connsiteX1135" fmla="*/ 907841 w 3785343"/>
                <a:gd name="connsiteY1135" fmla="*/ 668865 h 1257395"/>
                <a:gd name="connsiteX1136" fmla="*/ 909940 w 3785343"/>
                <a:gd name="connsiteY1136" fmla="*/ 668865 h 1257395"/>
                <a:gd name="connsiteX1137" fmla="*/ 913184 w 3785343"/>
                <a:gd name="connsiteY1137" fmla="*/ 668865 h 1257395"/>
                <a:gd name="connsiteX1138" fmla="*/ 914138 w 3785343"/>
                <a:gd name="connsiteY1138" fmla="*/ 668865 h 1257395"/>
                <a:gd name="connsiteX1139" fmla="*/ 916237 w 3785343"/>
                <a:gd name="connsiteY1139" fmla="*/ 668865 h 1257395"/>
                <a:gd name="connsiteX1140" fmla="*/ 917191 w 3785343"/>
                <a:gd name="connsiteY1140" fmla="*/ 668865 h 1257395"/>
                <a:gd name="connsiteX1141" fmla="*/ 919290 w 3785343"/>
                <a:gd name="connsiteY1141" fmla="*/ 668865 h 1257395"/>
                <a:gd name="connsiteX1142" fmla="*/ 920435 w 3785343"/>
                <a:gd name="connsiteY1142" fmla="*/ 668865 h 1257395"/>
                <a:gd name="connsiteX1143" fmla="*/ 920435 w 3785343"/>
                <a:gd name="connsiteY1143" fmla="*/ 669653 h 1257395"/>
                <a:gd name="connsiteX1144" fmla="*/ 921389 w 3785343"/>
                <a:gd name="connsiteY1144" fmla="*/ 669653 h 1257395"/>
                <a:gd name="connsiteX1145" fmla="*/ 921389 w 3785343"/>
                <a:gd name="connsiteY1145" fmla="*/ 670637 h 1257395"/>
                <a:gd name="connsiteX1146" fmla="*/ 922343 w 3785343"/>
                <a:gd name="connsiteY1146" fmla="*/ 670637 h 1257395"/>
                <a:gd name="connsiteX1147" fmla="*/ 925586 w 3785343"/>
                <a:gd name="connsiteY1147" fmla="*/ 670637 h 1257395"/>
                <a:gd name="connsiteX1148" fmla="*/ 927685 w 3785343"/>
                <a:gd name="connsiteY1148" fmla="*/ 670637 h 1257395"/>
                <a:gd name="connsiteX1149" fmla="*/ 928639 w 3785343"/>
                <a:gd name="connsiteY1149" fmla="*/ 670637 h 1257395"/>
                <a:gd name="connsiteX1150" fmla="*/ 928639 w 3785343"/>
                <a:gd name="connsiteY1150" fmla="*/ 671622 h 1257395"/>
                <a:gd name="connsiteX1151" fmla="*/ 929784 w 3785343"/>
                <a:gd name="connsiteY1151" fmla="*/ 671622 h 1257395"/>
                <a:gd name="connsiteX1152" fmla="*/ 930738 w 3785343"/>
                <a:gd name="connsiteY1152" fmla="*/ 671622 h 1257395"/>
                <a:gd name="connsiteX1153" fmla="*/ 931692 w 3785343"/>
                <a:gd name="connsiteY1153" fmla="*/ 671622 h 1257395"/>
                <a:gd name="connsiteX1154" fmla="*/ 931692 w 3785343"/>
                <a:gd name="connsiteY1154" fmla="*/ 672606 h 1257395"/>
                <a:gd name="connsiteX1155" fmla="*/ 932837 w 3785343"/>
                <a:gd name="connsiteY1155" fmla="*/ 672606 h 1257395"/>
                <a:gd name="connsiteX1156" fmla="*/ 933791 w 3785343"/>
                <a:gd name="connsiteY1156" fmla="*/ 672606 h 1257395"/>
                <a:gd name="connsiteX1157" fmla="*/ 934936 w 3785343"/>
                <a:gd name="connsiteY1157" fmla="*/ 672606 h 1257395"/>
                <a:gd name="connsiteX1158" fmla="*/ 935890 w 3785343"/>
                <a:gd name="connsiteY1158" fmla="*/ 672606 h 1257395"/>
                <a:gd name="connsiteX1159" fmla="*/ 935890 w 3785343"/>
                <a:gd name="connsiteY1159" fmla="*/ 673591 h 1257395"/>
                <a:gd name="connsiteX1160" fmla="*/ 937988 w 3785343"/>
                <a:gd name="connsiteY1160" fmla="*/ 673591 h 1257395"/>
                <a:gd name="connsiteX1161" fmla="*/ 940087 w 3785343"/>
                <a:gd name="connsiteY1161" fmla="*/ 673591 h 1257395"/>
                <a:gd name="connsiteX1162" fmla="*/ 940087 w 3785343"/>
                <a:gd name="connsiteY1162" fmla="*/ 674575 h 1257395"/>
                <a:gd name="connsiteX1163" fmla="*/ 941041 w 3785343"/>
                <a:gd name="connsiteY1163" fmla="*/ 674575 h 1257395"/>
                <a:gd name="connsiteX1164" fmla="*/ 941041 w 3785343"/>
                <a:gd name="connsiteY1164" fmla="*/ 675560 h 1257395"/>
                <a:gd name="connsiteX1165" fmla="*/ 942186 w 3785343"/>
                <a:gd name="connsiteY1165" fmla="*/ 675560 h 1257395"/>
                <a:gd name="connsiteX1166" fmla="*/ 943140 w 3785343"/>
                <a:gd name="connsiteY1166" fmla="*/ 675560 h 1257395"/>
                <a:gd name="connsiteX1167" fmla="*/ 943140 w 3785343"/>
                <a:gd name="connsiteY1167" fmla="*/ 676544 h 1257395"/>
                <a:gd name="connsiteX1168" fmla="*/ 945239 w 3785343"/>
                <a:gd name="connsiteY1168" fmla="*/ 676544 h 1257395"/>
                <a:gd name="connsiteX1169" fmla="*/ 946193 w 3785343"/>
                <a:gd name="connsiteY1169" fmla="*/ 676544 h 1257395"/>
                <a:gd name="connsiteX1170" fmla="*/ 949437 w 3785343"/>
                <a:gd name="connsiteY1170" fmla="*/ 676544 h 1257395"/>
                <a:gd name="connsiteX1171" fmla="*/ 949437 w 3785343"/>
                <a:gd name="connsiteY1171" fmla="*/ 677529 h 1257395"/>
                <a:gd name="connsiteX1172" fmla="*/ 950391 w 3785343"/>
                <a:gd name="connsiteY1172" fmla="*/ 677529 h 1257395"/>
                <a:gd name="connsiteX1173" fmla="*/ 950391 w 3785343"/>
                <a:gd name="connsiteY1173" fmla="*/ 679498 h 1257395"/>
                <a:gd name="connsiteX1174" fmla="*/ 951535 w 3785343"/>
                <a:gd name="connsiteY1174" fmla="*/ 679498 h 1257395"/>
                <a:gd name="connsiteX1175" fmla="*/ 951535 w 3785343"/>
                <a:gd name="connsiteY1175" fmla="*/ 681467 h 1257395"/>
                <a:gd name="connsiteX1176" fmla="*/ 952489 w 3785343"/>
                <a:gd name="connsiteY1176" fmla="*/ 681467 h 1257395"/>
                <a:gd name="connsiteX1177" fmla="*/ 953443 w 3785343"/>
                <a:gd name="connsiteY1177" fmla="*/ 681467 h 1257395"/>
                <a:gd name="connsiteX1178" fmla="*/ 956687 w 3785343"/>
                <a:gd name="connsiteY1178" fmla="*/ 681467 h 1257395"/>
                <a:gd name="connsiteX1179" fmla="*/ 962793 w 3785343"/>
                <a:gd name="connsiteY1179" fmla="*/ 681467 h 1257395"/>
                <a:gd name="connsiteX1180" fmla="*/ 964892 w 3785343"/>
                <a:gd name="connsiteY1180" fmla="*/ 681467 h 1257395"/>
                <a:gd name="connsiteX1181" fmla="*/ 964892 w 3785343"/>
                <a:gd name="connsiteY1181" fmla="*/ 683436 h 1257395"/>
                <a:gd name="connsiteX1182" fmla="*/ 965846 w 3785343"/>
                <a:gd name="connsiteY1182" fmla="*/ 683436 h 1257395"/>
                <a:gd name="connsiteX1183" fmla="*/ 965846 w 3785343"/>
                <a:gd name="connsiteY1183" fmla="*/ 684223 h 1257395"/>
                <a:gd name="connsiteX1184" fmla="*/ 966990 w 3785343"/>
                <a:gd name="connsiteY1184" fmla="*/ 684223 h 1257395"/>
                <a:gd name="connsiteX1185" fmla="*/ 966990 w 3785343"/>
                <a:gd name="connsiteY1185" fmla="*/ 685208 h 1257395"/>
                <a:gd name="connsiteX1186" fmla="*/ 967944 w 3785343"/>
                <a:gd name="connsiteY1186" fmla="*/ 685208 h 1257395"/>
                <a:gd name="connsiteX1187" fmla="*/ 970043 w 3785343"/>
                <a:gd name="connsiteY1187" fmla="*/ 685208 h 1257395"/>
                <a:gd name="connsiteX1188" fmla="*/ 970043 w 3785343"/>
                <a:gd name="connsiteY1188" fmla="*/ 686192 h 1257395"/>
                <a:gd name="connsiteX1189" fmla="*/ 972142 w 3785343"/>
                <a:gd name="connsiteY1189" fmla="*/ 686192 h 1257395"/>
                <a:gd name="connsiteX1190" fmla="*/ 973287 w 3785343"/>
                <a:gd name="connsiteY1190" fmla="*/ 686192 h 1257395"/>
                <a:gd name="connsiteX1191" fmla="*/ 974241 w 3785343"/>
                <a:gd name="connsiteY1191" fmla="*/ 686192 h 1257395"/>
                <a:gd name="connsiteX1192" fmla="*/ 976340 w 3785343"/>
                <a:gd name="connsiteY1192" fmla="*/ 686192 h 1257395"/>
                <a:gd name="connsiteX1193" fmla="*/ 979393 w 3785343"/>
                <a:gd name="connsiteY1193" fmla="*/ 686192 h 1257395"/>
                <a:gd name="connsiteX1194" fmla="*/ 980537 w 3785343"/>
                <a:gd name="connsiteY1194" fmla="*/ 686192 h 1257395"/>
                <a:gd name="connsiteX1195" fmla="*/ 980537 w 3785343"/>
                <a:gd name="connsiteY1195" fmla="*/ 687177 h 1257395"/>
                <a:gd name="connsiteX1196" fmla="*/ 981491 w 3785343"/>
                <a:gd name="connsiteY1196" fmla="*/ 687177 h 1257395"/>
                <a:gd name="connsiteX1197" fmla="*/ 981491 w 3785343"/>
                <a:gd name="connsiteY1197" fmla="*/ 688161 h 1257395"/>
                <a:gd name="connsiteX1198" fmla="*/ 985689 w 3785343"/>
                <a:gd name="connsiteY1198" fmla="*/ 688161 h 1257395"/>
                <a:gd name="connsiteX1199" fmla="*/ 985689 w 3785343"/>
                <a:gd name="connsiteY1199" fmla="*/ 689343 h 1257395"/>
                <a:gd name="connsiteX1200" fmla="*/ 986643 w 3785343"/>
                <a:gd name="connsiteY1200" fmla="*/ 689343 h 1257395"/>
                <a:gd name="connsiteX1201" fmla="*/ 987788 w 3785343"/>
                <a:gd name="connsiteY1201" fmla="*/ 689343 h 1257395"/>
                <a:gd name="connsiteX1202" fmla="*/ 989696 w 3785343"/>
                <a:gd name="connsiteY1202" fmla="*/ 689343 h 1257395"/>
                <a:gd name="connsiteX1203" fmla="*/ 990841 w 3785343"/>
                <a:gd name="connsiteY1203" fmla="*/ 689343 h 1257395"/>
                <a:gd name="connsiteX1204" fmla="*/ 990841 w 3785343"/>
                <a:gd name="connsiteY1204" fmla="*/ 690327 h 1257395"/>
                <a:gd name="connsiteX1205" fmla="*/ 991795 w 3785343"/>
                <a:gd name="connsiteY1205" fmla="*/ 690327 h 1257395"/>
                <a:gd name="connsiteX1206" fmla="*/ 992940 w 3785343"/>
                <a:gd name="connsiteY1206" fmla="*/ 690327 h 1257395"/>
                <a:gd name="connsiteX1207" fmla="*/ 992940 w 3785343"/>
                <a:gd name="connsiteY1207" fmla="*/ 691312 h 1257395"/>
                <a:gd name="connsiteX1208" fmla="*/ 995993 w 3785343"/>
                <a:gd name="connsiteY1208" fmla="*/ 691312 h 1257395"/>
                <a:gd name="connsiteX1209" fmla="*/ 995993 w 3785343"/>
                <a:gd name="connsiteY1209" fmla="*/ 693281 h 1257395"/>
                <a:gd name="connsiteX1210" fmla="*/ 997137 w 3785343"/>
                <a:gd name="connsiteY1210" fmla="*/ 693281 h 1257395"/>
                <a:gd name="connsiteX1211" fmla="*/ 998091 w 3785343"/>
                <a:gd name="connsiteY1211" fmla="*/ 693281 h 1257395"/>
                <a:gd name="connsiteX1212" fmla="*/ 1000190 w 3785343"/>
                <a:gd name="connsiteY1212" fmla="*/ 693281 h 1257395"/>
                <a:gd name="connsiteX1213" fmla="*/ 1000190 w 3785343"/>
                <a:gd name="connsiteY1213" fmla="*/ 694265 h 1257395"/>
                <a:gd name="connsiteX1214" fmla="*/ 1001144 w 3785343"/>
                <a:gd name="connsiteY1214" fmla="*/ 694265 h 1257395"/>
                <a:gd name="connsiteX1215" fmla="*/ 1002289 w 3785343"/>
                <a:gd name="connsiteY1215" fmla="*/ 694265 h 1257395"/>
                <a:gd name="connsiteX1216" fmla="*/ 1002289 w 3785343"/>
                <a:gd name="connsiteY1216" fmla="*/ 695250 h 1257395"/>
                <a:gd name="connsiteX1217" fmla="*/ 1005342 w 3785343"/>
                <a:gd name="connsiteY1217" fmla="*/ 695250 h 1257395"/>
                <a:gd name="connsiteX1218" fmla="*/ 1005342 w 3785343"/>
                <a:gd name="connsiteY1218" fmla="*/ 696234 h 1257395"/>
                <a:gd name="connsiteX1219" fmla="*/ 1006296 w 3785343"/>
                <a:gd name="connsiteY1219" fmla="*/ 696234 h 1257395"/>
                <a:gd name="connsiteX1220" fmla="*/ 1007441 w 3785343"/>
                <a:gd name="connsiteY1220" fmla="*/ 696234 h 1257395"/>
                <a:gd name="connsiteX1221" fmla="*/ 1008395 w 3785343"/>
                <a:gd name="connsiteY1221" fmla="*/ 696234 h 1257395"/>
                <a:gd name="connsiteX1222" fmla="*/ 1010494 w 3785343"/>
                <a:gd name="connsiteY1222" fmla="*/ 696234 h 1257395"/>
                <a:gd name="connsiteX1223" fmla="*/ 1012592 w 3785343"/>
                <a:gd name="connsiteY1223" fmla="*/ 696234 h 1257395"/>
                <a:gd name="connsiteX1224" fmla="*/ 1015645 w 3785343"/>
                <a:gd name="connsiteY1224" fmla="*/ 696234 h 1257395"/>
                <a:gd name="connsiteX1225" fmla="*/ 1015645 w 3785343"/>
                <a:gd name="connsiteY1225" fmla="*/ 697219 h 1257395"/>
                <a:gd name="connsiteX1226" fmla="*/ 1016790 w 3785343"/>
                <a:gd name="connsiteY1226" fmla="*/ 697219 h 1257395"/>
                <a:gd name="connsiteX1227" fmla="*/ 1017744 w 3785343"/>
                <a:gd name="connsiteY1227" fmla="*/ 697219 h 1257395"/>
                <a:gd name="connsiteX1228" fmla="*/ 1019843 w 3785343"/>
                <a:gd name="connsiteY1228" fmla="*/ 697219 h 1257395"/>
                <a:gd name="connsiteX1229" fmla="*/ 1021942 w 3785343"/>
                <a:gd name="connsiteY1229" fmla="*/ 697219 h 1257395"/>
                <a:gd name="connsiteX1230" fmla="*/ 1022896 w 3785343"/>
                <a:gd name="connsiteY1230" fmla="*/ 697219 h 1257395"/>
                <a:gd name="connsiteX1231" fmla="*/ 1022896 w 3785343"/>
                <a:gd name="connsiteY1231" fmla="*/ 698203 h 1257395"/>
                <a:gd name="connsiteX1232" fmla="*/ 1024041 w 3785343"/>
                <a:gd name="connsiteY1232" fmla="*/ 698203 h 1257395"/>
                <a:gd name="connsiteX1233" fmla="*/ 1024041 w 3785343"/>
                <a:gd name="connsiteY1233" fmla="*/ 699188 h 1257395"/>
                <a:gd name="connsiteX1234" fmla="*/ 1026139 w 3785343"/>
                <a:gd name="connsiteY1234" fmla="*/ 699188 h 1257395"/>
                <a:gd name="connsiteX1235" fmla="*/ 1026139 w 3785343"/>
                <a:gd name="connsiteY1235" fmla="*/ 700172 h 1257395"/>
                <a:gd name="connsiteX1236" fmla="*/ 1027093 w 3785343"/>
                <a:gd name="connsiteY1236" fmla="*/ 700172 h 1257395"/>
                <a:gd name="connsiteX1237" fmla="*/ 1027093 w 3785343"/>
                <a:gd name="connsiteY1237" fmla="*/ 701353 h 1257395"/>
                <a:gd name="connsiteX1238" fmla="*/ 1028238 w 3785343"/>
                <a:gd name="connsiteY1238" fmla="*/ 701353 h 1257395"/>
                <a:gd name="connsiteX1239" fmla="*/ 1028238 w 3785343"/>
                <a:gd name="connsiteY1239" fmla="*/ 702338 h 1257395"/>
                <a:gd name="connsiteX1240" fmla="*/ 1031291 w 3785343"/>
                <a:gd name="connsiteY1240" fmla="*/ 702338 h 1257395"/>
                <a:gd name="connsiteX1241" fmla="*/ 1031291 w 3785343"/>
                <a:gd name="connsiteY1241" fmla="*/ 703322 h 1257395"/>
                <a:gd name="connsiteX1242" fmla="*/ 1036443 w 3785343"/>
                <a:gd name="connsiteY1242" fmla="*/ 703322 h 1257395"/>
                <a:gd name="connsiteX1243" fmla="*/ 1036443 w 3785343"/>
                <a:gd name="connsiteY1243" fmla="*/ 704307 h 1257395"/>
                <a:gd name="connsiteX1244" fmla="*/ 1037397 w 3785343"/>
                <a:gd name="connsiteY1244" fmla="*/ 704307 h 1257395"/>
                <a:gd name="connsiteX1245" fmla="*/ 1037397 w 3785343"/>
                <a:gd name="connsiteY1245" fmla="*/ 705291 h 1257395"/>
                <a:gd name="connsiteX1246" fmla="*/ 1038542 w 3785343"/>
                <a:gd name="connsiteY1246" fmla="*/ 705291 h 1257395"/>
                <a:gd name="connsiteX1247" fmla="*/ 1040641 w 3785343"/>
                <a:gd name="connsiteY1247" fmla="*/ 705291 h 1257395"/>
                <a:gd name="connsiteX1248" fmla="*/ 1041595 w 3785343"/>
                <a:gd name="connsiteY1248" fmla="*/ 705291 h 1257395"/>
                <a:gd name="connsiteX1249" fmla="*/ 1042739 w 3785343"/>
                <a:gd name="connsiteY1249" fmla="*/ 705291 h 1257395"/>
                <a:gd name="connsiteX1250" fmla="*/ 1042739 w 3785343"/>
                <a:gd name="connsiteY1250" fmla="*/ 706276 h 1257395"/>
                <a:gd name="connsiteX1251" fmla="*/ 1043693 w 3785343"/>
                <a:gd name="connsiteY1251" fmla="*/ 706276 h 1257395"/>
                <a:gd name="connsiteX1252" fmla="*/ 1044647 w 3785343"/>
                <a:gd name="connsiteY1252" fmla="*/ 706276 h 1257395"/>
                <a:gd name="connsiteX1253" fmla="*/ 1047891 w 3785343"/>
                <a:gd name="connsiteY1253" fmla="*/ 706276 h 1257395"/>
                <a:gd name="connsiteX1254" fmla="*/ 1047891 w 3785343"/>
                <a:gd name="connsiteY1254" fmla="*/ 707260 h 1257395"/>
                <a:gd name="connsiteX1255" fmla="*/ 1048845 w 3785343"/>
                <a:gd name="connsiteY1255" fmla="*/ 707260 h 1257395"/>
                <a:gd name="connsiteX1256" fmla="*/ 1048845 w 3785343"/>
                <a:gd name="connsiteY1256" fmla="*/ 708245 h 1257395"/>
                <a:gd name="connsiteX1257" fmla="*/ 1049990 w 3785343"/>
                <a:gd name="connsiteY1257" fmla="*/ 708245 h 1257395"/>
                <a:gd name="connsiteX1258" fmla="*/ 1051898 w 3785343"/>
                <a:gd name="connsiteY1258" fmla="*/ 708245 h 1257395"/>
                <a:gd name="connsiteX1259" fmla="*/ 1053043 w 3785343"/>
                <a:gd name="connsiteY1259" fmla="*/ 708245 h 1257395"/>
                <a:gd name="connsiteX1260" fmla="*/ 1053043 w 3785343"/>
                <a:gd name="connsiteY1260" fmla="*/ 709426 h 1257395"/>
                <a:gd name="connsiteX1261" fmla="*/ 1053997 w 3785343"/>
                <a:gd name="connsiteY1261" fmla="*/ 709426 h 1257395"/>
                <a:gd name="connsiteX1262" fmla="*/ 1053997 w 3785343"/>
                <a:gd name="connsiteY1262" fmla="*/ 710411 h 1257395"/>
                <a:gd name="connsiteX1263" fmla="*/ 1057050 w 3785343"/>
                <a:gd name="connsiteY1263" fmla="*/ 710411 h 1257395"/>
                <a:gd name="connsiteX1264" fmla="*/ 1058194 w 3785343"/>
                <a:gd name="connsiteY1264" fmla="*/ 710411 h 1257395"/>
                <a:gd name="connsiteX1265" fmla="*/ 1063346 w 3785343"/>
                <a:gd name="connsiteY1265" fmla="*/ 710411 h 1257395"/>
                <a:gd name="connsiteX1266" fmla="*/ 1064491 w 3785343"/>
                <a:gd name="connsiteY1266" fmla="*/ 710411 h 1257395"/>
                <a:gd name="connsiteX1267" fmla="*/ 1064491 w 3785343"/>
                <a:gd name="connsiteY1267" fmla="*/ 711395 h 1257395"/>
                <a:gd name="connsiteX1268" fmla="*/ 1066399 w 3785343"/>
                <a:gd name="connsiteY1268" fmla="*/ 711395 h 1257395"/>
                <a:gd name="connsiteX1269" fmla="*/ 1066399 w 3785343"/>
                <a:gd name="connsiteY1269" fmla="*/ 712380 h 1257395"/>
                <a:gd name="connsiteX1270" fmla="*/ 1072695 w 3785343"/>
                <a:gd name="connsiteY1270" fmla="*/ 712380 h 1257395"/>
                <a:gd name="connsiteX1271" fmla="*/ 1073649 w 3785343"/>
                <a:gd name="connsiteY1271" fmla="*/ 712380 h 1257395"/>
                <a:gd name="connsiteX1272" fmla="*/ 1073649 w 3785343"/>
                <a:gd name="connsiteY1272" fmla="*/ 713364 h 1257395"/>
                <a:gd name="connsiteX1273" fmla="*/ 1075748 w 3785343"/>
                <a:gd name="connsiteY1273" fmla="*/ 713364 h 1257395"/>
                <a:gd name="connsiteX1274" fmla="*/ 1075748 w 3785343"/>
                <a:gd name="connsiteY1274" fmla="*/ 714349 h 1257395"/>
                <a:gd name="connsiteX1275" fmla="*/ 1079946 w 3785343"/>
                <a:gd name="connsiteY1275" fmla="*/ 714349 h 1257395"/>
                <a:gd name="connsiteX1276" fmla="*/ 1080900 w 3785343"/>
                <a:gd name="connsiteY1276" fmla="*/ 714349 h 1257395"/>
                <a:gd name="connsiteX1277" fmla="*/ 1082045 w 3785343"/>
                <a:gd name="connsiteY1277" fmla="*/ 714349 h 1257395"/>
                <a:gd name="connsiteX1278" fmla="*/ 1082999 w 3785343"/>
                <a:gd name="connsiteY1278" fmla="*/ 714349 h 1257395"/>
                <a:gd name="connsiteX1279" fmla="*/ 1086242 w 3785343"/>
                <a:gd name="connsiteY1279" fmla="*/ 714349 h 1257395"/>
                <a:gd name="connsiteX1280" fmla="*/ 1087196 w 3785343"/>
                <a:gd name="connsiteY1280" fmla="*/ 714349 h 1257395"/>
                <a:gd name="connsiteX1281" fmla="*/ 1087196 w 3785343"/>
                <a:gd name="connsiteY1281" fmla="*/ 715530 h 1257395"/>
                <a:gd name="connsiteX1282" fmla="*/ 1088341 w 3785343"/>
                <a:gd name="connsiteY1282" fmla="*/ 715530 h 1257395"/>
                <a:gd name="connsiteX1283" fmla="*/ 1091394 w 3785343"/>
                <a:gd name="connsiteY1283" fmla="*/ 715530 h 1257395"/>
                <a:gd name="connsiteX1284" fmla="*/ 1091394 w 3785343"/>
                <a:gd name="connsiteY1284" fmla="*/ 716515 h 1257395"/>
                <a:gd name="connsiteX1285" fmla="*/ 1092348 w 3785343"/>
                <a:gd name="connsiteY1285" fmla="*/ 716515 h 1257395"/>
                <a:gd name="connsiteX1286" fmla="*/ 1093493 w 3785343"/>
                <a:gd name="connsiteY1286" fmla="*/ 716515 h 1257395"/>
                <a:gd name="connsiteX1287" fmla="*/ 1096546 w 3785343"/>
                <a:gd name="connsiteY1287" fmla="*/ 716515 h 1257395"/>
                <a:gd name="connsiteX1288" fmla="*/ 1096546 w 3785343"/>
                <a:gd name="connsiteY1288" fmla="*/ 717499 h 1257395"/>
                <a:gd name="connsiteX1289" fmla="*/ 1097500 w 3785343"/>
                <a:gd name="connsiteY1289" fmla="*/ 717499 h 1257395"/>
                <a:gd name="connsiteX1290" fmla="*/ 1097500 w 3785343"/>
                <a:gd name="connsiteY1290" fmla="*/ 718484 h 1257395"/>
                <a:gd name="connsiteX1291" fmla="*/ 1098645 w 3785343"/>
                <a:gd name="connsiteY1291" fmla="*/ 718484 h 1257395"/>
                <a:gd name="connsiteX1292" fmla="*/ 1098645 w 3785343"/>
                <a:gd name="connsiteY1292" fmla="*/ 719468 h 1257395"/>
                <a:gd name="connsiteX1293" fmla="*/ 1100744 w 3785343"/>
                <a:gd name="connsiteY1293" fmla="*/ 719468 h 1257395"/>
                <a:gd name="connsiteX1294" fmla="*/ 1101698 w 3785343"/>
                <a:gd name="connsiteY1294" fmla="*/ 719468 h 1257395"/>
                <a:gd name="connsiteX1295" fmla="*/ 1101698 w 3785343"/>
                <a:gd name="connsiteY1295" fmla="*/ 720649 h 1257395"/>
                <a:gd name="connsiteX1296" fmla="*/ 1102652 w 3785343"/>
                <a:gd name="connsiteY1296" fmla="*/ 720649 h 1257395"/>
                <a:gd name="connsiteX1297" fmla="*/ 1103796 w 3785343"/>
                <a:gd name="connsiteY1297" fmla="*/ 720649 h 1257395"/>
                <a:gd name="connsiteX1298" fmla="*/ 1108948 w 3785343"/>
                <a:gd name="connsiteY1298" fmla="*/ 720649 h 1257395"/>
                <a:gd name="connsiteX1299" fmla="*/ 1108948 w 3785343"/>
                <a:gd name="connsiteY1299" fmla="*/ 721634 h 1257395"/>
                <a:gd name="connsiteX1300" fmla="*/ 1112001 w 3785343"/>
                <a:gd name="connsiteY1300" fmla="*/ 721634 h 1257395"/>
                <a:gd name="connsiteX1301" fmla="*/ 1112001 w 3785343"/>
                <a:gd name="connsiteY1301" fmla="*/ 723800 h 1257395"/>
                <a:gd name="connsiteX1302" fmla="*/ 1113146 w 3785343"/>
                <a:gd name="connsiteY1302" fmla="*/ 723800 h 1257395"/>
                <a:gd name="connsiteX1303" fmla="*/ 1115245 w 3785343"/>
                <a:gd name="connsiteY1303" fmla="*/ 723800 h 1257395"/>
                <a:gd name="connsiteX1304" fmla="*/ 1116199 w 3785343"/>
                <a:gd name="connsiteY1304" fmla="*/ 723800 h 1257395"/>
                <a:gd name="connsiteX1305" fmla="*/ 1117343 w 3785343"/>
                <a:gd name="connsiteY1305" fmla="*/ 723800 h 1257395"/>
                <a:gd name="connsiteX1306" fmla="*/ 1118297 w 3785343"/>
                <a:gd name="connsiteY1306" fmla="*/ 723800 h 1257395"/>
                <a:gd name="connsiteX1307" fmla="*/ 1119251 w 3785343"/>
                <a:gd name="connsiteY1307" fmla="*/ 723800 h 1257395"/>
                <a:gd name="connsiteX1308" fmla="*/ 1119251 w 3785343"/>
                <a:gd name="connsiteY1308" fmla="*/ 724784 h 1257395"/>
                <a:gd name="connsiteX1309" fmla="*/ 1123449 w 3785343"/>
                <a:gd name="connsiteY1309" fmla="*/ 724784 h 1257395"/>
                <a:gd name="connsiteX1310" fmla="*/ 1124594 w 3785343"/>
                <a:gd name="connsiteY1310" fmla="*/ 724784 h 1257395"/>
                <a:gd name="connsiteX1311" fmla="*/ 1128601 w 3785343"/>
                <a:gd name="connsiteY1311" fmla="*/ 724784 h 1257395"/>
                <a:gd name="connsiteX1312" fmla="*/ 1129746 w 3785343"/>
                <a:gd name="connsiteY1312" fmla="*/ 724784 h 1257395"/>
                <a:gd name="connsiteX1313" fmla="*/ 1132798 w 3785343"/>
                <a:gd name="connsiteY1313" fmla="*/ 724784 h 1257395"/>
                <a:gd name="connsiteX1314" fmla="*/ 1132798 w 3785343"/>
                <a:gd name="connsiteY1314" fmla="*/ 725769 h 1257395"/>
                <a:gd name="connsiteX1315" fmla="*/ 1133752 w 3785343"/>
                <a:gd name="connsiteY1315" fmla="*/ 725769 h 1257395"/>
                <a:gd name="connsiteX1316" fmla="*/ 1139095 w 3785343"/>
                <a:gd name="connsiteY1316" fmla="*/ 725769 h 1257395"/>
                <a:gd name="connsiteX1317" fmla="*/ 1139095 w 3785343"/>
                <a:gd name="connsiteY1317" fmla="*/ 727935 h 1257395"/>
                <a:gd name="connsiteX1318" fmla="*/ 1140049 w 3785343"/>
                <a:gd name="connsiteY1318" fmla="*/ 727935 h 1257395"/>
                <a:gd name="connsiteX1319" fmla="*/ 1141194 w 3785343"/>
                <a:gd name="connsiteY1319" fmla="*/ 727935 h 1257395"/>
                <a:gd name="connsiteX1320" fmla="*/ 1141194 w 3785343"/>
                <a:gd name="connsiteY1320" fmla="*/ 728919 h 1257395"/>
                <a:gd name="connsiteX1321" fmla="*/ 1146345 w 3785343"/>
                <a:gd name="connsiteY1321" fmla="*/ 728919 h 1257395"/>
                <a:gd name="connsiteX1322" fmla="*/ 1146345 w 3785343"/>
                <a:gd name="connsiteY1322" fmla="*/ 729904 h 1257395"/>
                <a:gd name="connsiteX1323" fmla="*/ 1147300 w 3785343"/>
                <a:gd name="connsiteY1323" fmla="*/ 729904 h 1257395"/>
                <a:gd name="connsiteX1324" fmla="*/ 1150352 w 3785343"/>
                <a:gd name="connsiteY1324" fmla="*/ 729904 h 1257395"/>
                <a:gd name="connsiteX1325" fmla="*/ 1152451 w 3785343"/>
                <a:gd name="connsiteY1325" fmla="*/ 729904 h 1257395"/>
                <a:gd name="connsiteX1326" fmla="*/ 1152451 w 3785343"/>
                <a:gd name="connsiteY1326" fmla="*/ 731085 h 1257395"/>
                <a:gd name="connsiteX1327" fmla="*/ 1160847 w 3785343"/>
                <a:gd name="connsiteY1327" fmla="*/ 731085 h 1257395"/>
                <a:gd name="connsiteX1328" fmla="*/ 1173249 w 3785343"/>
                <a:gd name="connsiteY1328" fmla="*/ 731085 h 1257395"/>
                <a:gd name="connsiteX1329" fmla="*/ 1173249 w 3785343"/>
                <a:gd name="connsiteY1329" fmla="*/ 732070 h 1257395"/>
                <a:gd name="connsiteX1330" fmla="*/ 1174203 w 3785343"/>
                <a:gd name="connsiteY1330" fmla="*/ 732070 h 1257395"/>
                <a:gd name="connsiteX1331" fmla="*/ 1174203 w 3785343"/>
                <a:gd name="connsiteY1331" fmla="*/ 733054 h 1257395"/>
                <a:gd name="connsiteX1332" fmla="*/ 1178400 w 3785343"/>
                <a:gd name="connsiteY1332" fmla="*/ 733054 h 1257395"/>
                <a:gd name="connsiteX1333" fmla="*/ 1178400 w 3785343"/>
                <a:gd name="connsiteY1333" fmla="*/ 734236 h 1257395"/>
                <a:gd name="connsiteX1334" fmla="*/ 1180499 w 3785343"/>
                <a:gd name="connsiteY1334" fmla="*/ 734236 h 1257395"/>
                <a:gd name="connsiteX1335" fmla="*/ 1181453 w 3785343"/>
                <a:gd name="connsiteY1335" fmla="*/ 734236 h 1257395"/>
                <a:gd name="connsiteX1336" fmla="*/ 1181453 w 3785343"/>
                <a:gd name="connsiteY1336" fmla="*/ 735220 h 1257395"/>
                <a:gd name="connsiteX1337" fmla="*/ 1183552 w 3785343"/>
                <a:gd name="connsiteY1337" fmla="*/ 735220 h 1257395"/>
                <a:gd name="connsiteX1338" fmla="*/ 1186796 w 3785343"/>
                <a:gd name="connsiteY1338" fmla="*/ 735220 h 1257395"/>
                <a:gd name="connsiteX1339" fmla="*/ 1186796 w 3785343"/>
                <a:gd name="connsiteY1339" fmla="*/ 736205 h 1257395"/>
                <a:gd name="connsiteX1340" fmla="*/ 1188131 w 3785343"/>
                <a:gd name="connsiteY1340" fmla="*/ 736205 h 1257395"/>
                <a:gd name="connsiteX1341" fmla="*/ 1188131 w 3785343"/>
                <a:gd name="connsiteY1341" fmla="*/ 737386 h 1257395"/>
                <a:gd name="connsiteX1342" fmla="*/ 1188704 w 3785343"/>
                <a:gd name="connsiteY1342" fmla="*/ 737386 h 1257395"/>
                <a:gd name="connsiteX1343" fmla="*/ 1189849 w 3785343"/>
                <a:gd name="connsiteY1343" fmla="*/ 737386 h 1257395"/>
                <a:gd name="connsiteX1344" fmla="*/ 1193855 w 3785343"/>
                <a:gd name="connsiteY1344" fmla="*/ 737386 h 1257395"/>
                <a:gd name="connsiteX1345" fmla="*/ 1195000 w 3785343"/>
                <a:gd name="connsiteY1345" fmla="*/ 737386 h 1257395"/>
                <a:gd name="connsiteX1346" fmla="*/ 1197099 w 3785343"/>
                <a:gd name="connsiteY1346" fmla="*/ 737386 h 1257395"/>
                <a:gd name="connsiteX1347" fmla="*/ 1198053 w 3785343"/>
                <a:gd name="connsiteY1347" fmla="*/ 737386 h 1257395"/>
                <a:gd name="connsiteX1348" fmla="*/ 1199198 w 3785343"/>
                <a:gd name="connsiteY1348" fmla="*/ 737386 h 1257395"/>
                <a:gd name="connsiteX1349" fmla="*/ 1206448 w 3785343"/>
                <a:gd name="connsiteY1349" fmla="*/ 737386 h 1257395"/>
                <a:gd name="connsiteX1350" fmla="*/ 1212554 w 3785343"/>
                <a:gd name="connsiteY1350" fmla="*/ 737386 h 1257395"/>
                <a:gd name="connsiteX1351" fmla="*/ 1214653 w 3785343"/>
                <a:gd name="connsiteY1351" fmla="*/ 737386 h 1257395"/>
                <a:gd name="connsiteX1352" fmla="*/ 1215798 w 3785343"/>
                <a:gd name="connsiteY1352" fmla="*/ 737386 h 1257395"/>
                <a:gd name="connsiteX1353" fmla="*/ 1215798 w 3785343"/>
                <a:gd name="connsiteY1353" fmla="*/ 738370 h 1257395"/>
                <a:gd name="connsiteX1354" fmla="*/ 1216752 w 3785343"/>
                <a:gd name="connsiteY1354" fmla="*/ 738370 h 1257395"/>
                <a:gd name="connsiteX1355" fmla="*/ 1217706 w 3785343"/>
                <a:gd name="connsiteY1355" fmla="*/ 738370 h 1257395"/>
                <a:gd name="connsiteX1356" fmla="*/ 1218851 w 3785343"/>
                <a:gd name="connsiteY1356" fmla="*/ 738370 h 1257395"/>
                <a:gd name="connsiteX1357" fmla="*/ 1219805 w 3785343"/>
                <a:gd name="connsiteY1357" fmla="*/ 738370 h 1257395"/>
                <a:gd name="connsiteX1358" fmla="*/ 1220950 w 3785343"/>
                <a:gd name="connsiteY1358" fmla="*/ 738370 h 1257395"/>
                <a:gd name="connsiteX1359" fmla="*/ 1220950 w 3785343"/>
                <a:gd name="connsiteY1359" fmla="*/ 739355 h 1257395"/>
                <a:gd name="connsiteX1360" fmla="*/ 1221903 w 3785343"/>
                <a:gd name="connsiteY1360" fmla="*/ 739355 h 1257395"/>
                <a:gd name="connsiteX1361" fmla="*/ 1223048 w 3785343"/>
                <a:gd name="connsiteY1361" fmla="*/ 739355 h 1257395"/>
                <a:gd name="connsiteX1362" fmla="*/ 1224956 w 3785343"/>
                <a:gd name="connsiteY1362" fmla="*/ 739355 h 1257395"/>
                <a:gd name="connsiteX1363" fmla="*/ 1230299 w 3785343"/>
                <a:gd name="connsiteY1363" fmla="*/ 739355 h 1257395"/>
                <a:gd name="connsiteX1364" fmla="*/ 1231253 w 3785343"/>
                <a:gd name="connsiteY1364" fmla="*/ 739355 h 1257395"/>
                <a:gd name="connsiteX1365" fmla="*/ 1235450 w 3785343"/>
                <a:gd name="connsiteY1365" fmla="*/ 739355 h 1257395"/>
                <a:gd name="connsiteX1366" fmla="*/ 1235450 w 3785343"/>
                <a:gd name="connsiteY1366" fmla="*/ 740536 h 1257395"/>
                <a:gd name="connsiteX1367" fmla="*/ 1238503 w 3785343"/>
                <a:gd name="connsiteY1367" fmla="*/ 740536 h 1257395"/>
                <a:gd name="connsiteX1368" fmla="*/ 1238503 w 3785343"/>
                <a:gd name="connsiteY1368" fmla="*/ 741521 h 1257395"/>
                <a:gd name="connsiteX1369" fmla="*/ 1239648 w 3785343"/>
                <a:gd name="connsiteY1369" fmla="*/ 741521 h 1257395"/>
                <a:gd name="connsiteX1370" fmla="*/ 1239648 w 3785343"/>
                <a:gd name="connsiteY1370" fmla="*/ 742702 h 1257395"/>
                <a:gd name="connsiteX1371" fmla="*/ 1240602 w 3785343"/>
                <a:gd name="connsiteY1371" fmla="*/ 742702 h 1257395"/>
                <a:gd name="connsiteX1372" fmla="*/ 1240602 w 3785343"/>
                <a:gd name="connsiteY1372" fmla="*/ 743687 h 1257395"/>
                <a:gd name="connsiteX1373" fmla="*/ 1244800 w 3785343"/>
                <a:gd name="connsiteY1373" fmla="*/ 743687 h 1257395"/>
                <a:gd name="connsiteX1374" fmla="*/ 1245754 w 3785343"/>
                <a:gd name="connsiteY1374" fmla="*/ 743687 h 1257395"/>
                <a:gd name="connsiteX1375" fmla="*/ 1247853 w 3785343"/>
                <a:gd name="connsiteY1375" fmla="*/ 743687 h 1257395"/>
                <a:gd name="connsiteX1376" fmla="*/ 1247853 w 3785343"/>
                <a:gd name="connsiteY1376" fmla="*/ 744868 h 1257395"/>
                <a:gd name="connsiteX1377" fmla="*/ 1254149 w 3785343"/>
                <a:gd name="connsiteY1377" fmla="*/ 744868 h 1257395"/>
                <a:gd name="connsiteX1378" fmla="*/ 1254149 w 3785343"/>
                <a:gd name="connsiteY1378" fmla="*/ 745853 h 1257395"/>
                <a:gd name="connsiteX1379" fmla="*/ 1255103 w 3785343"/>
                <a:gd name="connsiteY1379" fmla="*/ 745853 h 1257395"/>
                <a:gd name="connsiteX1380" fmla="*/ 1257202 w 3785343"/>
                <a:gd name="connsiteY1380" fmla="*/ 745853 h 1257395"/>
                <a:gd name="connsiteX1381" fmla="*/ 1257202 w 3785343"/>
                <a:gd name="connsiteY1381" fmla="*/ 747034 h 1257395"/>
                <a:gd name="connsiteX1382" fmla="*/ 1260255 w 3785343"/>
                <a:gd name="connsiteY1382" fmla="*/ 747034 h 1257395"/>
                <a:gd name="connsiteX1383" fmla="*/ 1261400 w 3785343"/>
                <a:gd name="connsiteY1383" fmla="*/ 747034 h 1257395"/>
                <a:gd name="connsiteX1384" fmla="*/ 1262354 w 3785343"/>
                <a:gd name="connsiteY1384" fmla="*/ 747034 h 1257395"/>
                <a:gd name="connsiteX1385" fmla="*/ 1262354 w 3785343"/>
                <a:gd name="connsiteY1385" fmla="*/ 749200 h 1257395"/>
                <a:gd name="connsiteX1386" fmla="*/ 1265407 w 3785343"/>
                <a:gd name="connsiteY1386" fmla="*/ 749200 h 1257395"/>
                <a:gd name="connsiteX1387" fmla="*/ 1265407 w 3785343"/>
                <a:gd name="connsiteY1387" fmla="*/ 750184 h 1257395"/>
                <a:gd name="connsiteX1388" fmla="*/ 1270558 w 3785343"/>
                <a:gd name="connsiteY1388" fmla="*/ 750184 h 1257395"/>
                <a:gd name="connsiteX1389" fmla="*/ 1273802 w 3785343"/>
                <a:gd name="connsiteY1389" fmla="*/ 750184 h 1257395"/>
                <a:gd name="connsiteX1390" fmla="*/ 1273802 w 3785343"/>
                <a:gd name="connsiteY1390" fmla="*/ 751169 h 1257395"/>
                <a:gd name="connsiteX1391" fmla="*/ 1274756 w 3785343"/>
                <a:gd name="connsiteY1391" fmla="*/ 751169 h 1257395"/>
                <a:gd name="connsiteX1392" fmla="*/ 1276855 w 3785343"/>
                <a:gd name="connsiteY1392" fmla="*/ 751169 h 1257395"/>
                <a:gd name="connsiteX1393" fmla="*/ 1281053 w 3785343"/>
                <a:gd name="connsiteY1393" fmla="*/ 751169 h 1257395"/>
                <a:gd name="connsiteX1394" fmla="*/ 1283151 w 3785343"/>
                <a:gd name="connsiteY1394" fmla="*/ 751169 h 1257395"/>
                <a:gd name="connsiteX1395" fmla="*/ 1283151 w 3785343"/>
                <a:gd name="connsiteY1395" fmla="*/ 753532 h 1257395"/>
                <a:gd name="connsiteX1396" fmla="*/ 1284105 w 3785343"/>
                <a:gd name="connsiteY1396" fmla="*/ 753532 h 1257395"/>
                <a:gd name="connsiteX1397" fmla="*/ 1284105 w 3785343"/>
                <a:gd name="connsiteY1397" fmla="*/ 754516 h 1257395"/>
                <a:gd name="connsiteX1398" fmla="*/ 1285250 w 3785343"/>
                <a:gd name="connsiteY1398" fmla="*/ 754516 h 1257395"/>
                <a:gd name="connsiteX1399" fmla="*/ 1286204 w 3785343"/>
                <a:gd name="connsiteY1399" fmla="*/ 754516 h 1257395"/>
                <a:gd name="connsiteX1400" fmla="*/ 1286204 w 3785343"/>
                <a:gd name="connsiteY1400" fmla="*/ 755698 h 1257395"/>
                <a:gd name="connsiteX1401" fmla="*/ 1287158 w 3785343"/>
                <a:gd name="connsiteY1401" fmla="*/ 755698 h 1257395"/>
                <a:gd name="connsiteX1402" fmla="*/ 1289257 w 3785343"/>
                <a:gd name="connsiteY1402" fmla="*/ 755698 h 1257395"/>
                <a:gd name="connsiteX1403" fmla="*/ 1292310 w 3785343"/>
                <a:gd name="connsiteY1403" fmla="*/ 755698 h 1257395"/>
                <a:gd name="connsiteX1404" fmla="*/ 1292310 w 3785343"/>
                <a:gd name="connsiteY1404" fmla="*/ 756682 h 1257395"/>
                <a:gd name="connsiteX1405" fmla="*/ 1294409 w 3785343"/>
                <a:gd name="connsiteY1405" fmla="*/ 756682 h 1257395"/>
                <a:gd name="connsiteX1406" fmla="*/ 1295554 w 3785343"/>
                <a:gd name="connsiteY1406" fmla="*/ 756682 h 1257395"/>
                <a:gd name="connsiteX1407" fmla="*/ 1297652 w 3785343"/>
                <a:gd name="connsiteY1407" fmla="*/ 756682 h 1257395"/>
                <a:gd name="connsiteX1408" fmla="*/ 1297652 w 3785343"/>
                <a:gd name="connsiteY1408" fmla="*/ 757863 h 1257395"/>
                <a:gd name="connsiteX1409" fmla="*/ 1297843 w 3785343"/>
                <a:gd name="connsiteY1409" fmla="*/ 757863 h 1257395"/>
                <a:gd name="connsiteX1410" fmla="*/ 1297843 w 3785343"/>
                <a:gd name="connsiteY1410" fmla="*/ 758848 h 1257395"/>
                <a:gd name="connsiteX1411" fmla="*/ 1298606 w 3785343"/>
                <a:gd name="connsiteY1411" fmla="*/ 758848 h 1257395"/>
                <a:gd name="connsiteX1412" fmla="*/ 1299751 w 3785343"/>
                <a:gd name="connsiteY1412" fmla="*/ 758848 h 1257395"/>
                <a:gd name="connsiteX1413" fmla="*/ 1300705 w 3785343"/>
                <a:gd name="connsiteY1413" fmla="*/ 758848 h 1257395"/>
                <a:gd name="connsiteX1414" fmla="*/ 1300705 w 3785343"/>
                <a:gd name="connsiteY1414" fmla="*/ 760029 h 1257395"/>
                <a:gd name="connsiteX1415" fmla="*/ 1301659 w 3785343"/>
                <a:gd name="connsiteY1415" fmla="*/ 760029 h 1257395"/>
                <a:gd name="connsiteX1416" fmla="*/ 1301659 w 3785343"/>
                <a:gd name="connsiteY1416" fmla="*/ 761014 h 1257395"/>
                <a:gd name="connsiteX1417" fmla="*/ 1302804 w 3785343"/>
                <a:gd name="connsiteY1417" fmla="*/ 761014 h 1257395"/>
                <a:gd name="connsiteX1418" fmla="*/ 1302804 w 3785343"/>
                <a:gd name="connsiteY1418" fmla="*/ 762195 h 1257395"/>
                <a:gd name="connsiteX1419" fmla="*/ 1303758 w 3785343"/>
                <a:gd name="connsiteY1419" fmla="*/ 762195 h 1257395"/>
                <a:gd name="connsiteX1420" fmla="*/ 1304903 w 3785343"/>
                <a:gd name="connsiteY1420" fmla="*/ 762195 h 1257395"/>
                <a:gd name="connsiteX1421" fmla="*/ 1305857 w 3785343"/>
                <a:gd name="connsiteY1421" fmla="*/ 762195 h 1257395"/>
                <a:gd name="connsiteX1422" fmla="*/ 1307002 w 3785343"/>
                <a:gd name="connsiteY1422" fmla="*/ 762195 h 1257395"/>
                <a:gd name="connsiteX1423" fmla="*/ 1308910 w 3785343"/>
                <a:gd name="connsiteY1423" fmla="*/ 762195 h 1257395"/>
                <a:gd name="connsiteX1424" fmla="*/ 1308910 w 3785343"/>
                <a:gd name="connsiteY1424" fmla="*/ 763180 h 1257395"/>
                <a:gd name="connsiteX1425" fmla="*/ 1312153 w 3785343"/>
                <a:gd name="connsiteY1425" fmla="*/ 763180 h 1257395"/>
                <a:gd name="connsiteX1426" fmla="*/ 1312153 w 3785343"/>
                <a:gd name="connsiteY1426" fmla="*/ 764361 h 1257395"/>
                <a:gd name="connsiteX1427" fmla="*/ 1314061 w 3785343"/>
                <a:gd name="connsiteY1427" fmla="*/ 764361 h 1257395"/>
                <a:gd name="connsiteX1428" fmla="*/ 1315206 w 3785343"/>
                <a:gd name="connsiteY1428" fmla="*/ 764361 h 1257395"/>
                <a:gd name="connsiteX1429" fmla="*/ 1315206 w 3785343"/>
                <a:gd name="connsiteY1429" fmla="*/ 765542 h 1257395"/>
                <a:gd name="connsiteX1430" fmla="*/ 1316160 w 3785343"/>
                <a:gd name="connsiteY1430" fmla="*/ 765542 h 1257395"/>
                <a:gd name="connsiteX1431" fmla="*/ 1318259 w 3785343"/>
                <a:gd name="connsiteY1431" fmla="*/ 765542 h 1257395"/>
                <a:gd name="connsiteX1432" fmla="*/ 1325510 w 3785343"/>
                <a:gd name="connsiteY1432" fmla="*/ 765542 h 1257395"/>
                <a:gd name="connsiteX1433" fmla="*/ 1326655 w 3785343"/>
                <a:gd name="connsiteY1433" fmla="*/ 765542 h 1257395"/>
                <a:gd name="connsiteX1434" fmla="*/ 1326655 w 3785343"/>
                <a:gd name="connsiteY1434" fmla="*/ 766527 h 1257395"/>
                <a:gd name="connsiteX1435" fmla="*/ 1332760 w 3785343"/>
                <a:gd name="connsiteY1435" fmla="*/ 766527 h 1257395"/>
                <a:gd name="connsiteX1436" fmla="*/ 1334859 w 3785343"/>
                <a:gd name="connsiteY1436" fmla="*/ 766527 h 1257395"/>
                <a:gd name="connsiteX1437" fmla="*/ 1334859 w 3785343"/>
                <a:gd name="connsiteY1437" fmla="*/ 768693 h 1257395"/>
                <a:gd name="connsiteX1438" fmla="*/ 1340011 w 3785343"/>
                <a:gd name="connsiteY1438" fmla="*/ 768693 h 1257395"/>
                <a:gd name="connsiteX1439" fmla="*/ 1340011 w 3785343"/>
                <a:gd name="connsiteY1439" fmla="*/ 769874 h 1257395"/>
                <a:gd name="connsiteX1440" fmla="*/ 1341155 w 3785343"/>
                <a:gd name="connsiteY1440" fmla="*/ 769874 h 1257395"/>
                <a:gd name="connsiteX1441" fmla="*/ 1341155 w 3785343"/>
                <a:gd name="connsiteY1441" fmla="*/ 771056 h 1257395"/>
                <a:gd name="connsiteX1442" fmla="*/ 1343254 w 3785343"/>
                <a:gd name="connsiteY1442" fmla="*/ 771056 h 1257395"/>
                <a:gd name="connsiteX1443" fmla="*/ 1343254 w 3785343"/>
                <a:gd name="connsiteY1443" fmla="*/ 772040 h 1257395"/>
                <a:gd name="connsiteX1444" fmla="*/ 1345353 w 3785343"/>
                <a:gd name="connsiteY1444" fmla="*/ 772040 h 1257395"/>
                <a:gd name="connsiteX1445" fmla="*/ 1346307 w 3785343"/>
                <a:gd name="connsiteY1445" fmla="*/ 772040 h 1257395"/>
                <a:gd name="connsiteX1446" fmla="*/ 1347261 w 3785343"/>
                <a:gd name="connsiteY1446" fmla="*/ 772040 h 1257395"/>
                <a:gd name="connsiteX1447" fmla="*/ 1351459 w 3785343"/>
                <a:gd name="connsiteY1447" fmla="*/ 772040 h 1257395"/>
                <a:gd name="connsiteX1448" fmla="*/ 1355657 w 3785343"/>
                <a:gd name="connsiteY1448" fmla="*/ 772040 h 1257395"/>
                <a:gd name="connsiteX1449" fmla="*/ 1360808 w 3785343"/>
                <a:gd name="connsiteY1449" fmla="*/ 772040 h 1257395"/>
                <a:gd name="connsiteX1450" fmla="*/ 1361762 w 3785343"/>
                <a:gd name="connsiteY1450" fmla="*/ 772040 h 1257395"/>
                <a:gd name="connsiteX1451" fmla="*/ 1361762 w 3785343"/>
                <a:gd name="connsiteY1451" fmla="*/ 773222 h 1257395"/>
                <a:gd name="connsiteX1452" fmla="*/ 1363861 w 3785343"/>
                <a:gd name="connsiteY1452" fmla="*/ 773222 h 1257395"/>
                <a:gd name="connsiteX1453" fmla="*/ 1363861 w 3785343"/>
                <a:gd name="connsiteY1453" fmla="*/ 774206 h 1257395"/>
                <a:gd name="connsiteX1454" fmla="*/ 1367105 w 3785343"/>
                <a:gd name="connsiteY1454" fmla="*/ 774206 h 1257395"/>
                <a:gd name="connsiteX1455" fmla="*/ 1368059 w 3785343"/>
                <a:gd name="connsiteY1455" fmla="*/ 774206 h 1257395"/>
                <a:gd name="connsiteX1456" fmla="*/ 1370158 w 3785343"/>
                <a:gd name="connsiteY1456" fmla="*/ 774206 h 1257395"/>
                <a:gd name="connsiteX1457" fmla="*/ 1372256 w 3785343"/>
                <a:gd name="connsiteY1457" fmla="*/ 774206 h 1257395"/>
                <a:gd name="connsiteX1458" fmla="*/ 1374355 w 3785343"/>
                <a:gd name="connsiteY1458" fmla="*/ 774206 h 1257395"/>
                <a:gd name="connsiteX1459" fmla="*/ 1374355 w 3785343"/>
                <a:gd name="connsiteY1459" fmla="*/ 775387 h 1257395"/>
                <a:gd name="connsiteX1460" fmla="*/ 1375309 w 3785343"/>
                <a:gd name="connsiteY1460" fmla="*/ 775387 h 1257395"/>
                <a:gd name="connsiteX1461" fmla="*/ 1375309 w 3785343"/>
                <a:gd name="connsiteY1461" fmla="*/ 776569 h 1257395"/>
                <a:gd name="connsiteX1462" fmla="*/ 1377408 w 3785343"/>
                <a:gd name="connsiteY1462" fmla="*/ 776569 h 1257395"/>
                <a:gd name="connsiteX1463" fmla="*/ 1378553 w 3785343"/>
                <a:gd name="connsiteY1463" fmla="*/ 776569 h 1257395"/>
                <a:gd name="connsiteX1464" fmla="*/ 1379507 w 3785343"/>
                <a:gd name="connsiteY1464" fmla="*/ 776569 h 1257395"/>
                <a:gd name="connsiteX1465" fmla="*/ 1379507 w 3785343"/>
                <a:gd name="connsiteY1465" fmla="*/ 777750 h 1257395"/>
                <a:gd name="connsiteX1466" fmla="*/ 1382560 w 3785343"/>
                <a:gd name="connsiteY1466" fmla="*/ 777750 h 1257395"/>
                <a:gd name="connsiteX1467" fmla="*/ 1383705 w 3785343"/>
                <a:gd name="connsiteY1467" fmla="*/ 777750 h 1257395"/>
                <a:gd name="connsiteX1468" fmla="*/ 1384659 w 3785343"/>
                <a:gd name="connsiteY1468" fmla="*/ 777750 h 1257395"/>
                <a:gd name="connsiteX1469" fmla="*/ 1387711 w 3785343"/>
                <a:gd name="connsiteY1469" fmla="*/ 777750 h 1257395"/>
                <a:gd name="connsiteX1470" fmla="*/ 1388856 w 3785343"/>
                <a:gd name="connsiteY1470" fmla="*/ 777750 h 1257395"/>
                <a:gd name="connsiteX1471" fmla="*/ 1388856 w 3785343"/>
                <a:gd name="connsiteY1471" fmla="*/ 778735 h 1257395"/>
                <a:gd name="connsiteX1472" fmla="*/ 1389810 w 3785343"/>
                <a:gd name="connsiteY1472" fmla="*/ 778735 h 1257395"/>
                <a:gd name="connsiteX1473" fmla="*/ 1389810 w 3785343"/>
                <a:gd name="connsiteY1473" fmla="*/ 779916 h 1257395"/>
                <a:gd name="connsiteX1474" fmla="*/ 1394008 w 3785343"/>
                <a:gd name="connsiteY1474" fmla="*/ 779916 h 1257395"/>
                <a:gd name="connsiteX1475" fmla="*/ 1396107 w 3785343"/>
                <a:gd name="connsiteY1475" fmla="*/ 779916 h 1257395"/>
                <a:gd name="connsiteX1476" fmla="*/ 1396107 w 3785343"/>
                <a:gd name="connsiteY1476" fmla="*/ 781097 h 1257395"/>
                <a:gd name="connsiteX1477" fmla="*/ 1400305 w 3785343"/>
                <a:gd name="connsiteY1477" fmla="*/ 781097 h 1257395"/>
                <a:gd name="connsiteX1478" fmla="*/ 1401258 w 3785343"/>
                <a:gd name="connsiteY1478" fmla="*/ 781097 h 1257395"/>
                <a:gd name="connsiteX1479" fmla="*/ 1405456 w 3785343"/>
                <a:gd name="connsiteY1479" fmla="*/ 781097 h 1257395"/>
                <a:gd name="connsiteX1480" fmla="*/ 1406410 w 3785343"/>
                <a:gd name="connsiteY1480" fmla="*/ 781097 h 1257395"/>
                <a:gd name="connsiteX1481" fmla="*/ 1406410 w 3785343"/>
                <a:gd name="connsiteY1481" fmla="*/ 782279 h 1257395"/>
                <a:gd name="connsiteX1482" fmla="*/ 1406792 w 3785343"/>
                <a:gd name="connsiteY1482" fmla="*/ 782279 h 1257395"/>
                <a:gd name="connsiteX1483" fmla="*/ 1406792 w 3785343"/>
                <a:gd name="connsiteY1483" fmla="*/ 783263 h 1257395"/>
                <a:gd name="connsiteX1484" fmla="*/ 1407555 w 3785343"/>
                <a:gd name="connsiteY1484" fmla="*/ 783263 h 1257395"/>
                <a:gd name="connsiteX1485" fmla="*/ 1407555 w 3785343"/>
                <a:gd name="connsiteY1485" fmla="*/ 784445 h 1257395"/>
                <a:gd name="connsiteX1486" fmla="*/ 1409654 w 3785343"/>
                <a:gd name="connsiteY1486" fmla="*/ 784445 h 1257395"/>
                <a:gd name="connsiteX1487" fmla="*/ 1419003 w 3785343"/>
                <a:gd name="connsiteY1487" fmla="*/ 784445 h 1257395"/>
                <a:gd name="connsiteX1488" fmla="*/ 1424155 w 3785343"/>
                <a:gd name="connsiteY1488" fmla="*/ 784445 h 1257395"/>
                <a:gd name="connsiteX1489" fmla="*/ 1424155 w 3785343"/>
                <a:gd name="connsiteY1489" fmla="*/ 785626 h 1257395"/>
                <a:gd name="connsiteX1490" fmla="*/ 1427208 w 3785343"/>
                <a:gd name="connsiteY1490" fmla="*/ 785626 h 1257395"/>
                <a:gd name="connsiteX1491" fmla="*/ 1429307 w 3785343"/>
                <a:gd name="connsiteY1491" fmla="*/ 785626 h 1257395"/>
                <a:gd name="connsiteX1492" fmla="*/ 1429307 w 3785343"/>
                <a:gd name="connsiteY1492" fmla="*/ 787792 h 1257395"/>
                <a:gd name="connsiteX1493" fmla="*/ 1431405 w 3785343"/>
                <a:gd name="connsiteY1493" fmla="*/ 787792 h 1257395"/>
                <a:gd name="connsiteX1494" fmla="*/ 1431405 w 3785343"/>
                <a:gd name="connsiteY1494" fmla="*/ 788973 h 1257395"/>
                <a:gd name="connsiteX1495" fmla="*/ 1434458 w 3785343"/>
                <a:gd name="connsiteY1495" fmla="*/ 788973 h 1257395"/>
                <a:gd name="connsiteX1496" fmla="*/ 1434458 w 3785343"/>
                <a:gd name="connsiteY1496" fmla="*/ 790155 h 1257395"/>
                <a:gd name="connsiteX1497" fmla="*/ 1436557 w 3785343"/>
                <a:gd name="connsiteY1497" fmla="*/ 790155 h 1257395"/>
                <a:gd name="connsiteX1498" fmla="*/ 1436557 w 3785343"/>
                <a:gd name="connsiteY1498" fmla="*/ 791336 h 1257395"/>
                <a:gd name="connsiteX1499" fmla="*/ 1440755 w 3785343"/>
                <a:gd name="connsiteY1499" fmla="*/ 791336 h 1257395"/>
                <a:gd name="connsiteX1500" fmla="*/ 1446860 w 3785343"/>
                <a:gd name="connsiteY1500" fmla="*/ 791336 h 1257395"/>
                <a:gd name="connsiteX1501" fmla="*/ 1446860 w 3785343"/>
                <a:gd name="connsiteY1501" fmla="*/ 792518 h 1257395"/>
                <a:gd name="connsiteX1502" fmla="*/ 1451058 w 3785343"/>
                <a:gd name="connsiteY1502" fmla="*/ 792518 h 1257395"/>
                <a:gd name="connsiteX1503" fmla="*/ 1451058 w 3785343"/>
                <a:gd name="connsiteY1503" fmla="*/ 793502 h 1257395"/>
                <a:gd name="connsiteX1504" fmla="*/ 1451249 w 3785343"/>
                <a:gd name="connsiteY1504" fmla="*/ 793502 h 1257395"/>
                <a:gd name="connsiteX1505" fmla="*/ 1451249 w 3785343"/>
                <a:gd name="connsiteY1505" fmla="*/ 794683 h 1257395"/>
                <a:gd name="connsiteX1506" fmla="*/ 1453157 w 3785343"/>
                <a:gd name="connsiteY1506" fmla="*/ 794683 h 1257395"/>
                <a:gd name="connsiteX1507" fmla="*/ 1455256 w 3785343"/>
                <a:gd name="connsiteY1507" fmla="*/ 794683 h 1257395"/>
                <a:gd name="connsiteX1508" fmla="*/ 1456210 w 3785343"/>
                <a:gd name="connsiteY1508" fmla="*/ 794683 h 1257395"/>
                <a:gd name="connsiteX1509" fmla="*/ 1460407 w 3785343"/>
                <a:gd name="connsiteY1509" fmla="*/ 794683 h 1257395"/>
                <a:gd name="connsiteX1510" fmla="*/ 1460407 w 3785343"/>
                <a:gd name="connsiteY1510" fmla="*/ 795865 h 1257395"/>
                <a:gd name="connsiteX1511" fmla="*/ 1462506 w 3785343"/>
                <a:gd name="connsiteY1511" fmla="*/ 795865 h 1257395"/>
                <a:gd name="connsiteX1512" fmla="*/ 1464414 w 3785343"/>
                <a:gd name="connsiteY1512" fmla="*/ 795865 h 1257395"/>
                <a:gd name="connsiteX1513" fmla="*/ 1464414 w 3785343"/>
                <a:gd name="connsiteY1513" fmla="*/ 797046 h 1257395"/>
                <a:gd name="connsiteX1514" fmla="*/ 1465559 w 3785343"/>
                <a:gd name="connsiteY1514" fmla="*/ 797046 h 1257395"/>
                <a:gd name="connsiteX1515" fmla="*/ 1467658 w 3785343"/>
                <a:gd name="connsiteY1515" fmla="*/ 797046 h 1257395"/>
                <a:gd name="connsiteX1516" fmla="*/ 1467658 w 3785343"/>
                <a:gd name="connsiteY1516" fmla="*/ 798228 h 1257395"/>
                <a:gd name="connsiteX1517" fmla="*/ 1471856 w 3785343"/>
                <a:gd name="connsiteY1517" fmla="*/ 798228 h 1257395"/>
                <a:gd name="connsiteX1518" fmla="*/ 1471856 w 3785343"/>
                <a:gd name="connsiteY1518" fmla="*/ 799212 h 1257395"/>
                <a:gd name="connsiteX1519" fmla="*/ 1472810 w 3785343"/>
                <a:gd name="connsiteY1519" fmla="*/ 799212 h 1257395"/>
                <a:gd name="connsiteX1520" fmla="*/ 1473764 w 3785343"/>
                <a:gd name="connsiteY1520" fmla="*/ 799212 h 1257395"/>
                <a:gd name="connsiteX1521" fmla="*/ 1473764 w 3785343"/>
                <a:gd name="connsiteY1521" fmla="*/ 800394 h 1257395"/>
                <a:gd name="connsiteX1522" fmla="*/ 1475863 w 3785343"/>
                <a:gd name="connsiteY1522" fmla="*/ 800394 h 1257395"/>
                <a:gd name="connsiteX1523" fmla="*/ 1483113 w 3785343"/>
                <a:gd name="connsiteY1523" fmla="*/ 800394 h 1257395"/>
                <a:gd name="connsiteX1524" fmla="*/ 1488265 w 3785343"/>
                <a:gd name="connsiteY1524" fmla="*/ 800394 h 1257395"/>
                <a:gd name="connsiteX1525" fmla="*/ 1492462 w 3785343"/>
                <a:gd name="connsiteY1525" fmla="*/ 800394 h 1257395"/>
                <a:gd name="connsiteX1526" fmla="*/ 1492462 w 3785343"/>
                <a:gd name="connsiteY1526" fmla="*/ 801575 h 1257395"/>
                <a:gd name="connsiteX1527" fmla="*/ 1494561 w 3785343"/>
                <a:gd name="connsiteY1527" fmla="*/ 801575 h 1257395"/>
                <a:gd name="connsiteX1528" fmla="*/ 1494561 w 3785343"/>
                <a:gd name="connsiteY1528" fmla="*/ 802756 h 1257395"/>
                <a:gd name="connsiteX1529" fmla="*/ 1497614 w 3785343"/>
                <a:gd name="connsiteY1529" fmla="*/ 802756 h 1257395"/>
                <a:gd name="connsiteX1530" fmla="*/ 1498759 w 3785343"/>
                <a:gd name="connsiteY1530" fmla="*/ 802756 h 1257395"/>
                <a:gd name="connsiteX1531" fmla="*/ 1501812 w 3785343"/>
                <a:gd name="connsiteY1531" fmla="*/ 802756 h 1257395"/>
                <a:gd name="connsiteX1532" fmla="*/ 1501812 w 3785343"/>
                <a:gd name="connsiteY1532" fmla="*/ 803938 h 1257395"/>
                <a:gd name="connsiteX1533" fmla="*/ 1502766 w 3785343"/>
                <a:gd name="connsiteY1533" fmla="*/ 803938 h 1257395"/>
                <a:gd name="connsiteX1534" fmla="*/ 1504865 w 3785343"/>
                <a:gd name="connsiteY1534" fmla="*/ 803938 h 1257395"/>
                <a:gd name="connsiteX1535" fmla="*/ 1516313 w 3785343"/>
                <a:gd name="connsiteY1535" fmla="*/ 803938 h 1257395"/>
                <a:gd name="connsiteX1536" fmla="*/ 1516313 w 3785343"/>
                <a:gd name="connsiteY1536" fmla="*/ 805119 h 1257395"/>
                <a:gd name="connsiteX1537" fmla="*/ 1518412 w 3785343"/>
                <a:gd name="connsiteY1537" fmla="*/ 805119 h 1257395"/>
                <a:gd name="connsiteX1538" fmla="*/ 1518412 w 3785343"/>
                <a:gd name="connsiteY1538" fmla="*/ 806301 h 1257395"/>
                <a:gd name="connsiteX1539" fmla="*/ 1522609 w 3785343"/>
                <a:gd name="connsiteY1539" fmla="*/ 806301 h 1257395"/>
                <a:gd name="connsiteX1540" fmla="*/ 1523563 w 3785343"/>
                <a:gd name="connsiteY1540" fmla="*/ 806301 h 1257395"/>
                <a:gd name="connsiteX1541" fmla="*/ 1527761 w 3785343"/>
                <a:gd name="connsiteY1541" fmla="*/ 806301 h 1257395"/>
                <a:gd name="connsiteX1542" fmla="*/ 1528715 w 3785343"/>
                <a:gd name="connsiteY1542" fmla="*/ 806301 h 1257395"/>
                <a:gd name="connsiteX1543" fmla="*/ 1528715 w 3785343"/>
                <a:gd name="connsiteY1543" fmla="*/ 808466 h 1257395"/>
                <a:gd name="connsiteX1544" fmla="*/ 1529860 w 3785343"/>
                <a:gd name="connsiteY1544" fmla="*/ 808466 h 1257395"/>
                <a:gd name="connsiteX1545" fmla="*/ 1531959 w 3785343"/>
                <a:gd name="connsiteY1545" fmla="*/ 808466 h 1257395"/>
                <a:gd name="connsiteX1546" fmla="*/ 1532913 w 3785343"/>
                <a:gd name="connsiteY1546" fmla="*/ 808466 h 1257395"/>
                <a:gd name="connsiteX1547" fmla="*/ 1535012 w 3785343"/>
                <a:gd name="connsiteY1547" fmla="*/ 808466 h 1257395"/>
                <a:gd name="connsiteX1548" fmla="*/ 1535012 w 3785343"/>
                <a:gd name="connsiteY1548" fmla="*/ 810829 h 1257395"/>
                <a:gd name="connsiteX1549" fmla="*/ 1535965 w 3785343"/>
                <a:gd name="connsiteY1549" fmla="*/ 810829 h 1257395"/>
                <a:gd name="connsiteX1550" fmla="*/ 1539209 w 3785343"/>
                <a:gd name="connsiteY1550" fmla="*/ 810829 h 1257395"/>
                <a:gd name="connsiteX1551" fmla="*/ 1540163 w 3785343"/>
                <a:gd name="connsiteY1551" fmla="*/ 810829 h 1257395"/>
                <a:gd name="connsiteX1552" fmla="*/ 1542262 w 3785343"/>
                <a:gd name="connsiteY1552" fmla="*/ 810829 h 1257395"/>
                <a:gd name="connsiteX1553" fmla="*/ 1544361 w 3785343"/>
                <a:gd name="connsiteY1553" fmla="*/ 810829 h 1257395"/>
                <a:gd name="connsiteX1554" fmla="*/ 1544361 w 3785343"/>
                <a:gd name="connsiteY1554" fmla="*/ 813192 h 1257395"/>
                <a:gd name="connsiteX1555" fmla="*/ 1545315 w 3785343"/>
                <a:gd name="connsiteY1555" fmla="*/ 813192 h 1257395"/>
                <a:gd name="connsiteX1556" fmla="*/ 1549513 w 3785343"/>
                <a:gd name="connsiteY1556" fmla="*/ 813192 h 1257395"/>
                <a:gd name="connsiteX1557" fmla="*/ 1549513 w 3785343"/>
                <a:gd name="connsiteY1557" fmla="*/ 814373 h 1257395"/>
                <a:gd name="connsiteX1558" fmla="*/ 1552565 w 3785343"/>
                <a:gd name="connsiteY1558" fmla="*/ 814373 h 1257395"/>
                <a:gd name="connsiteX1559" fmla="*/ 1557717 w 3785343"/>
                <a:gd name="connsiteY1559" fmla="*/ 814373 h 1257395"/>
                <a:gd name="connsiteX1560" fmla="*/ 1558862 w 3785343"/>
                <a:gd name="connsiteY1560" fmla="*/ 814373 h 1257395"/>
                <a:gd name="connsiteX1561" fmla="*/ 1558862 w 3785343"/>
                <a:gd name="connsiteY1561" fmla="*/ 815555 h 1257395"/>
                <a:gd name="connsiteX1562" fmla="*/ 1559816 w 3785343"/>
                <a:gd name="connsiteY1562" fmla="*/ 815555 h 1257395"/>
                <a:gd name="connsiteX1563" fmla="*/ 1560961 w 3785343"/>
                <a:gd name="connsiteY1563" fmla="*/ 815555 h 1257395"/>
                <a:gd name="connsiteX1564" fmla="*/ 1560961 w 3785343"/>
                <a:gd name="connsiteY1564" fmla="*/ 816736 h 1257395"/>
                <a:gd name="connsiteX1565" fmla="*/ 1562869 w 3785343"/>
                <a:gd name="connsiteY1565" fmla="*/ 816736 h 1257395"/>
                <a:gd name="connsiteX1566" fmla="*/ 1564014 w 3785343"/>
                <a:gd name="connsiteY1566" fmla="*/ 816736 h 1257395"/>
                <a:gd name="connsiteX1567" fmla="*/ 1564968 w 3785343"/>
                <a:gd name="connsiteY1567" fmla="*/ 816736 h 1257395"/>
                <a:gd name="connsiteX1568" fmla="*/ 1570119 w 3785343"/>
                <a:gd name="connsiteY1568" fmla="*/ 816736 h 1257395"/>
                <a:gd name="connsiteX1569" fmla="*/ 1570119 w 3785343"/>
                <a:gd name="connsiteY1569" fmla="*/ 817918 h 1257395"/>
                <a:gd name="connsiteX1570" fmla="*/ 1575462 w 3785343"/>
                <a:gd name="connsiteY1570" fmla="*/ 817918 h 1257395"/>
                <a:gd name="connsiteX1571" fmla="*/ 1582712 w 3785343"/>
                <a:gd name="connsiteY1571" fmla="*/ 817918 h 1257395"/>
                <a:gd name="connsiteX1572" fmla="*/ 1582712 w 3785343"/>
                <a:gd name="connsiteY1572" fmla="*/ 819099 h 1257395"/>
                <a:gd name="connsiteX1573" fmla="*/ 1583666 w 3785343"/>
                <a:gd name="connsiteY1573" fmla="*/ 819099 h 1257395"/>
                <a:gd name="connsiteX1574" fmla="*/ 1583666 w 3785343"/>
                <a:gd name="connsiteY1574" fmla="*/ 820280 h 1257395"/>
                <a:gd name="connsiteX1575" fmla="*/ 1584811 w 3785343"/>
                <a:gd name="connsiteY1575" fmla="*/ 820280 h 1257395"/>
                <a:gd name="connsiteX1576" fmla="*/ 1585765 w 3785343"/>
                <a:gd name="connsiteY1576" fmla="*/ 820280 h 1257395"/>
                <a:gd name="connsiteX1577" fmla="*/ 1592062 w 3785343"/>
                <a:gd name="connsiteY1577" fmla="*/ 820280 h 1257395"/>
                <a:gd name="connsiteX1578" fmla="*/ 1592062 w 3785343"/>
                <a:gd name="connsiteY1578" fmla="*/ 822643 h 1257395"/>
                <a:gd name="connsiteX1579" fmla="*/ 1593016 w 3785343"/>
                <a:gd name="connsiteY1579" fmla="*/ 822643 h 1257395"/>
                <a:gd name="connsiteX1580" fmla="*/ 1593016 w 3785343"/>
                <a:gd name="connsiteY1580" fmla="*/ 823824 h 1257395"/>
                <a:gd name="connsiteX1581" fmla="*/ 1593970 w 3785343"/>
                <a:gd name="connsiteY1581" fmla="*/ 823824 h 1257395"/>
                <a:gd name="connsiteX1582" fmla="*/ 1596069 w 3785343"/>
                <a:gd name="connsiteY1582" fmla="*/ 823824 h 1257395"/>
                <a:gd name="connsiteX1583" fmla="*/ 1596069 w 3785343"/>
                <a:gd name="connsiteY1583" fmla="*/ 825006 h 1257395"/>
                <a:gd name="connsiteX1584" fmla="*/ 1598167 w 3785343"/>
                <a:gd name="connsiteY1584" fmla="*/ 825006 h 1257395"/>
                <a:gd name="connsiteX1585" fmla="*/ 1603319 w 3785343"/>
                <a:gd name="connsiteY1585" fmla="*/ 825006 h 1257395"/>
                <a:gd name="connsiteX1586" fmla="*/ 1603319 w 3785343"/>
                <a:gd name="connsiteY1586" fmla="*/ 826187 h 1257395"/>
                <a:gd name="connsiteX1587" fmla="*/ 1604464 w 3785343"/>
                <a:gd name="connsiteY1587" fmla="*/ 826187 h 1257395"/>
                <a:gd name="connsiteX1588" fmla="*/ 1612668 w 3785343"/>
                <a:gd name="connsiteY1588" fmla="*/ 826187 h 1257395"/>
                <a:gd name="connsiteX1589" fmla="*/ 1612668 w 3785343"/>
                <a:gd name="connsiteY1589" fmla="*/ 827369 h 1257395"/>
                <a:gd name="connsiteX1590" fmla="*/ 1613813 w 3785343"/>
                <a:gd name="connsiteY1590" fmla="*/ 827369 h 1257395"/>
                <a:gd name="connsiteX1591" fmla="*/ 1614767 w 3785343"/>
                <a:gd name="connsiteY1591" fmla="*/ 827369 h 1257395"/>
                <a:gd name="connsiteX1592" fmla="*/ 1617820 w 3785343"/>
                <a:gd name="connsiteY1592" fmla="*/ 827369 h 1257395"/>
                <a:gd name="connsiteX1593" fmla="*/ 1619919 w 3785343"/>
                <a:gd name="connsiteY1593" fmla="*/ 827369 h 1257395"/>
                <a:gd name="connsiteX1594" fmla="*/ 1622972 w 3785343"/>
                <a:gd name="connsiteY1594" fmla="*/ 827369 h 1257395"/>
                <a:gd name="connsiteX1595" fmla="*/ 1629268 w 3785343"/>
                <a:gd name="connsiteY1595" fmla="*/ 827369 h 1257395"/>
                <a:gd name="connsiteX1596" fmla="*/ 1631367 w 3785343"/>
                <a:gd name="connsiteY1596" fmla="*/ 827369 h 1257395"/>
                <a:gd name="connsiteX1597" fmla="*/ 1632321 w 3785343"/>
                <a:gd name="connsiteY1597" fmla="*/ 827369 h 1257395"/>
                <a:gd name="connsiteX1598" fmla="*/ 1635565 w 3785343"/>
                <a:gd name="connsiteY1598" fmla="*/ 827369 h 1257395"/>
                <a:gd name="connsiteX1599" fmla="*/ 1636519 w 3785343"/>
                <a:gd name="connsiteY1599" fmla="*/ 827369 h 1257395"/>
                <a:gd name="connsiteX1600" fmla="*/ 1638618 w 3785343"/>
                <a:gd name="connsiteY1600" fmla="*/ 827369 h 1257395"/>
                <a:gd name="connsiteX1601" fmla="*/ 1639572 w 3785343"/>
                <a:gd name="connsiteY1601" fmla="*/ 827369 h 1257395"/>
                <a:gd name="connsiteX1602" fmla="*/ 1648921 w 3785343"/>
                <a:gd name="connsiteY1602" fmla="*/ 827369 h 1257395"/>
                <a:gd name="connsiteX1603" fmla="*/ 1651020 w 3785343"/>
                <a:gd name="connsiteY1603" fmla="*/ 827369 h 1257395"/>
                <a:gd name="connsiteX1604" fmla="*/ 1654073 w 3785343"/>
                <a:gd name="connsiteY1604" fmla="*/ 827369 h 1257395"/>
                <a:gd name="connsiteX1605" fmla="*/ 1654073 w 3785343"/>
                <a:gd name="connsiteY1605" fmla="*/ 828550 h 1257395"/>
                <a:gd name="connsiteX1606" fmla="*/ 1655217 w 3785343"/>
                <a:gd name="connsiteY1606" fmla="*/ 828550 h 1257395"/>
                <a:gd name="connsiteX1607" fmla="*/ 1657316 w 3785343"/>
                <a:gd name="connsiteY1607" fmla="*/ 828550 h 1257395"/>
                <a:gd name="connsiteX1608" fmla="*/ 1662468 w 3785343"/>
                <a:gd name="connsiteY1608" fmla="*/ 828550 h 1257395"/>
                <a:gd name="connsiteX1609" fmla="*/ 1663422 w 3785343"/>
                <a:gd name="connsiteY1609" fmla="*/ 828550 h 1257395"/>
                <a:gd name="connsiteX1610" fmla="*/ 1669719 w 3785343"/>
                <a:gd name="connsiteY1610" fmla="*/ 828550 h 1257395"/>
                <a:gd name="connsiteX1611" fmla="*/ 1670673 w 3785343"/>
                <a:gd name="connsiteY1611" fmla="*/ 828550 h 1257395"/>
                <a:gd name="connsiteX1612" fmla="*/ 1670673 w 3785343"/>
                <a:gd name="connsiteY1612" fmla="*/ 829928 h 1257395"/>
                <a:gd name="connsiteX1613" fmla="*/ 1672771 w 3785343"/>
                <a:gd name="connsiteY1613" fmla="*/ 829928 h 1257395"/>
                <a:gd name="connsiteX1614" fmla="*/ 1674870 w 3785343"/>
                <a:gd name="connsiteY1614" fmla="*/ 829928 h 1257395"/>
                <a:gd name="connsiteX1615" fmla="*/ 1674870 w 3785343"/>
                <a:gd name="connsiteY1615" fmla="*/ 832291 h 1257395"/>
                <a:gd name="connsiteX1616" fmla="*/ 1677923 w 3785343"/>
                <a:gd name="connsiteY1616" fmla="*/ 832291 h 1257395"/>
                <a:gd name="connsiteX1617" fmla="*/ 1677923 w 3785343"/>
                <a:gd name="connsiteY1617" fmla="*/ 833473 h 1257395"/>
                <a:gd name="connsiteX1618" fmla="*/ 1681167 w 3785343"/>
                <a:gd name="connsiteY1618" fmla="*/ 833473 h 1257395"/>
                <a:gd name="connsiteX1619" fmla="*/ 1684220 w 3785343"/>
                <a:gd name="connsiteY1619" fmla="*/ 833473 h 1257395"/>
                <a:gd name="connsiteX1620" fmla="*/ 1684220 w 3785343"/>
                <a:gd name="connsiteY1620" fmla="*/ 834654 h 1257395"/>
                <a:gd name="connsiteX1621" fmla="*/ 1687272 w 3785343"/>
                <a:gd name="connsiteY1621" fmla="*/ 834654 h 1257395"/>
                <a:gd name="connsiteX1622" fmla="*/ 1687272 w 3785343"/>
                <a:gd name="connsiteY1622" fmla="*/ 836032 h 1257395"/>
                <a:gd name="connsiteX1623" fmla="*/ 1689371 w 3785343"/>
                <a:gd name="connsiteY1623" fmla="*/ 836032 h 1257395"/>
                <a:gd name="connsiteX1624" fmla="*/ 1691470 w 3785343"/>
                <a:gd name="connsiteY1624" fmla="*/ 836032 h 1257395"/>
                <a:gd name="connsiteX1625" fmla="*/ 1691470 w 3785343"/>
                <a:gd name="connsiteY1625" fmla="*/ 837214 h 1257395"/>
                <a:gd name="connsiteX1626" fmla="*/ 1695668 w 3785343"/>
                <a:gd name="connsiteY1626" fmla="*/ 837214 h 1257395"/>
                <a:gd name="connsiteX1627" fmla="*/ 1695668 w 3785343"/>
                <a:gd name="connsiteY1627" fmla="*/ 838395 h 1257395"/>
                <a:gd name="connsiteX1628" fmla="*/ 1696622 w 3785343"/>
                <a:gd name="connsiteY1628" fmla="*/ 838395 h 1257395"/>
                <a:gd name="connsiteX1629" fmla="*/ 1696622 w 3785343"/>
                <a:gd name="connsiteY1629" fmla="*/ 839576 h 1257395"/>
                <a:gd name="connsiteX1630" fmla="*/ 1699675 w 3785343"/>
                <a:gd name="connsiteY1630" fmla="*/ 839576 h 1257395"/>
                <a:gd name="connsiteX1631" fmla="*/ 1702918 w 3785343"/>
                <a:gd name="connsiteY1631" fmla="*/ 839576 h 1257395"/>
                <a:gd name="connsiteX1632" fmla="*/ 1705017 w 3785343"/>
                <a:gd name="connsiteY1632" fmla="*/ 839576 h 1257395"/>
                <a:gd name="connsiteX1633" fmla="*/ 1705017 w 3785343"/>
                <a:gd name="connsiteY1633" fmla="*/ 840758 h 1257395"/>
                <a:gd name="connsiteX1634" fmla="*/ 1705971 w 3785343"/>
                <a:gd name="connsiteY1634" fmla="*/ 840758 h 1257395"/>
                <a:gd name="connsiteX1635" fmla="*/ 1709024 w 3785343"/>
                <a:gd name="connsiteY1635" fmla="*/ 840758 h 1257395"/>
                <a:gd name="connsiteX1636" fmla="*/ 1710169 w 3785343"/>
                <a:gd name="connsiteY1636" fmla="*/ 840758 h 1257395"/>
                <a:gd name="connsiteX1637" fmla="*/ 1713222 w 3785343"/>
                <a:gd name="connsiteY1637" fmla="*/ 840758 h 1257395"/>
                <a:gd name="connsiteX1638" fmla="*/ 1713222 w 3785343"/>
                <a:gd name="connsiteY1638" fmla="*/ 842136 h 1257395"/>
                <a:gd name="connsiteX1639" fmla="*/ 1727723 w 3785343"/>
                <a:gd name="connsiteY1639" fmla="*/ 842136 h 1257395"/>
                <a:gd name="connsiteX1640" fmla="*/ 1732874 w 3785343"/>
                <a:gd name="connsiteY1640" fmla="*/ 842136 h 1257395"/>
                <a:gd name="connsiteX1641" fmla="*/ 1732874 w 3785343"/>
                <a:gd name="connsiteY1641" fmla="*/ 843317 h 1257395"/>
                <a:gd name="connsiteX1642" fmla="*/ 1737072 w 3785343"/>
                <a:gd name="connsiteY1642" fmla="*/ 843317 h 1257395"/>
                <a:gd name="connsiteX1643" fmla="*/ 1737072 w 3785343"/>
                <a:gd name="connsiteY1643" fmla="*/ 844499 h 1257395"/>
                <a:gd name="connsiteX1644" fmla="*/ 1739171 w 3785343"/>
                <a:gd name="connsiteY1644" fmla="*/ 844499 h 1257395"/>
                <a:gd name="connsiteX1645" fmla="*/ 1740125 w 3785343"/>
                <a:gd name="connsiteY1645" fmla="*/ 844499 h 1257395"/>
                <a:gd name="connsiteX1646" fmla="*/ 1740125 w 3785343"/>
                <a:gd name="connsiteY1646" fmla="*/ 845877 h 1257395"/>
                <a:gd name="connsiteX1647" fmla="*/ 1743369 w 3785343"/>
                <a:gd name="connsiteY1647" fmla="*/ 845877 h 1257395"/>
                <a:gd name="connsiteX1648" fmla="*/ 1744323 w 3785343"/>
                <a:gd name="connsiteY1648" fmla="*/ 845877 h 1257395"/>
                <a:gd name="connsiteX1649" fmla="*/ 1745277 w 3785343"/>
                <a:gd name="connsiteY1649" fmla="*/ 845877 h 1257395"/>
                <a:gd name="connsiteX1650" fmla="*/ 1745277 w 3785343"/>
                <a:gd name="connsiteY1650" fmla="*/ 847059 h 1257395"/>
                <a:gd name="connsiteX1651" fmla="*/ 1746421 w 3785343"/>
                <a:gd name="connsiteY1651" fmla="*/ 847059 h 1257395"/>
                <a:gd name="connsiteX1652" fmla="*/ 1746421 w 3785343"/>
                <a:gd name="connsiteY1652" fmla="*/ 848240 h 1257395"/>
                <a:gd name="connsiteX1653" fmla="*/ 1748520 w 3785343"/>
                <a:gd name="connsiteY1653" fmla="*/ 848240 h 1257395"/>
                <a:gd name="connsiteX1654" fmla="*/ 1750619 w 3785343"/>
                <a:gd name="connsiteY1654" fmla="*/ 848240 h 1257395"/>
                <a:gd name="connsiteX1655" fmla="*/ 1752527 w 3785343"/>
                <a:gd name="connsiteY1655" fmla="*/ 848240 h 1257395"/>
                <a:gd name="connsiteX1656" fmla="*/ 1755771 w 3785343"/>
                <a:gd name="connsiteY1656" fmla="*/ 848240 h 1257395"/>
                <a:gd name="connsiteX1657" fmla="*/ 1755771 w 3785343"/>
                <a:gd name="connsiteY1657" fmla="*/ 849421 h 1257395"/>
                <a:gd name="connsiteX1658" fmla="*/ 1756725 w 3785343"/>
                <a:gd name="connsiteY1658" fmla="*/ 849421 h 1257395"/>
                <a:gd name="connsiteX1659" fmla="*/ 1763975 w 3785343"/>
                <a:gd name="connsiteY1659" fmla="*/ 849421 h 1257395"/>
                <a:gd name="connsiteX1660" fmla="*/ 1764548 w 3785343"/>
                <a:gd name="connsiteY1660" fmla="*/ 849421 h 1257395"/>
                <a:gd name="connsiteX1661" fmla="*/ 1764548 w 3785343"/>
                <a:gd name="connsiteY1661" fmla="*/ 850800 h 1257395"/>
                <a:gd name="connsiteX1662" fmla="*/ 1772371 w 3785343"/>
                <a:gd name="connsiteY1662" fmla="*/ 850800 h 1257395"/>
                <a:gd name="connsiteX1663" fmla="*/ 1772371 w 3785343"/>
                <a:gd name="connsiteY1663" fmla="*/ 851981 h 1257395"/>
                <a:gd name="connsiteX1664" fmla="*/ 1773325 w 3785343"/>
                <a:gd name="connsiteY1664" fmla="*/ 851981 h 1257395"/>
                <a:gd name="connsiteX1665" fmla="*/ 1775424 w 3785343"/>
                <a:gd name="connsiteY1665" fmla="*/ 851981 h 1257395"/>
                <a:gd name="connsiteX1666" fmla="*/ 1776378 w 3785343"/>
                <a:gd name="connsiteY1666" fmla="*/ 851981 h 1257395"/>
                <a:gd name="connsiteX1667" fmla="*/ 1777522 w 3785343"/>
                <a:gd name="connsiteY1667" fmla="*/ 851981 h 1257395"/>
                <a:gd name="connsiteX1668" fmla="*/ 1778476 w 3785343"/>
                <a:gd name="connsiteY1668" fmla="*/ 851981 h 1257395"/>
                <a:gd name="connsiteX1669" fmla="*/ 1778476 w 3785343"/>
                <a:gd name="connsiteY1669" fmla="*/ 853359 h 1257395"/>
                <a:gd name="connsiteX1670" fmla="*/ 1779621 w 3785343"/>
                <a:gd name="connsiteY1670" fmla="*/ 853359 h 1257395"/>
                <a:gd name="connsiteX1671" fmla="*/ 1784773 w 3785343"/>
                <a:gd name="connsiteY1671" fmla="*/ 853359 h 1257395"/>
                <a:gd name="connsiteX1672" fmla="*/ 1784773 w 3785343"/>
                <a:gd name="connsiteY1672" fmla="*/ 854541 h 1257395"/>
                <a:gd name="connsiteX1673" fmla="*/ 1786872 w 3785343"/>
                <a:gd name="connsiteY1673" fmla="*/ 854541 h 1257395"/>
                <a:gd name="connsiteX1674" fmla="*/ 1786872 w 3785343"/>
                <a:gd name="connsiteY1674" fmla="*/ 855722 h 1257395"/>
                <a:gd name="connsiteX1675" fmla="*/ 1789925 w 3785343"/>
                <a:gd name="connsiteY1675" fmla="*/ 855722 h 1257395"/>
                <a:gd name="connsiteX1676" fmla="*/ 1792023 w 3785343"/>
                <a:gd name="connsiteY1676" fmla="*/ 855722 h 1257395"/>
                <a:gd name="connsiteX1677" fmla="*/ 1792023 w 3785343"/>
                <a:gd name="connsiteY1677" fmla="*/ 857100 h 1257395"/>
                <a:gd name="connsiteX1678" fmla="*/ 1795076 w 3785343"/>
                <a:gd name="connsiteY1678" fmla="*/ 857100 h 1257395"/>
                <a:gd name="connsiteX1679" fmla="*/ 1800228 w 3785343"/>
                <a:gd name="connsiteY1679" fmla="*/ 857100 h 1257395"/>
                <a:gd name="connsiteX1680" fmla="*/ 1802327 w 3785343"/>
                <a:gd name="connsiteY1680" fmla="*/ 857100 h 1257395"/>
                <a:gd name="connsiteX1681" fmla="*/ 1802327 w 3785343"/>
                <a:gd name="connsiteY1681" fmla="*/ 858282 h 1257395"/>
                <a:gd name="connsiteX1682" fmla="*/ 1803472 w 3785343"/>
                <a:gd name="connsiteY1682" fmla="*/ 858282 h 1257395"/>
                <a:gd name="connsiteX1683" fmla="*/ 1803472 w 3785343"/>
                <a:gd name="connsiteY1683" fmla="*/ 859660 h 1257395"/>
                <a:gd name="connsiteX1684" fmla="*/ 1804426 w 3785343"/>
                <a:gd name="connsiteY1684" fmla="*/ 859660 h 1257395"/>
                <a:gd name="connsiteX1685" fmla="*/ 1810722 w 3785343"/>
                <a:gd name="connsiteY1685" fmla="*/ 859660 h 1257395"/>
                <a:gd name="connsiteX1686" fmla="*/ 1810722 w 3785343"/>
                <a:gd name="connsiteY1686" fmla="*/ 860841 h 1257395"/>
                <a:gd name="connsiteX1687" fmla="*/ 1812630 w 3785343"/>
                <a:gd name="connsiteY1687" fmla="*/ 860841 h 1257395"/>
                <a:gd name="connsiteX1688" fmla="*/ 1812630 w 3785343"/>
                <a:gd name="connsiteY1688" fmla="*/ 862023 h 1257395"/>
                <a:gd name="connsiteX1689" fmla="*/ 1817973 w 3785343"/>
                <a:gd name="connsiteY1689" fmla="*/ 862023 h 1257395"/>
                <a:gd name="connsiteX1690" fmla="*/ 1818927 w 3785343"/>
                <a:gd name="connsiteY1690" fmla="*/ 862023 h 1257395"/>
                <a:gd name="connsiteX1691" fmla="*/ 1820072 w 3785343"/>
                <a:gd name="connsiteY1691" fmla="*/ 862023 h 1257395"/>
                <a:gd name="connsiteX1692" fmla="*/ 1825223 w 3785343"/>
                <a:gd name="connsiteY1692" fmla="*/ 862023 h 1257395"/>
                <a:gd name="connsiteX1693" fmla="*/ 1825223 w 3785343"/>
                <a:gd name="connsiteY1693" fmla="*/ 864583 h 1257395"/>
                <a:gd name="connsiteX1694" fmla="*/ 1826177 w 3785343"/>
                <a:gd name="connsiteY1694" fmla="*/ 864583 h 1257395"/>
                <a:gd name="connsiteX1695" fmla="*/ 1827131 w 3785343"/>
                <a:gd name="connsiteY1695" fmla="*/ 864583 h 1257395"/>
                <a:gd name="connsiteX1696" fmla="*/ 1830375 w 3785343"/>
                <a:gd name="connsiteY1696" fmla="*/ 864583 h 1257395"/>
                <a:gd name="connsiteX1697" fmla="*/ 1830375 w 3785343"/>
                <a:gd name="connsiteY1697" fmla="*/ 865961 h 1257395"/>
                <a:gd name="connsiteX1698" fmla="*/ 1831329 w 3785343"/>
                <a:gd name="connsiteY1698" fmla="*/ 865961 h 1257395"/>
                <a:gd name="connsiteX1699" fmla="*/ 1832474 w 3785343"/>
                <a:gd name="connsiteY1699" fmla="*/ 865961 h 1257395"/>
                <a:gd name="connsiteX1700" fmla="*/ 1832474 w 3785343"/>
                <a:gd name="connsiteY1700" fmla="*/ 867142 h 1257395"/>
                <a:gd name="connsiteX1701" fmla="*/ 1834572 w 3785343"/>
                <a:gd name="connsiteY1701" fmla="*/ 867142 h 1257395"/>
                <a:gd name="connsiteX1702" fmla="*/ 1835527 w 3785343"/>
                <a:gd name="connsiteY1702" fmla="*/ 867142 h 1257395"/>
                <a:gd name="connsiteX1703" fmla="*/ 1836480 w 3785343"/>
                <a:gd name="connsiteY1703" fmla="*/ 867142 h 1257395"/>
                <a:gd name="connsiteX1704" fmla="*/ 1836480 w 3785343"/>
                <a:gd name="connsiteY1704" fmla="*/ 868521 h 1257395"/>
                <a:gd name="connsiteX1705" fmla="*/ 1840678 w 3785343"/>
                <a:gd name="connsiteY1705" fmla="*/ 868521 h 1257395"/>
                <a:gd name="connsiteX1706" fmla="*/ 1840678 w 3785343"/>
                <a:gd name="connsiteY1706" fmla="*/ 869702 h 1257395"/>
                <a:gd name="connsiteX1707" fmla="*/ 1844876 w 3785343"/>
                <a:gd name="connsiteY1707" fmla="*/ 869702 h 1257395"/>
                <a:gd name="connsiteX1708" fmla="*/ 1844876 w 3785343"/>
                <a:gd name="connsiteY1708" fmla="*/ 871080 h 1257395"/>
                <a:gd name="connsiteX1709" fmla="*/ 1851172 w 3785343"/>
                <a:gd name="connsiteY1709" fmla="*/ 871080 h 1257395"/>
                <a:gd name="connsiteX1710" fmla="*/ 1857278 w 3785343"/>
                <a:gd name="connsiteY1710" fmla="*/ 871080 h 1257395"/>
                <a:gd name="connsiteX1711" fmla="*/ 1860522 w 3785343"/>
                <a:gd name="connsiteY1711" fmla="*/ 871080 h 1257395"/>
                <a:gd name="connsiteX1712" fmla="*/ 1860522 w 3785343"/>
                <a:gd name="connsiteY1712" fmla="*/ 872262 h 1257395"/>
                <a:gd name="connsiteX1713" fmla="*/ 1865673 w 3785343"/>
                <a:gd name="connsiteY1713" fmla="*/ 872262 h 1257395"/>
                <a:gd name="connsiteX1714" fmla="*/ 1867772 w 3785343"/>
                <a:gd name="connsiteY1714" fmla="*/ 872262 h 1257395"/>
                <a:gd name="connsiteX1715" fmla="*/ 1871779 w 3785343"/>
                <a:gd name="connsiteY1715" fmla="*/ 872262 h 1257395"/>
                <a:gd name="connsiteX1716" fmla="*/ 1871779 w 3785343"/>
                <a:gd name="connsiteY1716" fmla="*/ 875018 h 1257395"/>
                <a:gd name="connsiteX1717" fmla="*/ 1872924 w 3785343"/>
                <a:gd name="connsiteY1717" fmla="*/ 875018 h 1257395"/>
                <a:gd name="connsiteX1718" fmla="*/ 1876931 w 3785343"/>
                <a:gd name="connsiteY1718" fmla="*/ 875018 h 1257395"/>
                <a:gd name="connsiteX1719" fmla="*/ 1880174 w 3785343"/>
                <a:gd name="connsiteY1719" fmla="*/ 875018 h 1257395"/>
                <a:gd name="connsiteX1720" fmla="*/ 1882273 w 3785343"/>
                <a:gd name="connsiteY1720" fmla="*/ 875018 h 1257395"/>
                <a:gd name="connsiteX1721" fmla="*/ 1882273 w 3785343"/>
                <a:gd name="connsiteY1721" fmla="*/ 876200 h 1257395"/>
                <a:gd name="connsiteX1722" fmla="*/ 1883227 w 3785343"/>
                <a:gd name="connsiteY1722" fmla="*/ 876200 h 1257395"/>
                <a:gd name="connsiteX1723" fmla="*/ 1883227 w 3785343"/>
                <a:gd name="connsiteY1723" fmla="*/ 877381 h 1257395"/>
                <a:gd name="connsiteX1724" fmla="*/ 1887425 w 3785343"/>
                <a:gd name="connsiteY1724" fmla="*/ 877381 h 1257395"/>
                <a:gd name="connsiteX1725" fmla="*/ 1891623 w 3785343"/>
                <a:gd name="connsiteY1725" fmla="*/ 877381 h 1257395"/>
                <a:gd name="connsiteX1726" fmla="*/ 1894675 w 3785343"/>
                <a:gd name="connsiteY1726" fmla="*/ 877381 h 1257395"/>
                <a:gd name="connsiteX1727" fmla="*/ 1896774 w 3785343"/>
                <a:gd name="connsiteY1727" fmla="*/ 877381 h 1257395"/>
                <a:gd name="connsiteX1728" fmla="*/ 1896774 w 3785343"/>
                <a:gd name="connsiteY1728" fmla="*/ 878759 h 1257395"/>
                <a:gd name="connsiteX1729" fmla="*/ 1897728 w 3785343"/>
                <a:gd name="connsiteY1729" fmla="*/ 878759 h 1257395"/>
                <a:gd name="connsiteX1730" fmla="*/ 1897728 w 3785343"/>
                <a:gd name="connsiteY1730" fmla="*/ 880138 h 1257395"/>
                <a:gd name="connsiteX1731" fmla="*/ 1901926 w 3785343"/>
                <a:gd name="connsiteY1731" fmla="*/ 880138 h 1257395"/>
                <a:gd name="connsiteX1732" fmla="*/ 1904025 w 3785343"/>
                <a:gd name="connsiteY1732" fmla="*/ 880138 h 1257395"/>
                <a:gd name="connsiteX1733" fmla="*/ 1904025 w 3785343"/>
                <a:gd name="connsiteY1733" fmla="*/ 881319 h 1257395"/>
                <a:gd name="connsiteX1734" fmla="*/ 1906124 w 3785343"/>
                <a:gd name="connsiteY1734" fmla="*/ 881319 h 1257395"/>
                <a:gd name="connsiteX1735" fmla="*/ 1911275 w 3785343"/>
                <a:gd name="connsiteY1735" fmla="*/ 881319 h 1257395"/>
                <a:gd name="connsiteX1736" fmla="*/ 1911275 w 3785343"/>
                <a:gd name="connsiteY1736" fmla="*/ 882697 h 1257395"/>
                <a:gd name="connsiteX1737" fmla="*/ 1915473 w 3785343"/>
                <a:gd name="connsiteY1737" fmla="*/ 882697 h 1257395"/>
                <a:gd name="connsiteX1738" fmla="*/ 1919480 w 3785343"/>
                <a:gd name="connsiteY1738" fmla="*/ 882697 h 1257395"/>
                <a:gd name="connsiteX1739" fmla="*/ 1919480 w 3785343"/>
                <a:gd name="connsiteY1739" fmla="*/ 884076 h 1257395"/>
                <a:gd name="connsiteX1740" fmla="*/ 1920625 w 3785343"/>
                <a:gd name="connsiteY1740" fmla="*/ 884076 h 1257395"/>
                <a:gd name="connsiteX1741" fmla="*/ 1921579 w 3785343"/>
                <a:gd name="connsiteY1741" fmla="*/ 884076 h 1257395"/>
                <a:gd name="connsiteX1742" fmla="*/ 1922533 w 3785343"/>
                <a:gd name="connsiteY1742" fmla="*/ 884076 h 1257395"/>
                <a:gd name="connsiteX1743" fmla="*/ 1922533 w 3785343"/>
                <a:gd name="connsiteY1743" fmla="*/ 885257 h 1257395"/>
                <a:gd name="connsiteX1744" fmla="*/ 1923678 w 3785343"/>
                <a:gd name="connsiteY1744" fmla="*/ 885257 h 1257395"/>
                <a:gd name="connsiteX1745" fmla="*/ 1927875 w 3785343"/>
                <a:gd name="connsiteY1745" fmla="*/ 885257 h 1257395"/>
                <a:gd name="connsiteX1746" fmla="*/ 1930928 w 3785343"/>
                <a:gd name="connsiteY1746" fmla="*/ 885257 h 1257395"/>
                <a:gd name="connsiteX1747" fmla="*/ 1930928 w 3785343"/>
                <a:gd name="connsiteY1747" fmla="*/ 886635 h 1257395"/>
                <a:gd name="connsiteX1748" fmla="*/ 1933981 w 3785343"/>
                <a:gd name="connsiteY1748" fmla="*/ 886635 h 1257395"/>
                <a:gd name="connsiteX1749" fmla="*/ 1933981 w 3785343"/>
                <a:gd name="connsiteY1749" fmla="*/ 887817 h 1257395"/>
                <a:gd name="connsiteX1750" fmla="*/ 1936080 w 3785343"/>
                <a:gd name="connsiteY1750" fmla="*/ 887817 h 1257395"/>
                <a:gd name="connsiteX1751" fmla="*/ 1937225 w 3785343"/>
                <a:gd name="connsiteY1751" fmla="*/ 887817 h 1257395"/>
                <a:gd name="connsiteX1752" fmla="*/ 1938179 w 3785343"/>
                <a:gd name="connsiteY1752" fmla="*/ 887817 h 1257395"/>
                <a:gd name="connsiteX1753" fmla="*/ 1939133 w 3785343"/>
                <a:gd name="connsiteY1753" fmla="*/ 887817 h 1257395"/>
                <a:gd name="connsiteX1754" fmla="*/ 1941232 w 3785343"/>
                <a:gd name="connsiteY1754" fmla="*/ 887817 h 1257395"/>
                <a:gd name="connsiteX1755" fmla="*/ 1946383 w 3785343"/>
                <a:gd name="connsiteY1755" fmla="*/ 887817 h 1257395"/>
                <a:gd name="connsiteX1756" fmla="*/ 1947528 w 3785343"/>
                <a:gd name="connsiteY1756" fmla="*/ 887817 h 1257395"/>
                <a:gd name="connsiteX1757" fmla="*/ 1947528 w 3785343"/>
                <a:gd name="connsiteY1757" fmla="*/ 889195 h 1257395"/>
                <a:gd name="connsiteX1758" fmla="*/ 1948482 w 3785343"/>
                <a:gd name="connsiteY1758" fmla="*/ 889195 h 1257395"/>
                <a:gd name="connsiteX1759" fmla="*/ 1951726 w 3785343"/>
                <a:gd name="connsiteY1759" fmla="*/ 889195 h 1257395"/>
                <a:gd name="connsiteX1760" fmla="*/ 1953634 w 3785343"/>
                <a:gd name="connsiteY1760" fmla="*/ 889195 h 1257395"/>
                <a:gd name="connsiteX1761" fmla="*/ 1955732 w 3785343"/>
                <a:gd name="connsiteY1761" fmla="*/ 889195 h 1257395"/>
                <a:gd name="connsiteX1762" fmla="*/ 1956877 w 3785343"/>
                <a:gd name="connsiteY1762" fmla="*/ 889195 h 1257395"/>
                <a:gd name="connsiteX1763" fmla="*/ 1958976 w 3785343"/>
                <a:gd name="connsiteY1763" fmla="*/ 889195 h 1257395"/>
                <a:gd name="connsiteX1764" fmla="*/ 1959930 w 3785343"/>
                <a:gd name="connsiteY1764" fmla="*/ 889195 h 1257395"/>
                <a:gd name="connsiteX1765" fmla="*/ 1961075 w 3785343"/>
                <a:gd name="connsiteY1765" fmla="*/ 889195 h 1257395"/>
                <a:gd name="connsiteX1766" fmla="*/ 1965082 w 3785343"/>
                <a:gd name="connsiteY1766" fmla="*/ 889195 h 1257395"/>
                <a:gd name="connsiteX1767" fmla="*/ 1968135 w 3785343"/>
                <a:gd name="connsiteY1767" fmla="*/ 889195 h 1257395"/>
                <a:gd name="connsiteX1768" fmla="*/ 1968135 w 3785343"/>
                <a:gd name="connsiteY1768" fmla="*/ 890573 h 1257395"/>
                <a:gd name="connsiteX1769" fmla="*/ 1971378 w 3785343"/>
                <a:gd name="connsiteY1769" fmla="*/ 890573 h 1257395"/>
                <a:gd name="connsiteX1770" fmla="*/ 1972332 w 3785343"/>
                <a:gd name="connsiteY1770" fmla="*/ 890573 h 1257395"/>
                <a:gd name="connsiteX1771" fmla="*/ 1976530 w 3785343"/>
                <a:gd name="connsiteY1771" fmla="*/ 890573 h 1257395"/>
                <a:gd name="connsiteX1772" fmla="*/ 1976530 w 3785343"/>
                <a:gd name="connsiteY1772" fmla="*/ 891951 h 1257395"/>
                <a:gd name="connsiteX1773" fmla="*/ 1979583 w 3785343"/>
                <a:gd name="connsiteY1773" fmla="*/ 891951 h 1257395"/>
                <a:gd name="connsiteX1774" fmla="*/ 1979583 w 3785343"/>
                <a:gd name="connsiteY1774" fmla="*/ 893330 h 1257395"/>
                <a:gd name="connsiteX1775" fmla="*/ 1980728 w 3785343"/>
                <a:gd name="connsiteY1775" fmla="*/ 893330 h 1257395"/>
                <a:gd name="connsiteX1776" fmla="*/ 1981682 w 3785343"/>
                <a:gd name="connsiteY1776" fmla="*/ 893330 h 1257395"/>
                <a:gd name="connsiteX1777" fmla="*/ 1981682 w 3785343"/>
                <a:gd name="connsiteY1777" fmla="*/ 894511 h 1257395"/>
                <a:gd name="connsiteX1778" fmla="*/ 1982827 w 3785343"/>
                <a:gd name="connsiteY1778" fmla="*/ 894511 h 1257395"/>
                <a:gd name="connsiteX1779" fmla="*/ 1983781 w 3785343"/>
                <a:gd name="connsiteY1779" fmla="*/ 894511 h 1257395"/>
                <a:gd name="connsiteX1780" fmla="*/ 1983781 w 3785343"/>
                <a:gd name="connsiteY1780" fmla="*/ 895889 h 1257395"/>
                <a:gd name="connsiteX1781" fmla="*/ 1984735 w 3785343"/>
                <a:gd name="connsiteY1781" fmla="*/ 895889 h 1257395"/>
                <a:gd name="connsiteX1782" fmla="*/ 1985879 w 3785343"/>
                <a:gd name="connsiteY1782" fmla="*/ 895889 h 1257395"/>
                <a:gd name="connsiteX1783" fmla="*/ 1985879 w 3785343"/>
                <a:gd name="connsiteY1783" fmla="*/ 897268 h 1257395"/>
                <a:gd name="connsiteX1784" fmla="*/ 1987978 w 3785343"/>
                <a:gd name="connsiteY1784" fmla="*/ 897268 h 1257395"/>
                <a:gd name="connsiteX1785" fmla="*/ 1994084 w 3785343"/>
                <a:gd name="connsiteY1785" fmla="*/ 897268 h 1257395"/>
                <a:gd name="connsiteX1786" fmla="*/ 1994084 w 3785343"/>
                <a:gd name="connsiteY1786" fmla="*/ 898646 h 1257395"/>
                <a:gd name="connsiteX1787" fmla="*/ 1997328 w 3785343"/>
                <a:gd name="connsiteY1787" fmla="*/ 898646 h 1257395"/>
                <a:gd name="connsiteX1788" fmla="*/ 1999426 w 3785343"/>
                <a:gd name="connsiteY1788" fmla="*/ 898646 h 1257395"/>
                <a:gd name="connsiteX1789" fmla="*/ 2001335 w 3785343"/>
                <a:gd name="connsiteY1789" fmla="*/ 898646 h 1257395"/>
                <a:gd name="connsiteX1790" fmla="*/ 2002479 w 3785343"/>
                <a:gd name="connsiteY1790" fmla="*/ 898646 h 1257395"/>
                <a:gd name="connsiteX1791" fmla="*/ 2005532 w 3785343"/>
                <a:gd name="connsiteY1791" fmla="*/ 898646 h 1257395"/>
                <a:gd name="connsiteX1792" fmla="*/ 2007631 w 3785343"/>
                <a:gd name="connsiteY1792" fmla="*/ 898646 h 1257395"/>
                <a:gd name="connsiteX1793" fmla="*/ 2010684 w 3785343"/>
                <a:gd name="connsiteY1793" fmla="*/ 898646 h 1257395"/>
                <a:gd name="connsiteX1794" fmla="*/ 2014882 w 3785343"/>
                <a:gd name="connsiteY1794" fmla="*/ 898646 h 1257395"/>
                <a:gd name="connsiteX1795" fmla="*/ 2014882 w 3785343"/>
                <a:gd name="connsiteY1795" fmla="*/ 900024 h 1257395"/>
                <a:gd name="connsiteX1796" fmla="*/ 2016980 w 3785343"/>
                <a:gd name="connsiteY1796" fmla="*/ 900024 h 1257395"/>
                <a:gd name="connsiteX1797" fmla="*/ 2017934 w 3785343"/>
                <a:gd name="connsiteY1797" fmla="*/ 900024 h 1257395"/>
                <a:gd name="connsiteX1798" fmla="*/ 2020033 w 3785343"/>
                <a:gd name="connsiteY1798" fmla="*/ 900024 h 1257395"/>
                <a:gd name="connsiteX1799" fmla="*/ 2020987 w 3785343"/>
                <a:gd name="connsiteY1799" fmla="*/ 900024 h 1257395"/>
                <a:gd name="connsiteX1800" fmla="*/ 2023086 w 3785343"/>
                <a:gd name="connsiteY1800" fmla="*/ 900024 h 1257395"/>
                <a:gd name="connsiteX1801" fmla="*/ 2024231 w 3785343"/>
                <a:gd name="connsiteY1801" fmla="*/ 900024 h 1257395"/>
                <a:gd name="connsiteX1802" fmla="*/ 2026330 w 3785343"/>
                <a:gd name="connsiteY1802" fmla="*/ 900024 h 1257395"/>
                <a:gd name="connsiteX1803" fmla="*/ 2029382 w 3785343"/>
                <a:gd name="connsiteY1803" fmla="*/ 900024 h 1257395"/>
                <a:gd name="connsiteX1804" fmla="*/ 2029382 w 3785343"/>
                <a:gd name="connsiteY1804" fmla="*/ 901403 h 1257395"/>
                <a:gd name="connsiteX1805" fmla="*/ 2030337 w 3785343"/>
                <a:gd name="connsiteY1805" fmla="*/ 901403 h 1257395"/>
                <a:gd name="connsiteX1806" fmla="*/ 2034534 w 3785343"/>
                <a:gd name="connsiteY1806" fmla="*/ 901403 h 1257395"/>
                <a:gd name="connsiteX1807" fmla="*/ 2035679 w 3785343"/>
                <a:gd name="connsiteY1807" fmla="*/ 901403 h 1257395"/>
                <a:gd name="connsiteX1808" fmla="*/ 2035679 w 3785343"/>
                <a:gd name="connsiteY1808" fmla="*/ 902781 h 1257395"/>
                <a:gd name="connsiteX1809" fmla="*/ 2036633 w 3785343"/>
                <a:gd name="connsiteY1809" fmla="*/ 902781 h 1257395"/>
                <a:gd name="connsiteX1810" fmla="*/ 2038732 w 3785343"/>
                <a:gd name="connsiteY1810" fmla="*/ 902781 h 1257395"/>
                <a:gd name="connsiteX1811" fmla="*/ 2040831 w 3785343"/>
                <a:gd name="connsiteY1811" fmla="*/ 902781 h 1257395"/>
                <a:gd name="connsiteX1812" fmla="*/ 2041785 w 3785343"/>
                <a:gd name="connsiteY1812" fmla="*/ 902781 h 1257395"/>
                <a:gd name="connsiteX1813" fmla="*/ 2041785 w 3785343"/>
                <a:gd name="connsiteY1813" fmla="*/ 904159 h 1257395"/>
                <a:gd name="connsiteX1814" fmla="*/ 2043884 w 3785343"/>
                <a:gd name="connsiteY1814" fmla="*/ 904159 h 1257395"/>
                <a:gd name="connsiteX1815" fmla="*/ 2049035 w 3785343"/>
                <a:gd name="connsiteY1815" fmla="*/ 904159 h 1257395"/>
                <a:gd name="connsiteX1816" fmla="*/ 2052279 w 3785343"/>
                <a:gd name="connsiteY1816" fmla="*/ 904159 h 1257395"/>
                <a:gd name="connsiteX1817" fmla="*/ 2053233 w 3785343"/>
                <a:gd name="connsiteY1817" fmla="*/ 904159 h 1257395"/>
                <a:gd name="connsiteX1818" fmla="*/ 2054187 w 3785343"/>
                <a:gd name="connsiteY1818" fmla="*/ 904159 h 1257395"/>
                <a:gd name="connsiteX1819" fmla="*/ 2055332 w 3785343"/>
                <a:gd name="connsiteY1819" fmla="*/ 904159 h 1257395"/>
                <a:gd name="connsiteX1820" fmla="*/ 2055332 w 3785343"/>
                <a:gd name="connsiteY1820" fmla="*/ 905538 h 1257395"/>
                <a:gd name="connsiteX1821" fmla="*/ 2056286 w 3785343"/>
                <a:gd name="connsiteY1821" fmla="*/ 905538 h 1257395"/>
                <a:gd name="connsiteX1822" fmla="*/ 2056286 w 3785343"/>
                <a:gd name="connsiteY1822" fmla="*/ 906916 h 1257395"/>
                <a:gd name="connsiteX1823" fmla="*/ 2061437 w 3785343"/>
                <a:gd name="connsiteY1823" fmla="*/ 906916 h 1257395"/>
                <a:gd name="connsiteX1824" fmla="*/ 2062582 w 3785343"/>
                <a:gd name="connsiteY1824" fmla="*/ 906916 h 1257395"/>
                <a:gd name="connsiteX1825" fmla="*/ 2062582 w 3785343"/>
                <a:gd name="connsiteY1825" fmla="*/ 908491 h 1257395"/>
                <a:gd name="connsiteX1826" fmla="*/ 2063536 w 3785343"/>
                <a:gd name="connsiteY1826" fmla="*/ 908491 h 1257395"/>
                <a:gd name="connsiteX1827" fmla="*/ 2063536 w 3785343"/>
                <a:gd name="connsiteY1827" fmla="*/ 909869 h 1257395"/>
                <a:gd name="connsiteX1828" fmla="*/ 2066589 w 3785343"/>
                <a:gd name="connsiteY1828" fmla="*/ 909869 h 1257395"/>
                <a:gd name="connsiteX1829" fmla="*/ 2067734 w 3785343"/>
                <a:gd name="connsiteY1829" fmla="*/ 909869 h 1257395"/>
                <a:gd name="connsiteX1830" fmla="*/ 2074030 w 3785343"/>
                <a:gd name="connsiteY1830" fmla="*/ 909869 h 1257395"/>
                <a:gd name="connsiteX1831" fmla="*/ 2080136 w 3785343"/>
                <a:gd name="connsiteY1831" fmla="*/ 909869 h 1257395"/>
                <a:gd name="connsiteX1832" fmla="*/ 2081281 w 3785343"/>
                <a:gd name="connsiteY1832" fmla="*/ 909869 h 1257395"/>
                <a:gd name="connsiteX1833" fmla="*/ 2083189 w 3785343"/>
                <a:gd name="connsiteY1833" fmla="*/ 909869 h 1257395"/>
                <a:gd name="connsiteX1834" fmla="*/ 2084334 w 3785343"/>
                <a:gd name="connsiteY1834" fmla="*/ 909869 h 1257395"/>
                <a:gd name="connsiteX1835" fmla="*/ 2084334 w 3785343"/>
                <a:gd name="connsiteY1835" fmla="*/ 911248 h 1257395"/>
                <a:gd name="connsiteX1836" fmla="*/ 2085288 w 3785343"/>
                <a:gd name="connsiteY1836" fmla="*/ 911248 h 1257395"/>
                <a:gd name="connsiteX1837" fmla="*/ 2085288 w 3785343"/>
                <a:gd name="connsiteY1837" fmla="*/ 912626 h 1257395"/>
                <a:gd name="connsiteX1838" fmla="*/ 2086433 w 3785343"/>
                <a:gd name="connsiteY1838" fmla="*/ 912626 h 1257395"/>
                <a:gd name="connsiteX1839" fmla="*/ 2087387 w 3785343"/>
                <a:gd name="connsiteY1839" fmla="*/ 912626 h 1257395"/>
                <a:gd name="connsiteX1840" fmla="*/ 2090440 w 3785343"/>
                <a:gd name="connsiteY1840" fmla="*/ 912626 h 1257395"/>
                <a:gd name="connsiteX1841" fmla="*/ 2091584 w 3785343"/>
                <a:gd name="connsiteY1841" fmla="*/ 912626 h 1257395"/>
                <a:gd name="connsiteX1842" fmla="*/ 2092538 w 3785343"/>
                <a:gd name="connsiteY1842" fmla="*/ 912626 h 1257395"/>
                <a:gd name="connsiteX1843" fmla="*/ 2094637 w 3785343"/>
                <a:gd name="connsiteY1843" fmla="*/ 912626 h 1257395"/>
                <a:gd name="connsiteX1844" fmla="*/ 2094637 w 3785343"/>
                <a:gd name="connsiteY1844" fmla="*/ 914004 h 1257395"/>
                <a:gd name="connsiteX1845" fmla="*/ 2095782 w 3785343"/>
                <a:gd name="connsiteY1845" fmla="*/ 914004 h 1257395"/>
                <a:gd name="connsiteX1846" fmla="*/ 2095782 w 3785343"/>
                <a:gd name="connsiteY1846" fmla="*/ 915579 h 1257395"/>
                <a:gd name="connsiteX1847" fmla="*/ 2097690 w 3785343"/>
                <a:gd name="connsiteY1847" fmla="*/ 915579 h 1257395"/>
                <a:gd name="connsiteX1848" fmla="*/ 2097690 w 3785343"/>
                <a:gd name="connsiteY1848" fmla="*/ 916958 h 1257395"/>
                <a:gd name="connsiteX1849" fmla="*/ 2098835 w 3785343"/>
                <a:gd name="connsiteY1849" fmla="*/ 916958 h 1257395"/>
                <a:gd name="connsiteX1850" fmla="*/ 2100934 w 3785343"/>
                <a:gd name="connsiteY1850" fmla="*/ 916958 h 1257395"/>
                <a:gd name="connsiteX1851" fmla="*/ 2103987 w 3785343"/>
                <a:gd name="connsiteY1851" fmla="*/ 916958 h 1257395"/>
                <a:gd name="connsiteX1852" fmla="*/ 2105131 w 3785343"/>
                <a:gd name="connsiteY1852" fmla="*/ 916958 h 1257395"/>
                <a:gd name="connsiteX1853" fmla="*/ 2106085 w 3785343"/>
                <a:gd name="connsiteY1853" fmla="*/ 916958 h 1257395"/>
                <a:gd name="connsiteX1854" fmla="*/ 2106085 w 3785343"/>
                <a:gd name="connsiteY1854" fmla="*/ 921289 h 1257395"/>
                <a:gd name="connsiteX1855" fmla="*/ 2108184 w 3785343"/>
                <a:gd name="connsiteY1855" fmla="*/ 921289 h 1257395"/>
                <a:gd name="connsiteX1856" fmla="*/ 2108948 w 3785343"/>
                <a:gd name="connsiteY1856" fmla="*/ 921289 h 1257395"/>
                <a:gd name="connsiteX1857" fmla="*/ 2108948 w 3785343"/>
                <a:gd name="connsiteY1857" fmla="*/ 922668 h 1257395"/>
                <a:gd name="connsiteX1858" fmla="*/ 2110283 w 3785343"/>
                <a:gd name="connsiteY1858" fmla="*/ 922668 h 1257395"/>
                <a:gd name="connsiteX1859" fmla="*/ 2110283 w 3785343"/>
                <a:gd name="connsiteY1859" fmla="*/ 924243 h 1257395"/>
                <a:gd name="connsiteX1860" fmla="*/ 2111237 w 3785343"/>
                <a:gd name="connsiteY1860" fmla="*/ 924243 h 1257395"/>
                <a:gd name="connsiteX1861" fmla="*/ 2116389 w 3785343"/>
                <a:gd name="connsiteY1861" fmla="*/ 924243 h 1257395"/>
                <a:gd name="connsiteX1862" fmla="*/ 2117534 w 3785343"/>
                <a:gd name="connsiteY1862" fmla="*/ 924243 h 1257395"/>
                <a:gd name="connsiteX1863" fmla="*/ 2119632 w 3785343"/>
                <a:gd name="connsiteY1863" fmla="*/ 924243 h 1257395"/>
                <a:gd name="connsiteX1864" fmla="*/ 2120587 w 3785343"/>
                <a:gd name="connsiteY1864" fmla="*/ 924243 h 1257395"/>
                <a:gd name="connsiteX1865" fmla="*/ 2120587 w 3785343"/>
                <a:gd name="connsiteY1865" fmla="*/ 925621 h 1257395"/>
                <a:gd name="connsiteX1866" fmla="*/ 2123639 w 3785343"/>
                <a:gd name="connsiteY1866" fmla="*/ 925621 h 1257395"/>
                <a:gd name="connsiteX1867" fmla="*/ 2126883 w 3785343"/>
                <a:gd name="connsiteY1867" fmla="*/ 925621 h 1257395"/>
                <a:gd name="connsiteX1868" fmla="*/ 2132989 w 3785343"/>
                <a:gd name="connsiteY1868" fmla="*/ 925621 h 1257395"/>
                <a:gd name="connsiteX1869" fmla="*/ 2133943 w 3785343"/>
                <a:gd name="connsiteY1869" fmla="*/ 925621 h 1257395"/>
                <a:gd name="connsiteX1870" fmla="*/ 2139285 w 3785343"/>
                <a:gd name="connsiteY1870" fmla="*/ 925621 h 1257395"/>
                <a:gd name="connsiteX1871" fmla="*/ 2139285 w 3785343"/>
                <a:gd name="connsiteY1871" fmla="*/ 926999 h 1257395"/>
                <a:gd name="connsiteX1872" fmla="*/ 2140239 w 3785343"/>
                <a:gd name="connsiteY1872" fmla="*/ 926999 h 1257395"/>
                <a:gd name="connsiteX1873" fmla="*/ 2141384 w 3785343"/>
                <a:gd name="connsiteY1873" fmla="*/ 926999 h 1257395"/>
                <a:gd name="connsiteX1874" fmla="*/ 2141384 w 3785343"/>
                <a:gd name="connsiteY1874" fmla="*/ 928575 h 1257395"/>
                <a:gd name="connsiteX1875" fmla="*/ 2142338 w 3785343"/>
                <a:gd name="connsiteY1875" fmla="*/ 928575 h 1257395"/>
                <a:gd name="connsiteX1876" fmla="*/ 2144437 w 3785343"/>
                <a:gd name="connsiteY1876" fmla="*/ 928575 h 1257395"/>
                <a:gd name="connsiteX1877" fmla="*/ 2145391 w 3785343"/>
                <a:gd name="connsiteY1877" fmla="*/ 928575 h 1257395"/>
                <a:gd name="connsiteX1878" fmla="*/ 2145391 w 3785343"/>
                <a:gd name="connsiteY1878" fmla="*/ 931528 h 1257395"/>
                <a:gd name="connsiteX1879" fmla="*/ 2146536 w 3785343"/>
                <a:gd name="connsiteY1879" fmla="*/ 931528 h 1257395"/>
                <a:gd name="connsiteX1880" fmla="*/ 2147490 w 3785343"/>
                <a:gd name="connsiteY1880" fmla="*/ 931528 h 1257395"/>
                <a:gd name="connsiteX1881" fmla="*/ 2148635 w 3785343"/>
                <a:gd name="connsiteY1881" fmla="*/ 931528 h 1257395"/>
                <a:gd name="connsiteX1882" fmla="*/ 2148635 w 3785343"/>
                <a:gd name="connsiteY1882" fmla="*/ 932906 h 1257395"/>
                <a:gd name="connsiteX1883" fmla="*/ 2151687 w 3785343"/>
                <a:gd name="connsiteY1883" fmla="*/ 932906 h 1257395"/>
                <a:gd name="connsiteX1884" fmla="*/ 2153786 w 3785343"/>
                <a:gd name="connsiteY1884" fmla="*/ 932906 h 1257395"/>
                <a:gd name="connsiteX1885" fmla="*/ 2153786 w 3785343"/>
                <a:gd name="connsiteY1885" fmla="*/ 934482 h 1257395"/>
                <a:gd name="connsiteX1886" fmla="*/ 2155885 w 3785343"/>
                <a:gd name="connsiteY1886" fmla="*/ 934482 h 1257395"/>
                <a:gd name="connsiteX1887" fmla="*/ 2158938 w 3785343"/>
                <a:gd name="connsiteY1887" fmla="*/ 934482 h 1257395"/>
                <a:gd name="connsiteX1888" fmla="*/ 2158938 w 3785343"/>
                <a:gd name="connsiteY1888" fmla="*/ 935860 h 1257395"/>
                <a:gd name="connsiteX1889" fmla="*/ 2159892 w 3785343"/>
                <a:gd name="connsiteY1889" fmla="*/ 935860 h 1257395"/>
                <a:gd name="connsiteX1890" fmla="*/ 2161991 w 3785343"/>
                <a:gd name="connsiteY1890" fmla="*/ 935860 h 1257395"/>
                <a:gd name="connsiteX1891" fmla="*/ 2163136 w 3785343"/>
                <a:gd name="connsiteY1891" fmla="*/ 935860 h 1257395"/>
                <a:gd name="connsiteX1892" fmla="*/ 2168287 w 3785343"/>
                <a:gd name="connsiteY1892" fmla="*/ 935860 h 1257395"/>
                <a:gd name="connsiteX1893" fmla="*/ 2170386 w 3785343"/>
                <a:gd name="connsiteY1893" fmla="*/ 935860 h 1257395"/>
                <a:gd name="connsiteX1894" fmla="*/ 2170386 w 3785343"/>
                <a:gd name="connsiteY1894" fmla="*/ 937435 h 1257395"/>
                <a:gd name="connsiteX1895" fmla="*/ 2170768 w 3785343"/>
                <a:gd name="connsiteY1895" fmla="*/ 937435 h 1257395"/>
                <a:gd name="connsiteX1896" fmla="*/ 2170768 w 3785343"/>
                <a:gd name="connsiteY1896" fmla="*/ 938813 h 1257395"/>
                <a:gd name="connsiteX1897" fmla="*/ 2175538 w 3785343"/>
                <a:gd name="connsiteY1897" fmla="*/ 938813 h 1257395"/>
                <a:gd name="connsiteX1898" fmla="*/ 2176492 w 3785343"/>
                <a:gd name="connsiteY1898" fmla="*/ 938813 h 1257395"/>
                <a:gd name="connsiteX1899" fmla="*/ 2176492 w 3785343"/>
                <a:gd name="connsiteY1899" fmla="*/ 940389 h 1257395"/>
                <a:gd name="connsiteX1900" fmla="*/ 2177637 w 3785343"/>
                <a:gd name="connsiteY1900" fmla="*/ 940389 h 1257395"/>
                <a:gd name="connsiteX1901" fmla="*/ 2177637 w 3785343"/>
                <a:gd name="connsiteY1901" fmla="*/ 941767 h 1257395"/>
                <a:gd name="connsiteX1902" fmla="*/ 2180689 w 3785343"/>
                <a:gd name="connsiteY1902" fmla="*/ 941767 h 1257395"/>
                <a:gd name="connsiteX1903" fmla="*/ 2182788 w 3785343"/>
                <a:gd name="connsiteY1903" fmla="*/ 941767 h 1257395"/>
                <a:gd name="connsiteX1904" fmla="*/ 2183742 w 3785343"/>
                <a:gd name="connsiteY1904" fmla="*/ 941767 h 1257395"/>
                <a:gd name="connsiteX1905" fmla="*/ 2185841 w 3785343"/>
                <a:gd name="connsiteY1905" fmla="*/ 941767 h 1257395"/>
                <a:gd name="connsiteX1906" fmla="*/ 2190039 w 3785343"/>
                <a:gd name="connsiteY1906" fmla="*/ 941767 h 1257395"/>
                <a:gd name="connsiteX1907" fmla="*/ 2192138 w 3785343"/>
                <a:gd name="connsiteY1907" fmla="*/ 941767 h 1257395"/>
                <a:gd name="connsiteX1908" fmla="*/ 2196145 w 3785343"/>
                <a:gd name="connsiteY1908" fmla="*/ 941767 h 1257395"/>
                <a:gd name="connsiteX1909" fmla="*/ 2200342 w 3785343"/>
                <a:gd name="connsiteY1909" fmla="*/ 941767 h 1257395"/>
                <a:gd name="connsiteX1910" fmla="*/ 2200342 w 3785343"/>
                <a:gd name="connsiteY1910" fmla="*/ 943342 h 1257395"/>
                <a:gd name="connsiteX1911" fmla="*/ 2205494 w 3785343"/>
                <a:gd name="connsiteY1911" fmla="*/ 943342 h 1257395"/>
                <a:gd name="connsiteX1912" fmla="*/ 2208738 w 3785343"/>
                <a:gd name="connsiteY1912" fmla="*/ 943342 h 1257395"/>
                <a:gd name="connsiteX1913" fmla="*/ 2208738 w 3785343"/>
                <a:gd name="connsiteY1913" fmla="*/ 944917 h 1257395"/>
                <a:gd name="connsiteX1914" fmla="*/ 2211790 w 3785343"/>
                <a:gd name="connsiteY1914" fmla="*/ 944917 h 1257395"/>
                <a:gd name="connsiteX1915" fmla="*/ 2216942 w 3785343"/>
                <a:gd name="connsiteY1915" fmla="*/ 944917 h 1257395"/>
                <a:gd name="connsiteX1916" fmla="*/ 2218087 w 3785343"/>
                <a:gd name="connsiteY1916" fmla="*/ 944917 h 1257395"/>
                <a:gd name="connsiteX1917" fmla="*/ 2219995 w 3785343"/>
                <a:gd name="connsiteY1917" fmla="*/ 944917 h 1257395"/>
                <a:gd name="connsiteX1918" fmla="*/ 2228390 w 3785343"/>
                <a:gd name="connsiteY1918" fmla="*/ 944917 h 1257395"/>
                <a:gd name="connsiteX1919" fmla="*/ 2231443 w 3785343"/>
                <a:gd name="connsiteY1919" fmla="*/ 944917 h 1257395"/>
                <a:gd name="connsiteX1920" fmla="*/ 2231443 w 3785343"/>
                <a:gd name="connsiteY1920" fmla="*/ 946296 h 1257395"/>
                <a:gd name="connsiteX1921" fmla="*/ 2233542 w 3785343"/>
                <a:gd name="connsiteY1921" fmla="*/ 946296 h 1257395"/>
                <a:gd name="connsiteX1922" fmla="*/ 2235641 w 3785343"/>
                <a:gd name="connsiteY1922" fmla="*/ 946296 h 1257395"/>
                <a:gd name="connsiteX1923" fmla="*/ 2239839 w 3785343"/>
                <a:gd name="connsiteY1923" fmla="*/ 946296 h 1257395"/>
                <a:gd name="connsiteX1924" fmla="*/ 2239839 w 3785343"/>
                <a:gd name="connsiteY1924" fmla="*/ 947871 h 1257395"/>
                <a:gd name="connsiteX1925" fmla="*/ 2240792 w 3785343"/>
                <a:gd name="connsiteY1925" fmla="*/ 947871 h 1257395"/>
                <a:gd name="connsiteX1926" fmla="*/ 2247089 w 3785343"/>
                <a:gd name="connsiteY1926" fmla="*/ 947871 h 1257395"/>
                <a:gd name="connsiteX1927" fmla="*/ 2251096 w 3785343"/>
                <a:gd name="connsiteY1927" fmla="*/ 947871 h 1257395"/>
                <a:gd name="connsiteX1928" fmla="*/ 2251096 w 3785343"/>
                <a:gd name="connsiteY1928" fmla="*/ 949446 h 1257395"/>
                <a:gd name="connsiteX1929" fmla="*/ 2252241 w 3785343"/>
                <a:gd name="connsiteY1929" fmla="*/ 949446 h 1257395"/>
                <a:gd name="connsiteX1930" fmla="*/ 2252241 w 3785343"/>
                <a:gd name="connsiteY1930" fmla="*/ 951021 h 1257395"/>
                <a:gd name="connsiteX1931" fmla="*/ 2256438 w 3785343"/>
                <a:gd name="connsiteY1931" fmla="*/ 951021 h 1257395"/>
                <a:gd name="connsiteX1932" fmla="*/ 2261590 w 3785343"/>
                <a:gd name="connsiteY1932" fmla="*/ 951021 h 1257395"/>
                <a:gd name="connsiteX1933" fmla="*/ 2263689 w 3785343"/>
                <a:gd name="connsiteY1933" fmla="*/ 951021 h 1257395"/>
                <a:gd name="connsiteX1934" fmla="*/ 2264643 w 3785343"/>
                <a:gd name="connsiteY1934" fmla="*/ 951021 h 1257395"/>
                <a:gd name="connsiteX1935" fmla="*/ 2266742 w 3785343"/>
                <a:gd name="connsiteY1935" fmla="*/ 951021 h 1257395"/>
                <a:gd name="connsiteX1936" fmla="*/ 2268841 w 3785343"/>
                <a:gd name="connsiteY1936" fmla="*/ 951021 h 1257395"/>
                <a:gd name="connsiteX1937" fmla="*/ 2276091 w 3785343"/>
                <a:gd name="connsiteY1937" fmla="*/ 951021 h 1257395"/>
                <a:gd name="connsiteX1938" fmla="*/ 2278190 w 3785343"/>
                <a:gd name="connsiteY1938" fmla="*/ 951021 h 1257395"/>
                <a:gd name="connsiteX1939" fmla="*/ 2278190 w 3785343"/>
                <a:gd name="connsiteY1939" fmla="*/ 952399 h 1257395"/>
                <a:gd name="connsiteX1940" fmla="*/ 2278381 w 3785343"/>
                <a:gd name="connsiteY1940" fmla="*/ 952399 h 1257395"/>
                <a:gd name="connsiteX1941" fmla="*/ 2278381 w 3785343"/>
                <a:gd name="connsiteY1941" fmla="*/ 953975 h 1257395"/>
                <a:gd name="connsiteX1942" fmla="*/ 2280098 w 3785343"/>
                <a:gd name="connsiteY1942" fmla="*/ 953975 h 1257395"/>
                <a:gd name="connsiteX1943" fmla="*/ 2280098 w 3785343"/>
                <a:gd name="connsiteY1943" fmla="*/ 955550 h 1257395"/>
                <a:gd name="connsiteX1944" fmla="*/ 2281243 w 3785343"/>
                <a:gd name="connsiteY1944" fmla="*/ 955550 h 1257395"/>
                <a:gd name="connsiteX1945" fmla="*/ 2281243 w 3785343"/>
                <a:gd name="connsiteY1945" fmla="*/ 957125 h 1257395"/>
                <a:gd name="connsiteX1946" fmla="*/ 2285440 w 3785343"/>
                <a:gd name="connsiteY1946" fmla="*/ 957125 h 1257395"/>
                <a:gd name="connsiteX1947" fmla="*/ 2285440 w 3785343"/>
                <a:gd name="connsiteY1947" fmla="*/ 958700 h 1257395"/>
                <a:gd name="connsiteX1948" fmla="*/ 2290592 w 3785343"/>
                <a:gd name="connsiteY1948" fmla="*/ 958700 h 1257395"/>
                <a:gd name="connsiteX1949" fmla="*/ 2294599 w 3785343"/>
                <a:gd name="connsiteY1949" fmla="*/ 958700 h 1257395"/>
                <a:gd name="connsiteX1950" fmla="*/ 2297843 w 3785343"/>
                <a:gd name="connsiteY1950" fmla="*/ 958700 h 1257395"/>
                <a:gd name="connsiteX1951" fmla="*/ 2297843 w 3785343"/>
                <a:gd name="connsiteY1951" fmla="*/ 960275 h 1257395"/>
                <a:gd name="connsiteX1952" fmla="*/ 2298797 w 3785343"/>
                <a:gd name="connsiteY1952" fmla="*/ 960275 h 1257395"/>
                <a:gd name="connsiteX1953" fmla="*/ 2300896 w 3785343"/>
                <a:gd name="connsiteY1953" fmla="*/ 960275 h 1257395"/>
                <a:gd name="connsiteX1954" fmla="*/ 2301850 w 3785343"/>
                <a:gd name="connsiteY1954" fmla="*/ 960275 h 1257395"/>
                <a:gd name="connsiteX1955" fmla="*/ 2308146 w 3785343"/>
                <a:gd name="connsiteY1955" fmla="*/ 960275 h 1257395"/>
                <a:gd name="connsiteX1956" fmla="*/ 2308146 w 3785343"/>
                <a:gd name="connsiteY1956" fmla="*/ 961850 h 1257395"/>
                <a:gd name="connsiteX1957" fmla="*/ 2314443 w 3785343"/>
                <a:gd name="connsiteY1957" fmla="*/ 961850 h 1257395"/>
                <a:gd name="connsiteX1958" fmla="*/ 2318640 w 3785343"/>
                <a:gd name="connsiteY1958" fmla="*/ 961850 h 1257395"/>
                <a:gd name="connsiteX1959" fmla="*/ 2325891 w 3785343"/>
                <a:gd name="connsiteY1959" fmla="*/ 961850 h 1257395"/>
                <a:gd name="connsiteX1960" fmla="*/ 2328944 w 3785343"/>
                <a:gd name="connsiteY1960" fmla="*/ 961850 h 1257395"/>
                <a:gd name="connsiteX1961" fmla="*/ 2329898 w 3785343"/>
                <a:gd name="connsiteY1961" fmla="*/ 961850 h 1257395"/>
                <a:gd name="connsiteX1962" fmla="*/ 2331042 w 3785343"/>
                <a:gd name="connsiteY1962" fmla="*/ 961850 h 1257395"/>
                <a:gd name="connsiteX1963" fmla="*/ 2345543 w 3785343"/>
                <a:gd name="connsiteY1963" fmla="*/ 961850 h 1257395"/>
                <a:gd name="connsiteX1964" fmla="*/ 2346497 w 3785343"/>
                <a:gd name="connsiteY1964" fmla="*/ 961850 h 1257395"/>
                <a:gd name="connsiteX1965" fmla="*/ 2348596 w 3785343"/>
                <a:gd name="connsiteY1965" fmla="*/ 961850 h 1257395"/>
                <a:gd name="connsiteX1966" fmla="*/ 2354893 w 3785343"/>
                <a:gd name="connsiteY1966" fmla="*/ 961850 h 1257395"/>
                <a:gd name="connsiteX1967" fmla="*/ 2354893 w 3785343"/>
                <a:gd name="connsiteY1967" fmla="*/ 965001 h 1257395"/>
                <a:gd name="connsiteX1968" fmla="*/ 2355847 w 3785343"/>
                <a:gd name="connsiteY1968" fmla="*/ 965001 h 1257395"/>
                <a:gd name="connsiteX1969" fmla="*/ 2357946 w 3785343"/>
                <a:gd name="connsiteY1969" fmla="*/ 965001 h 1257395"/>
                <a:gd name="connsiteX1970" fmla="*/ 2357946 w 3785343"/>
                <a:gd name="connsiteY1970" fmla="*/ 966576 h 1257395"/>
                <a:gd name="connsiteX1971" fmla="*/ 2359091 w 3785343"/>
                <a:gd name="connsiteY1971" fmla="*/ 966576 h 1257395"/>
                <a:gd name="connsiteX1972" fmla="*/ 2360044 w 3785343"/>
                <a:gd name="connsiteY1972" fmla="*/ 966576 h 1257395"/>
                <a:gd name="connsiteX1973" fmla="*/ 2364242 w 3785343"/>
                <a:gd name="connsiteY1973" fmla="*/ 966576 h 1257395"/>
                <a:gd name="connsiteX1974" fmla="*/ 2364242 w 3785343"/>
                <a:gd name="connsiteY1974" fmla="*/ 969726 h 1257395"/>
                <a:gd name="connsiteX1975" fmla="*/ 2368249 w 3785343"/>
                <a:gd name="connsiteY1975" fmla="*/ 969726 h 1257395"/>
                <a:gd name="connsiteX1976" fmla="*/ 2368249 w 3785343"/>
                <a:gd name="connsiteY1976" fmla="*/ 971302 h 1257395"/>
                <a:gd name="connsiteX1977" fmla="*/ 2369394 w 3785343"/>
                <a:gd name="connsiteY1977" fmla="*/ 971302 h 1257395"/>
                <a:gd name="connsiteX1978" fmla="*/ 2370348 w 3785343"/>
                <a:gd name="connsiteY1978" fmla="*/ 971302 h 1257395"/>
                <a:gd name="connsiteX1979" fmla="*/ 2370348 w 3785343"/>
                <a:gd name="connsiteY1979" fmla="*/ 972877 h 1257395"/>
                <a:gd name="connsiteX1980" fmla="*/ 2373591 w 3785343"/>
                <a:gd name="connsiteY1980" fmla="*/ 972877 h 1257395"/>
                <a:gd name="connsiteX1981" fmla="*/ 2374546 w 3785343"/>
                <a:gd name="connsiteY1981" fmla="*/ 972877 h 1257395"/>
                <a:gd name="connsiteX1982" fmla="*/ 2378743 w 3785343"/>
                <a:gd name="connsiteY1982" fmla="*/ 972877 h 1257395"/>
                <a:gd name="connsiteX1983" fmla="*/ 2388093 w 3785343"/>
                <a:gd name="connsiteY1983" fmla="*/ 972877 h 1257395"/>
                <a:gd name="connsiteX1984" fmla="*/ 2399350 w 3785343"/>
                <a:gd name="connsiteY1984" fmla="*/ 972877 h 1257395"/>
                <a:gd name="connsiteX1985" fmla="*/ 2399350 w 3785343"/>
                <a:gd name="connsiteY1985" fmla="*/ 974452 h 1257395"/>
                <a:gd name="connsiteX1986" fmla="*/ 2403548 w 3785343"/>
                <a:gd name="connsiteY1986" fmla="*/ 974452 h 1257395"/>
                <a:gd name="connsiteX1987" fmla="*/ 2403548 w 3785343"/>
                <a:gd name="connsiteY1987" fmla="*/ 976224 h 1257395"/>
                <a:gd name="connsiteX1988" fmla="*/ 2406600 w 3785343"/>
                <a:gd name="connsiteY1988" fmla="*/ 976224 h 1257395"/>
                <a:gd name="connsiteX1989" fmla="*/ 2412897 w 3785343"/>
                <a:gd name="connsiteY1989" fmla="*/ 976224 h 1257395"/>
                <a:gd name="connsiteX1990" fmla="*/ 2413851 w 3785343"/>
                <a:gd name="connsiteY1990" fmla="*/ 976224 h 1257395"/>
                <a:gd name="connsiteX1991" fmla="*/ 2417095 w 3785343"/>
                <a:gd name="connsiteY1991" fmla="*/ 976224 h 1257395"/>
                <a:gd name="connsiteX1992" fmla="*/ 2418049 w 3785343"/>
                <a:gd name="connsiteY1992" fmla="*/ 976224 h 1257395"/>
                <a:gd name="connsiteX1993" fmla="*/ 2422246 w 3785343"/>
                <a:gd name="connsiteY1993" fmla="*/ 976224 h 1257395"/>
                <a:gd name="connsiteX1994" fmla="*/ 2422246 w 3785343"/>
                <a:gd name="connsiteY1994" fmla="*/ 977602 h 1257395"/>
                <a:gd name="connsiteX1995" fmla="*/ 2423582 w 3785343"/>
                <a:gd name="connsiteY1995" fmla="*/ 977602 h 1257395"/>
                <a:gd name="connsiteX1996" fmla="*/ 2423582 w 3785343"/>
                <a:gd name="connsiteY1996" fmla="*/ 979375 h 1257395"/>
                <a:gd name="connsiteX1997" fmla="*/ 2426444 w 3785343"/>
                <a:gd name="connsiteY1997" fmla="*/ 979375 h 1257395"/>
                <a:gd name="connsiteX1998" fmla="*/ 2426444 w 3785343"/>
                <a:gd name="connsiteY1998" fmla="*/ 980950 h 1257395"/>
                <a:gd name="connsiteX1999" fmla="*/ 2428352 w 3785343"/>
                <a:gd name="connsiteY1999" fmla="*/ 980950 h 1257395"/>
                <a:gd name="connsiteX2000" fmla="*/ 2429497 w 3785343"/>
                <a:gd name="connsiteY2000" fmla="*/ 980950 h 1257395"/>
                <a:gd name="connsiteX2001" fmla="*/ 2429497 w 3785343"/>
                <a:gd name="connsiteY2001" fmla="*/ 982525 h 1257395"/>
                <a:gd name="connsiteX2002" fmla="*/ 2431596 w 3785343"/>
                <a:gd name="connsiteY2002" fmla="*/ 982525 h 1257395"/>
                <a:gd name="connsiteX2003" fmla="*/ 2431596 w 3785343"/>
                <a:gd name="connsiteY2003" fmla="*/ 984100 h 1257395"/>
                <a:gd name="connsiteX2004" fmla="*/ 2435602 w 3785343"/>
                <a:gd name="connsiteY2004" fmla="*/ 984100 h 1257395"/>
                <a:gd name="connsiteX2005" fmla="*/ 2435602 w 3785343"/>
                <a:gd name="connsiteY2005" fmla="*/ 985872 h 1257395"/>
                <a:gd name="connsiteX2006" fmla="*/ 2437701 w 3785343"/>
                <a:gd name="connsiteY2006" fmla="*/ 985872 h 1257395"/>
                <a:gd name="connsiteX2007" fmla="*/ 2443998 w 3785343"/>
                <a:gd name="connsiteY2007" fmla="*/ 985872 h 1257395"/>
                <a:gd name="connsiteX2008" fmla="*/ 2444952 w 3785343"/>
                <a:gd name="connsiteY2008" fmla="*/ 985872 h 1257395"/>
                <a:gd name="connsiteX2009" fmla="*/ 2444952 w 3785343"/>
                <a:gd name="connsiteY2009" fmla="*/ 987447 h 1257395"/>
                <a:gd name="connsiteX2010" fmla="*/ 2452202 w 3785343"/>
                <a:gd name="connsiteY2010" fmla="*/ 987447 h 1257395"/>
                <a:gd name="connsiteX2011" fmla="*/ 2454301 w 3785343"/>
                <a:gd name="connsiteY2011" fmla="*/ 987447 h 1257395"/>
                <a:gd name="connsiteX2012" fmla="*/ 2456400 w 3785343"/>
                <a:gd name="connsiteY2012" fmla="*/ 987447 h 1257395"/>
                <a:gd name="connsiteX2013" fmla="*/ 2456400 w 3785343"/>
                <a:gd name="connsiteY2013" fmla="*/ 989023 h 1257395"/>
                <a:gd name="connsiteX2014" fmla="*/ 2457545 w 3785343"/>
                <a:gd name="connsiteY2014" fmla="*/ 989023 h 1257395"/>
                <a:gd name="connsiteX2015" fmla="*/ 2460598 w 3785343"/>
                <a:gd name="connsiteY2015" fmla="*/ 989023 h 1257395"/>
                <a:gd name="connsiteX2016" fmla="*/ 2462697 w 3785343"/>
                <a:gd name="connsiteY2016" fmla="*/ 989023 h 1257395"/>
                <a:gd name="connsiteX2017" fmla="*/ 2465750 w 3785343"/>
                <a:gd name="connsiteY2017" fmla="*/ 989023 h 1257395"/>
                <a:gd name="connsiteX2018" fmla="*/ 2473000 w 3785343"/>
                <a:gd name="connsiteY2018" fmla="*/ 989023 h 1257395"/>
                <a:gd name="connsiteX2019" fmla="*/ 2473000 w 3785343"/>
                <a:gd name="connsiteY2019" fmla="*/ 990598 h 1257395"/>
                <a:gd name="connsiteX2020" fmla="*/ 2473954 w 3785343"/>
                <a:gd name="connsiteY2020" fmla="*/ 990598 h 1257395"/>
                <a:gd name="connsiteX2021" fmla="*/ 2480251 w 3785343"/>
                <a:gd name="connsiteY2021" fmla="*/ 990598 h 1257395"/>
                <a:gd name="connsiteX2022" fmla="*/ 2481205 w 3785343"/>
                <a:gd name="connsiteY2022" fmla="*/ 990598 h 1257395"/>
                <a:gd name="connsiteX2023" fmla="*/ 2482349 w 3785343"/>
                <a:gd name="connsiteY2023" fmla="*/ 990598 h 1257395"/>
                <a:gd name="connsiteX2024" fmla="*/ 2482349 w 3785343"/>
                <a:gd name="connsiteY2024" fmla="*/ 992370 h 1257395"/>
                <a:gd name="connsiteX2025" fmla="*/ 2483303 w 3785343"/>
                <a:gd name="connsiteY2025" fmla="*/ 992370 h 1257395"/>
                <a:gd name="connsiteX2026" fmla="*/ 2483303 w 3785343"/>
                <a:gd name="connsiteY2026" fmla="*/ 993945 h 1257395"/>
                <a:gd name="connsiteX2027" fmla="*/ 2484448 w 3785343"/>
                <a:gd name="connsiteY2027" fmla="*/ 993945 h 1257395"/>
                <a:gd name="connsiteX2028" fmla="*/ 2488455 w 3785343"/>
                <a:gd name="connsiteY2028" fmla="*/ 993945 h 1257395"/>
                <a:gd name="connsiteX2029" fmla="*/ 2490554 w 3785343"/>
                <a:gd name="connsiteY2029" fmla="*/ 993945 h 1257395"/>
                <a:gd name="connsiteX2030" fmla="*/ 2490554 w 3785343"/>
                <a:gd name="connsiteY2030" fmla="*/ 995520 h 1257395"/>
                <a:gd name="connsiteX2031" fmla="*/ 2492653 w 3785343"/>
                <a:gd name="connsiteY2031" fmla="*/ 995520 h 1257395"/>
                <a:gd name="connsiteX2032" fmla="*/ 2492653 w 3785343"/>
                <a:gd name="connsiteY2032" fmla="*/ 997292 h 1257395"/>
                <a:gd name="connsiteX2033" fmla="*/ 2493797 w 3785343"/>
                <a:gd name="connsiteY2033" fmla="*/ 997292 h 1257395"/>
                <a:gd name="connsiteX2034" fmla="*/ 2494751 w 3785343"/>
                <a:gd name="connsiteY2034" fmla="*/ 997292 h 1257395"/>
                <a:gd name="connsiteX2035" fmla="*/ 2495896 w 3785343"/>
                <a:gd name="connsiteY2035" fmla="*/ 997292 h 1257395"/>
                <a:gd name="connsiteX2036" fmla="*/ 2495896 w 3785343"/>
                <a:gd name="connsiteY2036" fmla="*/ 998867 h 1257395"/>
                <a:gd name="connsiteX2037" fmla="*/ 2498949 w 3785343"/>
                <a:gd name="connsiteY2037" fmla="*/ 998867 h 1257395"/>
                <a:gd name="connsiteX2038" fmla="*/ 2499903 w 3785343"/>
                <a:gd name="connsiteY2038" fmla="*/ 998867 h 1257395"/>
                <a:gd name="connsiteX2039" fmla="*/ 2501048 w 3785343"/>
                <a:gd name="connsiteY2039" fmla="*/ 998867 h 1257395"/>
                <a:gd name="connsiteX2040" fmla="*/ 2501048 w 3785343"/>
                <a:gd name="connsiteY2040" fmla="*/ 1000640 h 1257395"/>
                <a:gd name="connsiteX2041" fmla="*/ 2508299 w 3785343"/>
                <a:gd name="connsiteY2041" fmla="*/ 1000640 h 1257395"/>
                <a:gd name="connsiteX2042" fmla="*/ 2516503 w 3785343"/>
                <a:gd name="connsiteY2042" fmla="*/ 1000640 h 1257395"/>
                <a:gd name="connsiteX2043" fmla="*/ 2516503 w 3785343"/>
                <a:gd name="connsiteY2043" fmla="*/ 1002215 h 1257395"/>
                <a:gd name="connsiteX2044" fmla="*/ 2517648 w 3785343"/>
                <a:gd name="connsiteY2044" fmla="*/ 1002215 h 1257395"/>
                <a:gd name="connsiteX2045" fmla="*/ 2517648 w 3785343"/>
                <a:gd name="connsiteY2045" fmla="*/ 1003987 h 1257395"/>
                <a:gd name="connsiteX2046" fmla="*/ 2519556 w 3785343"/>
                <a:gd name="connsiteY2046" fmla="*/ 1003987 h 1257395"/>
                <a:gd name="connsiteX2047" fmla="*/ 2519556 w 3785343"/>
                <a:gd name="connsiteY2047" fmla="*/ 1005562 h 1257395"/>
                <a:gd name="connsiteX2048" fmla="*/ 2524898 w 3785343"/>
                <a:gd name="connsiteY2048" fmla="*/ 1005562 h 1257395"/>
                <a:gd name="connsiteX2049" fmla="*/ 2530050 w 3785343"/>
                <a:gd name="connsiteY2049" fmla="*/ 1005562 h 1257395"/>
                <a:gd name="connsiteX2050" fmla="*/ 2530050 w 3785343"/>
                <a:gd name="connsiteY2050" fmla="*/ 1008909 h 1257395"/>
                <a:gd name="connsiteX2051" fmla="*/ 2533103 w 3785343"/>
                <a:gd name="connsiteY2051" fmla="*/ 1008909 h 1257395"/>
                <a:gd name="connsiteX2052" fmla="*/ 2533103 w 3785343"/>
                <a:gd name="connsiteY2052" fmla="*/ 1010681 h 1257395"/>
                <a:gd name="connsiteX2053" fmla="*/ 2536156 w 3785343"/>
                <a:gd name="connsiteY2053" fmla="*/ 1010681 h 1257395"/>
                <a:gd name="connsiteX2054" fmla="*/ 2537301 w 3785343"/>
                <a:gd name="connsiteY2054" fmla="*/ 1010681 h 1257395"/>
                <a:gd name="connsiteX2055" fmla="*/ 2537301 w 3785343"/>
                <a:gd name="connsiteY2055" fmla="*/ 1012257 h 1257395"/>
                <a:gd name="connsiteX2056" fmla="*/ 2538255 w 3785343"/>
                <a:gd name="connsiteY2056" fmla="*/ 1012257 h 1257395"/>
                <a:gd name="connsiteX2057" fmla="*/ 2539399 w 3785343"/>
                <a:gd name="connsiteY2057" fmla="*/ 1012257 h 1257395"/>
                <a:gd name="connsiteX2058" fmla="*/ 2540353 w 3785343"/>
                <a:gd name="connsiteY2058" fmla="*/ 1012257 h 1257395"/>
                <a:gd name="connsiteX2059" fmla="*/ 2547604 w 3785343"/>
                <a:gd name="connsiteY2059" fmla="*/ 1012257 h 1257395"/>
                <a:gd name="connsiteX2060" fmla="*/ 2551802 w 3785343"/>
                <a:gd name="connsiteY2060" fmla="*/ 1012257 h 1257395"/>
                <a:gd name="connsiteX2061" fmla="*/ 2551802 w 3785343"/>
                <a:gd name="connsiteY2061" fmla="*/ 1014029 h 1257395"/>
                <a:gd name="connsiteX2062" fmla="*/ 2557907 w 3785343"/>
                <a:gd name="connsiteY2062" fmla="*/ 1014029 h 1257395"/>
                <a:gd name="connsiteX2063" fmla="*/ 2563250 w 3785343"/>
                <a:gd name="connsiteY2063" fmla="*/ 1014029 h 1257395"/>
                <a:gd name="connsiteX2064" fmla="*/ 2573553 w 3785343"/>
                <a:gd name="connsiteY2064" fmla="*/ 1014029 h 1257395"/>
                <a:gd name="connsiteX2065" fmla="*/ 2573553 w 3785343"/>
                <a:gd name="connsiteY2065" fmla="*/ 1015604 h 1257395"/>
                <a:gd name="connsiteX2066" fmla="*/ 2576606 w 3785343"/>
                <a:gd name="connsiteY2066" fmla="*/ 1015604 h 1257395"/>
                <a:gd name="connsiteX2067" fmla="*/ 2580804 w 3785343"/>
                <a:gd name="connsiteY2067" fmla="*/ 1015604 h 1257395"/>
                <a:gd name="connsiteX2068" fmla="*/ 2581758 w 3785343"/>
                <a:gd name="connsiteY2068" fmla="*/ 1015604 h 1257395"/>
                <a:gd name="connsiteX2069" fmla="*/ 2592252 w 3785343"/>
                <a:gd name="connsiteY2069" fmla="*/ 1015604 h 1257395"/>
                <a:gd name="connsiteX2070" fmla="*/ 2601601 w 3785343"/>
                <a:gd name="connsiteY2070" fmla="*/ 1015604 h 1257395"/>
                <a:gd name="connsiteX2071" fmla="*/ 2601601 w 3785343"/>
                <a:gd name="connsiteY2071" fmla="*/ 1017376 h 1257395"/>
                <a:gd name="connsiteX2072" fmla="*/ 2602555 w 3785343"/>
                <a:gd name="connsiteY2072" fmla="*/ 1017376 h 1257395"/>
                <a:gd name="connsiteX2073" fmla="*/ 2603509 w 3785343"/>
                <a:gd name="connsiteY2073" fmla="*/ 1017376 h 1257395"/>
                <a:gd name="connsiteX2074" fmla="*/ 2608852 w 3785343"/>
                <a:gd name="connsiteY2074" fmla="*/ 1017376 h 1257395"/>
                <a:gd name="connsiteX2075" fmla="*/ 2608852 w 3785343"/>
                <a:gd name="connsiteY2075" fmla="*/ 1019148 h 1257395"/>
                <a:gd name="connsiteX2076" fmla="*/ 2610760 w 3785343"/>
                <a:gd name="connsiteY2076" fmla="*/ 1019148 h 1257395"/>
                <a:gd name="connsiteX2077" fmla="*/ 2611905 w 3785343"/>
                <a:gd name="connsiteY2077" fmla="*/ 1019148 h 1257395"/>
                <a:gd name="connsiteX2078" fmla="*/ 2614003 w 3785343"/>
                <a:gd name="connsiteY2078" fmla="*/ 1019148 h 1257395"/>
                <a:gd name="connsiteX2079" fmla="*/ 2621254 w 3785343"/>
                <a:gd name="connsiteY2079" fmla="*/ 1019148 h 1257395"/>
                <a:gd name="connsiteX2080" fmla="*/ 2621254 w 3785343"/>
                <a:gd name="connsiteY2080" fmla="*/ 1020723 h 1257395"/>
                <a:gd name="connsiteX2081" fmla="*/ 2625261 w 3785343"/>
                <a:gd name="connsiteY2081" fmla="*/ 1020723 h 1257395"/>
                <a:gd name="connsiteX2082" fmla="*/ 2633656 w 3785343"/>
                <a:gd name="connsiteY2082" fmla="*/ 1020723 h 1257395"/>
                <a:gd name="connsiteX2083" fmla="*/ 2633656 w 3785343"/>
                <a:gd name="connsiteY2083" fmla="*/ 1022495 h 1257395"/>
                <a:gd name="connsiteX2084" fmla="*/ 2639762 w 3785343"/>
                <a:gd name="connsiteY2084" fmla="*/ 1022495 h 1257395"/>
                <a:gd name="connsiteX2085" fmla="*/ 2648157 w 3785343"/>
                <a:gd name="connsiteY2085" fmla="*/ 1022495 h 1257395"/>
                <a:gd name="connsiteX2086" fmla="*/ 2648157 w 3785343"/>
                <a:gd name="connsiteY2086" fmla="*/ 1024267 h 1257395"/>
                <a:gd name="connsiteX2087" fmla="*/ 2650256 w 3785343"/>
                <a:gd name="connsiteY2087" fmla="*/ 1024267 h 1257395"/>
                <a:gd name="connsiteX2088" fmla="*/ 2650256 w 3785343"/>
                <a:gd name="connsiteY2088" fmla="*/ 1026040 h 1257395"/>
                <a:gd name="connsiteX2089" fmla="*/ 2652355 w 3785343"/>
                <a:gd name="connsiteY2089" fmla="*/ 1026040 h 1257395"/>
                <a:gd name="connsiteX2090" fmla="*/ 2654454 w 3785343"/>
                <a:gd name="connsiteY2090" fmla="*/ 1026040 h 1257395"/>
                <a:gd name="connsiteX2091" fmla="*/ 2657507 w 3785343"/>
                <a:gd name="connsiteY2091" fmla="*/ 1026040 h 1257395"/>
                <a:gd name="connsiteX2092" fmla="*/ 2663612 w 3785343"/>
                <a:gd name="connsiteY2092" fmla="*/ 1026040 h 1257395"/>
                <a:gd name="connsiteX2093" fmla="*/ 2664757 w 3785343"/>
                <a:gd name="connsiteY2093" fmla="*/ 1026040 h 1257395"/>
                <a:gd name="connsiteX2094" fmla="*/ 2672962 w 3785343"/>
                <a:gd name="connsiteY2094" fmla="*/ 1026040 h 1257395"/>
                <a:gd name="connsiteX2095" fmla="*/ 2674107 w 3785343"/>
                <a:gd name="connsiteY2095" fmla="*/ 1026040 h 1257395"/>
                <a:gd name="connsiteX2096" fmla="*/ 2674107 w 3785343"/>
                <a:gd name="connsiteY2096" fmla="*/ 1027812 h 1257395"/>
                <a:gd name="connsiteX2097" fmla="*/ 2680212 w 3785343"/>
                <a:gd name="connsiteY2097" fmla="*/ 1027812 h 1257395"/>
                <a:gd name="connsiteX2098" fmla="*/ 2680212 w 3785343"/>
                <a:gd name="connsiteY2098" fmla="*/ 1029584 h 1257395"/>
                <a:gd name="connsiteX2099" fmla="*/ 2695858 w 3785343"/>
                <a:gd name="connsiteY2099" fmla="*/ 1029584 h 1257395"/>
                <a:gd name="connsiteX2100" fmla="*/ 2695858 w 3785343"/>
                <a:gd name="connsiteY2100" fmla="*/ 1031159 h 1257395"/>
                <a:gd name="connsiteX2101" fmla="*/ 2698911 w 3785343"/>
                <a:gd name="connsiteY2101" fmla="*/ 1031159 h 1257395"/>
                <a:gd name="connsiteX2102" fmla="*/ 2698911 w 3785343"/>
                <a:gd name="connsiteY2102" fmla="*/ 1032931 h 1257395"/>
                <a:gd name="connsiteX2103" fmla="*/ 2712458 w 3785343"/>
                <a:gd name="connsiteY2103" fmla="*/ 1032931 h 1257395"/>
                <a:gd name="connsiteX2104" fmla="*/ 2712458 w 3785343"/>
                <a:gd name="connsiteY2104" fmla="*/ 1034703 h 1257395"/>
                <a:gd name="connsiteX2105" fmla="*/ 2717610 w 3785343"/>
                <a:gd name="connsiteY2105" fmla="*/ 1034703 h 1257395"/>
                <a:gd name="connsiteX2106" fmla="*/ 2717610 w 3785343"/>
                <a:gd name="connsiteY2106" fmla="*/ 1036475 h 1257395"/>
                <a:gd name="connsiteX2107" fmla="*/ 2720662 w 3785343"/>
                <a:gd name="connsiteY2107" fmla="*/ 1036475 h 1257395"/>
                <a:gd name="connsiteX2108" fmla="*/ 2721616 w 3785343"/>
                <a:gd name="connsiteY2108" fmla="*/ 1036475 h 1257395"/>
                <a:gd name="connsiteX2109" fmla="*/ 2730966 w 3785343"/>
                <a:gd name="connsiteY2109" fmla="*/ 1036475 h 1257395"/>
                <a:gd name="connsiteX2110" fmla="*/ 2730966 w 3785343"/>
                <a:gd name="connsiteY2110" fmla="*/ 1038247 h 1257395"/>
                <a:gd name="connsiteX2111" fmla="*/ 2732111 w 3785343"/>
                <a:gd name="connsiteY2111" fmla="*/ 1038247 h 1257395"/>
                <a:gd name="connsiteX2112" fmla="*/ 2732111 w 3785343"/>
                <a:gd name="connsiteY2112" fmla="*/ 1040019 h 1257395"/>
                <a:gd name="connsiteX2113" fmla="*/ 2734209 w 3785343"/>
                <a:gd name="connsiteY2113" fmla="*/ 1040019 h 1257395"/>
                <a:gd name="connsiteX2114" fmla="*/ 2734209 w 3785343"/>
                <a:gd name="connsiteY2114" fmla="*/ 1041791 h 1257395"/>
                <a:gd name="connsiteX2115" fmla="*/ 2739361 w 3785343"/>
                <a:gd name="connsiteY2115" fmla="*/ 1041791 h 1257395"/>
                <a:gd name="connsiteX2116" fmla="*/ 2739361 w 3785343"/>
                <a:gd name="connsiteY2116" fmla="*/ 1043564 h 1257395"/>
                <a:gd name="connsiteX2117" fmla="*/ 2745467 w 3785343"/>
                <a:gd name="connsiteY2117" fmla="*/ 1043564 h 1257395"/>
                <a:gd name="connsiteX2118" fmla="*/ 2746612 w 3785343"/>
                <a:gd name="connsiteY2118" fmla="*/ 1043564 h 1257395"/>
                <a:gd name="connsiteX2119" fmla="*/ 2751763 w 3785343"/>
                <a:gd name="connsiteY2119" fmla="*/ 1043564 h 1257395"/>
                <a:gd name="connsiteX2120" fmla="*/ 2753862 w 3785343"/>
                <a:gd name="connsiteY2120" fmla="*/ 1043564 h 1257395"/>
                <a:gd name="connsiteX2121" fmla="*/ 2753862 w 3785343"/>
                <a:gd name="connsiteY2121" fmla="*/ 1045139 h 1257395"/>
                <a:gd name="connsiteX2122" fmla="*/ 2759014 w 3785343"/>
                <a:gd name="connsiteY2122" fmla="*/ 1045139 h 1257395"/>
                <a:gd name="connsiteX2123" fmla="*/ 2762067 w 3785343"/>
                <a:gd name="connsiteY2123" fmla="*/ 1045139 h 1257395"/>
                <a:gd name="connsiteX2124" fmla="*/ 2762067 w 3785343"/>
                <a:gd name="connsiteY2124" fmla="*/ 1046911 h 1257395"/>
                <a:gd name="connsiteX2125" fmla="*/ 2763212 w 3785343"/>
                <a:gd name="connsiteY2125" fmla="*/ 1046911 h 1257395"/>
                <a:gd name="connsiteX2126" fmla="*/ 2763212 w 3785343"/>
                <a:gd name="connsiteY2126" fmla="*/ 1048683 h 1257395"/>
                <a:gd name="connsiteX2127" fmla="*/ 2764166 w 3785343"/>
                <a:gd name="connsiteY2127" fmla="*/ 1048683 h 1257395"/>
                <a:gd name="connsiteX2128" fmla="*/ 2764166 w 3785343"/>
                <a:gd name="connsiteY2128" fmla="*/ 1052227 h 1257395"/>
                <a:gd name="connsiteX2129" fmla="*/ 2769317 w 3785343"/>
                <a:gd name="connsiteY2129" fmla="*/ 1052227 h 1257395"/>
                <a:gd name="connsiteX2130" fmla="*/ 2771416 w 3785343"/>
                <a:gd name="connsiteY2130" fmla="*/ 1052227 h 1257395"/>
                <a:gd name="connsiteX2131" fmla="*/ 2771416 w 3785343"/>
                <a:gd name="connsiteY2131" fmla="*/ 1055968 h 1257395"/>
                <a:gd name="connsiteX2132" fmla="*/ 2775614 w 3785343"/>
                <a:gd name="connsiteY2132" fmla="*/ 1055968 h 1257395"/>
                <a:gd name="connsiteX2133" fmla="*/ 2779811 w 3785343"/>
                <a:gd name="connsiteY2133" fmla="*/ 1055968 h 1257395"/>
                <a:gd name="connsiteX2134" fmla="*/ 2783818 w 3785343"/>
                <a:gd name="connsiteY2134" fmla="*/ 1055968 h 1257395"/>
                <a:gd name="connsiteX2135" fmla="*/ 2783818 w 3785343"/>
                <a:gd name="connsiteY2135" fmla="*/ 1057543 h 1257395"/>
                <a:gd name="connsiteX2136" fmla="*/ 2794312 w 3785343"/>
                <a:gd name="connsiteY2136" fmla="*/ 1057543 h 1257395"/>
                <a:gd name="connsiteX2137" fmla="*/ 2794312 w 3785343"/>
                <a:gd name="connsiteY2137" fmla="*/ 1059315 h 1257395"/>
                <a:gd name="connsiteX2138" fmla="*/ 2795457 w 3785343"/>
                <a:gd name="connsiteY2138" fmla="*/ 1059315 h 1257395"/>
                <a:gd name="connsiteX2139" fmla="*/ 2795457 w 3785343"/>
                <a:gd name="connsiteY2139" fmla="*/ 1061088 h 1257395"/>
                <a:gd name="connsiteX2140" fmla="*/ 2796411 w 3785343"/>
                <a:gd name="connsiteY2140" fmla="*/ 1061088 h 1257395"/>
                <a:gd name="connsiteX2141" fmla="*/ 2796411 w 3785343"/>
                <a:gd name="connsiteY2141" fmla="*/ 1062860 h 1257395"/>
                <a:gd name="connsiteX2142" fmla="*/ 2797365 w 3785343"/>
                <a:gd name="connsiteY2142" fmla="*/ 1062860 h 1257395"/>
                <a:gd name="connsiteX2143" fmla="*/ 2799464 w 3785343"/>
                <a:gd name="connsiteY2143" fmla="*/ 1062860 h 1257395"/>
                <a:gd name="connsiteX2144" fmla="*/ 2802708 w 3785343"/>
                <a:gd name="connsiteY2144" fmla="*/ 1062860 h 1257395"/>
                <a:gd name="connsiteX2145" fmla="*/ 2804044 w 3785343"/>
                <a:gd name="connsiteY2145" fmla="*/ 1062860 h 1257395"/>
                <a:gd name="connsiteX2146" fmla="*/ 2804044 w 3785343"/>
                <a:gd name="connsiteY2146" fmla="*/ 1064829 h 1257395"/>
                <a:gd name="connsiteX2147" fmla="*/ 2806715 w 3785343"/>
                <a:gd name="connsiteY2147" fmla="*/ 1064829 h 1257395"/>
                <a:gd name="connsiteX2148" fmla="*/ 2806715 w 3785343"/>
                <a:gd name="connsiteY2148" fmla="*/ 1066601 h 1257395"/>
                <a:gd name="connsiteX2149" fmla="*/ 2807860 w 3785343"/>
                <a:gd name="connsiteY2149" fmla="*/ 1066601 h 1257395"/>
                <a:gd name="connsiteX2150" fmla="*/ 2811867 w 3785343"/>
                <a:gd name="connsiteY2150" fmla="*/ 1066601 h 1257395"/>
                <a:gd name="connsiteX2151" fmla="*/ 2811867 w 3785343"/>
                <a:gd name="connsiteY2151" fmla="*/ 1068373 h 1257395"/>
                <a:gd name="connsiteX2152" fmla="*/ 2815110 w 3785343"/>
                <a:gd name="connsiteY2152" fmla="*/ 1068373 h 1257395"/>
                <a:gd name="connsiteX2153" fmla="*/ 2815110 w 3785343"/>
                <a:gd name="connsiteY2153" fmla="*/ 1070145 h 1257395"/>
                <a:gd name="connsiteX2154" fmla="*/ 2821216 w 3785343"/>
                <a:gd name="connsiteY2154" fmla="*/ 1070145 h 1257395"/>
                <a:gd name="connsiteX2155" fmla="*/ 2823315 w 3785343"/>
                <a:gd name="connsiteY2155" fmla="*/ 1070145 h 1257395"/>
                <a:gd name="connsiteX2156" fmla="*/ 2823315 w 3785343"/>
                <a:gd name="connsiteY2156" fmla="*/ 1071917 h 1257395"/>
                <a:gd name="connsiteX2157" fmla="*/ 2824269 w 3785343"/>
                <a:gd name="connsiteY2157" fmla="*/ 1071917 h 1257395"/>
                <a:gd name="connsiteX2158" fmla="*/ 2833809 w 3785343"/>
                <a:gd name="connsiteY2158" fmla="*/ 1071917 h 1257395"/>
                <a:gd name="connsiteX2159" fmla="*/ 2838961 w 3785343"/>
                <a:gd name="connsiteY2159" fmla="*/ 1071917 h 1257395"/>
                <a:gd name="connsiteX2160" fmla="*/ 2840868 w 3785343"/>
                <a:gd name="connsiteY2160" fmla="*/ 1071917 h 1257395"/>
                <a:gd name="connsiteX2161" fmla="*/ 2840868 w 3785343"/>
                <a:gd name="connsiteY2161" fmla="*/ 1073689 h 1257395"/>
                <a:gd name="connsiteX2162" fmla="*/ 2850218 w 3785343"/>
                <a:gd name="connsiteY2162" fmla="*/ 1073689 h 1257395"/>
                <a:gd name="connsiteX2163" fmla="*/ 2854416 w 3785343"/>
                <a:gd name="connsiteY2163" fmla="*/ 1073689 h 1257395"/>
                <a:gd name="connsiteX2164" fmla="*/ 2854416 w 3785343"/>
                <a:gd name="connsiteY2164" fmla="*/ 1075461 h 1257395"/>
                <a:gd name="connsiteX2165" fmla="*/ 2855370 w 3785343"/>
                <a:gd name="connsiteY2165" fmla="*/ 1075461 h 1257395"/>
                <a:gd name="connsiteX2166" fmla="*/ 2855370 w 3785343"/>
                <a:gd name="connsiteY2166" fmla="*/ 1077430 h 1257395"/>
                <a:gd name="connsiteX2167" fmla="*/ 2865864 w 3785343"/>
                <a:gd name="connsiteY2167" fmla="*/ 1077430 h 1257395"/>
                <a:gd name="connsiteX2168" fmla="*/ 2867962 w 3785343"/>
                <a:gd name="connsiteY2168" fmla="*/ 1077430 h 1257395"/>
                <a:gd name="connsiteX2169" fmla="*/ 2867962 w 3785343"/>
                <a:gd name="connsiteY2169" fmla="*/ 1079202 h 1257395"/>
                <a:gd name="connsiteX2170" fmla="*/ 2870061 w 3785343"/>
                <a:gd name="connsiteY2170" fmla="*/ 1079202 h 1257395"/>
                <a:gd name="connsiteX2171" fmla="*/ 2870061 w 3785343"/>
                <a:gd name="connsiteY2171" fmla="*/ 1080974 h 1257395"/>
                <a:gd name="connsiteX2172" fmla="*/ 2871015 w 3785343"/>
                <a:gd name="connsiteY2172" fmla="*/ 1080974 h 1257395"/>
                <a:gd name="connsiteX2173" fmla="*/ 2874068 w 3785343"/>
                <a:gd name="connsiteY2173" fmla="*/ 1080974 h 1257395"/>
                <a:gd name="connsiteX2174" fmla="*/ 2880365 w 3785343"/>
                <a:gd name="connsiteY2174" fmla="*/ 1080974 h 1257395"/>
                <a:gd name="connsiteX2175" fmla="*/ 2880365 w 3785343"/>
                <a:gd name="connsiteY2175" fmla="*/ 1082943 h 1257395"/>
                <a:gd name="connsiteX2176" fmla="*/ 2881319 w 3785343"/>
                <a:gd name="connsiteY2176" fmla="*/ 1082943 h 1257395"/>
                <a:gd name="connsiteX2177" fmla="*/ 2881319 w 3785343"/>
                <a:gd name="connsiteY2177" fmla="*/ 1084715 h 1257395"/>
                <a:gd name="connsiteX2178" fmla="*/ 2882464 w 3785343"/>
                <a:gd name="connsiteY2178" fmla="*/ 1084715 h 1257395"/>
                <a:gd name="connsiteX2179" fmla="*/ 2883418 w 3785343"/>
                <a:gd name="connsiteY2179" fmla="*/ 1084715 h 1257395"/>
                <a:gd name="connsiteX2180" fmla="*/ 2884562 w 3785343"/>
                <a:gd name="connsiteY2180" fmla="*/ 1084715 h 1257395"/>
                <a:gd name="connsiteX2181" fmla="*/ 2885517 w 3785343"/>
                <a:gd name="connsiteY2181" fmla="*/ 1084715 h 1257395"/>
                <a:gd name="connsiteX2182" fmla="*/ 2885517 w 3785343"/>
                <a:gd name="connsiteY2182" fmla="*/ 1086487 h 1257395"/>
                <a:gd name="connsiteX2183" fmla="*/ 2891813 w 3785343"/>
                <a:gd name="connsiteY2183" fmla="*/ 1086487 h 1257395"/>
                <a:gd name="connsiteX2184" fmla="*/ 2892767 w 3785343"/>
                <a:gd name="connsiteY2184" fmla="*/ 1086487 h 1257395"/>
                <a:gd name="connsiteX2185" fmla="*/ 2895820 w 3785343"/>
                <a:gd name="connsiteY2185" fmla="*/ 1086487 h 1257395"/>
                <a:gd name="connsiteX2186" fmla="*/ 2902116 w 3785343"/>
                <a:gd name="connsiteY2186" fmla="*/ 1086487 h 1257395"/>
                <a:gd name="connsiteX2187" fmla="*/ 2903070 w 3785343"/>
                <a:gd name="connsiteY2187" fmla="*/ 1086487 h 1257395"/>
                <a:gd name="connsiteX2188" fmla="*/ 2903070 w 3785343"/>
                <a:gd name="connsiteY2188" fmla="*/ 1088260 h 1257395"/>
                <a:gd name="connsiteX2189" fmla="*/ 2911465 w 3785343"/>
                <a:gd name="connsiteY2189" fmla="*/ 1088260 h 1257395"/>
                <a:gd name="connsiteX2190" fmla="*/ 2911465 w 3785343"/>
                <a:gd name="connsiteY2190" fmla="*/ 1090229 h 1257395"/>
                <a:gd name="connsiteX2191" fmla="*/ 2912420 w 3785343"/>
                <a:gd name="connsiteY2191" fmla="*/ 1090229 h 1257395"/>
                <a:gd name="connsiteX2192" fmla="*/ 2921769 w 3785343"/>
                <a:gd name="connsiteY2192" fmla="*/ 1090229 h 1257395"/>
                <a:gd name="connsiteX2193" fmla="*/ 2928066 w 3785343"/>
                <a:gd name="connsiteY2193" fmla="*/ 1090229 h 1257395"/>
                <a:gd name="connsiteX2194" fmla="*/ 2931118 w 3785343"/>
                <a:gd name="connsiteY2194" fmla="*/ 1090229 h 1257395"/>
                <a:gd name="connsiteX2195" fmla="*/ 2937415 w 3785343"/>
                <a:gd name="connsiteY2195" fmla="*/ 1090229 h 1257395"/>
                <a:gd name="connsiteX2196" fmla="*/ 2938369 w 3785343"/>
                <a:gd name="connsiteY2196" fmla="*/ 1090229 h 1257395"/>
                <a:gd name="connsiteX2197" fmla="*/ 2941422 w 3785343"/>
                <a:gd name="connsiteY2197" fmla="*/ 1090229 h 1257395"/>
                <a:gd name="connsiteX2198" fmla="*/ 2943521 w 3785343"/>
                <a:gd name="connsiteY2198" fmla="*/ 1090229 h 1257395"/>
                <a:gd name="connsiteX2199" fmla="*/ 2943521 w 3785343"/>
                <a:gd name="connsiteY2199" fmla="*/ 1092001 h 1257395"/>
                <a:gd name="connsiteX2200" fmla="*/ 2944665 w 3785343"/>
                <a:gd name="connsiteY2200" fmla="*/ 1092001 h 1257395"/>
                <a:gd name="connsiteX2201" fmla="*/ 2950771 w 3785343"/>
                <a:gd name="connsiteY2201" fmla="*/ 1092001 h 1257395"/>
                <a:gd name="connsiteX2202" fmla="*/ 2952870 w 3785343"/>
                <a:gd name="connsiteY2202" fmla="*/ 1092001 h 1257395"/>
                <a:gd name="connsiteX2203" fmla="*/ 2953824 w 3785343"/>
                <a:gd name="connsiteY2203" fmla="*/ 1092001 h 1257395"/>
                <a:gd name="connsiteX2204" fmla="*/ 2953824 w 3785343"/>
                <a:gd name="connsiteY2204" fmla="*/ 1095939 h 1257395"/>
                <a:gd name="connsiteX2205" fmla="*/ 2954969 w 3785343"/>
                <a:gd name="connsiteY2205" fmla="*/ 1095939 h 1257395"/>
                <a:gd name="connsiteX2206" fmla="*/ 2958022 w 3785343"/>
                <a:gd name="connsiteY2206" fmla="*/ 1095939 h 1257395"/>
                <a:gd name="connsiteX2207" fmla="*/ 2958022 w 3785343"/>
                <a:gd name="connsiteY2207" fmla="*/ 1097711 h 1257395"/>
                <a:gd name="connsiteX2208" fmla="*/ 2960120 w 3785343"/>
                <a:gd name="connsiteY2208" fmla="*/ 1097711 h 1257395"/>
                <a:gd name="connsiteX2209" fmla="*/ 2960120 w 3785343"/>
                <a:gd name="connsiteY2209" fmla="*/ 1101649 h 1257395"/>
                <a:gd name="connsiteX2210" fmla="*/ 2969470 w 3785343"/>
                <a:gd name="connsiteY2210" fmla="*/ 1101649 h 1257395"/>
                <a:gd name="connsiteX2211" fmla="*/ 2973668 w 3785343"/>
                <a:gd name="connsiteY2211" fmla="*/ 1101649 h 1257395"/>
                <a:gd name="connsiteX2212" fmla="*/ 2974622 w 3785343"/>
                <a:gd name="connsiteY2212" fmla="*/ 1101649 h 1257395"/>
                <a:gd name="connsiteX2213" fmla="*/ 2975766 w 3785343"/>
                <a:gd name="connsiteY2213" fmla="*/ 1101649 h 1257395"/>
                <a:gd name="connsiteX2214" fmla="*/ 2979773 w 3785343"/>
                <a:gd name="connsiteY2214" fmla="*/ 1101649 h 1257395"/>
                <a:gd name="connsiteX2215" fmla="*/ 2979773 w 3785343"/>
                <a:gd name="connsiteY2215" fmla="*/ 1105390 h 1257395"/>
                <a:gd name="connsiteX2216" fmla="*/ 2989123 w 3785343"/>
                <a:gd name="connsiteY2216" fmla="*/ 1105390 h 1257395"/>
                <a:gd name="connsiteX2217" fmla="*/ 2992366 w 3785343"/>
                <a:gd name="connsiteY2217" fmla="*/ 1105390 h 1257395"/>
                <a:gd name="connsiteX2218" fmla="*/ 2992366 w 3785343"/>
                <a:gd name="connsiteY2218" fmla="*/ 1107359 h 1257395"/>
                <a:gd name="connsiteX2219" fmla="*/ 3000571 w 3785343"/>
                <a:gd name="connsiteY2219" fmla="*/ 1107359 h 1257395"/>
                <a:gd name="connsiteX2220" fmla="*/ 3009920 w 3785343"/>
                <a:gd name="connsiteY2220" fmla="*/ 1107359 h 1257395"/>
                <a:gd name="connsiteX2221" fmla="*/ 3014499 w 3785343"/>
                <a:gd name="connsiteY2221" fmla="*/ 1107359 h 1257395"/>
                <a:gd name="connsiteX2222" fmla="*/ 3014499 w 3785343"/>
                <a:gd name="connsiteY2222" fmla="*/ 1109131 h 1257395"/>
                <a:gd name="connsiteX2223" fmla="*/ 3018125 w 3785343"/>
                <a:gd name="connsiteY2223" fmla="*/ 1109131 h 1257395"/>
                <a:gd name="connsiteX2224" fmla="*/ 3018125 w 3785343"/>
                <a:gd name="connsiteY2224" fmla="*/ 1111100 h 1257395"/>
                <a:gd name="connsiteX2225" fmla="*/ 3026520 w 3785343"/>
                <a:gd name="connsiteY2225" fmla="*/ 1111100 h 1257395"/>
                <a:gd name="connsiteX2226" fmla="*/ 3026520 w 3785343"/>
                <a:gd name="connsiteY2226" fmla="*/ 1113069 h 1257395"/>
                <a:gd name="connsiteX2227" fmla="*/ 3033770 w 3785343"/>
                <a:gd name="connsiteY2227" fmla="*/ 1113069 h 1257395"/>
                <a:gd name="connsiteX2228" fmla="*/ 3033770 w 3785343"/>
                <a:gd name="connsiteY2228" fmla="*/ 1115038 h 1257395"/>
                <a:gd name="connsiteX2229" fmla="*/ 3036823 w 3785343"/>
                <a:gd name="connsiteY2229" fmla="*/ 1115038 h 1257395"/>
                <a:gd name="connsiteX2230" fmla="*/ 3036823 w 3785343"/>
                <a:gd name="connsiteY2230" fmla="*/ 1116810 h 1257395"/>
                <a:gd name="connsiteX2231" fmla="*/ 3037777 w 3785343"/>
                <a:gd name="connsiteY2231" fmla="*/ 1116810 h 1257395"/>
                <a:gd name="connsiteX2232" fmla="*/ 3037777 w 3785343"/>
                <a:gd name="connsiteY2232" fmla="*/ 1118779 h 1257395"/>
                <a:gd name="connsiteX2233" fmla="*/ 3045028 w 3785343"/>
                <a:gd name="connsiteY2233" fmla="*/ 1118779 h 1257395"/>
                <a:gd name="connsiteX2234" fmla="*/ 3045028 w 3785343"/>
                <a:gd name="connsiteY2234" fmla="*/ 1120748 h 1257395"/>
                <a:gd name="connsiteX2235" fmla="*/ 3048272 w 3785343"/>
                <a:gd name="connsiteY2235" fmla="*/ 1120748 h 1257395"/>
                <a:gd name="connsiteX2236" fmla="*/ 3062773 w 3785343"/>
                <a:gd name="connsiteY2236" fmla="*/ 1120748 h 1257395"/>
                <a:gd name="connsiteX2237" fmla="*/ 3063727 w 3785343"/>
                <a:gd name="connsiteY2237" fmla="*/ 1120748 h 1257395"/>
                <a:gd name="connsiteX2238" fmla="*/ 3063727 w 3785343"/>
                <a:gd name="connsiteY2238" fmla="*/ 1122717 h 1257395"/>
                <a:gd name="connsiteX2239" fmla="*/ 3066970 w 3785343"/>
                <a:gd name="connsiteY2239" fmla="*/ 1122717 h 1257395"/>
                <a:gd name="connsiteX2240" fmla="*/ 3070023 w 3785343"/>
                <a:gd name="connsiteY2240" fmla="*/ 1122717 h 1257395"/>
                <a:gd name="connsiteX2241" fmla="*/ 3070977 w 3785343"/>
                <a:gd name="connsiteY2241" fmla="*/ 1122717 h 1257395"/>
                <a:gd name="connsiteX2242" fmla="*/ 3070977 w 3785343"/>
                <a:gd name="connsiteY2242" fmla="*/ 1124489 h 1257395"/>
                <a:gd name="connsiteX2243" fmla="*/ 3076320 w 3785343"/>
                <a:gd name="connsiteY2243" fmla="*/ 1124489 h 1257395"/>
                <a:gd name="connsiteX2244" fmla="*/ 3079372 w 3785343"/>
                <a:gd name="connsiteY2244" fmla="*/ 1124489 h 1257395"/>
                <a:gd name="connsiteX2245" fmla="*/ 3086623 w 3785343"/>
                <a:gd name="connsiteY2245" fmla="*/ 1124489 h 1257395"/>
                <a:gd name="connsiteX2246" fmla="*/ 3086623 w 3785343"/>
                <a:gd name="connsiteY2246" fmla="*/ 1126458 h 1257395"/>
                <a:gd name="connsiteX2247" fmla="*/ 3088722 w 3785343"/>
                <a:gd name="connsiteY2247" fmla="*/ 1126458 h 1257395"/>
                <a:gd name="connsiteX2248" fmla="*/ 3092729 w 3785343"/>
                <a:gd name="connsiteY2248" fmla="*/ 1126458 h 1257395"/>
                <a:gd name="connsiteX2249" fmla="*/ 3099979 w 3785343"/>
                <a:gd name="connsiteY2249" fmla="*/ 1126458 h 1257395"/>
                <a:gd name="connsiteX2250" fmla="*/ 3099979 w 3785343"/>
                <a:gd name="connsiteY2250" fmla="*/ 1128427 h 1257395"/>
                <a:gd name="connsiteX2251" fmla="*/ 3105131 w 3785343"/>
                <a:gd name="connsiteY2251" fmla="*/ 1128427 h 1257395"/>
                <a:gd name="connsiteX2252" fmla="*/ 3111427 w 3785343"/>
                <a:gd name="connsiteY2252" fmla="*/ 1128427 h 1257395"/>
                <a:gd name="connsiteX2253" fmla="*/ 3112572 w 3785343"/>
                <a:gd name="connsiteY2253" fmla="*/ 1128427 h 1257395"/>
                <a:gd name="connsiteX2254" fmla="*/ 3112572 w 3785343"/>
                <a:gd name="connsiteY2254" fmla="*/ 1130396 h 1257395"/>
                <a:gd name="connsiteX2255" fmla="*/ 3113526 w 3785343"/>
                <a:gd name="connsiteY2255" fmla="*/ 1130396 h 1257395"/>
                <a:gd name="connsiteX2256" fmla="*/ 3117724 w 3785343"/>
                <a:gd name="connsiteY2256" fmla="*/ 1130396 h 1257395"/>
                <a:gd name="connsiteX2257" fmla="*/ 3118678 w 3785343"/>
                <a:gd name="connsiteY2257" fmla="*/ 1130396 h 1257395"/>
                <a:gd name="connsiteX2258" fmla="*/ 3119823 w 3785343"/>
                <a:gd name="connsiteY2258" fmla="*/ 1130396 h 1257395"/>
                <a:gd name="connsiteX2259" fmla="*/ 3123830 w 3785343"/>
                <a:gd name="connsiteY2259" fmla="*/ 1130396 h 1257395"/>
                <a:gd name="connsiteX2260" fmla="*/ 3124974 w 3785343"/>
                <a:gd name="connsiteY2260" fmla="*/ 1130396 h 1257395"/>
                <a:gd name="connsiteX2261" fmla="*/ 3127073 w 3785343"/>
                <a:gd name="connsiteY2261" fmla="*/ 1130396 h 1257395"/>
                <a:gd name="connsiteX2262" fmla="*/ 3127073 w 3785343"/>
                <a:gd name="connsiteY2262" fmla="*/ 1132365 h 1257395"/>
                <a:gd name="connsiteX2263" fmla="*/ 3128981 w 3785343"/>
                <a:gd name="connsiteY2263" fmla="*/ 1132365 h 1257395"/>
                <a:gd name="connsiteX2264" fmla="*/ 3128981 w 3785343"/>
                <a:gd name="connsiteY2264" fmla="*/ 1134334 h 1257395"/>
                <a:gd name="connsiteX2265" fmla="*/ 3135278 w 3785343"/>
                <a:gd name="connsiteY2265" fmla="*/ 1134334 h 1257395"/>
                <a:gd name="connsiteX2266" fmla="*/ 3137377 w 3785343"/>
                <a:gd name="connsiteY2266" fmla="*/ 1134334 h 1257395"/>
                <a:gd name="connsiteX2267" fmla="*/ 3137377 w 3785343"/>
                <a:gd name="connsiteY2267" fmla="*/ 1136303 h 1257395"/>
                <a:gd name="connsiteX2268" fmla="*/ 3148825 w 3785343"/>
                <a:gd name="connsiteY2268" fmla="*/ 1136303 h 1257395"/>
                <a:gd name="connsiteX2269" fmla="*/ 3150924 w 3785343"/>
                <a:gd name="connsiteY2269" fmla="*/ 1136303 h 1257395"/>
                <a:gd name="connsiteX2270" fmla="*/ 3151878 w 3785343"/>
                <a:gd name="connsiteY2270" fmla="*/ 1136303 h 1257395"/>
                <a:gd name="connsiteX2271" fmla="*/ 3160082 w 3785343"/>
                <a:gd name="connsiteY2271" fmla="*/ 1136303 h 1257395"/>
                <a:gd name="connsiteX2272" fmla="*/ 3160082 w 3785343"/>
                <a:gd name="connsiteY2272" fmla="*/ 1138272 h 1257395"/>
                <a:gd name="connsiteX2273" fmla="*/ 3163326 w 3785343"/>
                <a:gd name="connsiteY2273" fmla="*/ 1138272 h 1257395"/>
                <a:gd name="connsiteX2274" fmla="*/ 3163326 w 3785343"/>
                <a:gd name="connsiteY2274" fmla="*/ 1140241 h 1257395"/>
                <a:gd name="connsiteX2275" fmla="*/ 3165234 w 3785343"/>
                <a:gd name="connsiteY2275" fmla="*/ 1140241 h 1257395"/>
                <a:gd name="connsiteX2276" fmla="*/ 3166379 w 3785343"/>
                <a:gd name="connsiteY2276" fmla="*/ 1140241 h 1257395"/>
                <a:gd name="connsiteX2277" fmla="*/ 3168477 w 3785343"/>
                <a:gd name="connsiteY2277" fmla="*/ 1140241 h 1257395"/>
                <a:gd name="connsiteX2278" fmla="*/ 3168477 w 3785343"/>
                <a:gd name="connsiteY2278" fmla="*/ 1142210 h 1257395"/>
                <a:gd name="connsiteX2279" fmla="*/ 3169431 w 3785343"/>
                <a:gd name="connsiteY2279" fmla="*/ 1142210 h 1257395"/>
                <a:gd name="connsiteX2280" fmla="*/ 3170576 w 3785343"/>
                <a:gd name="connsiteY2280" fmla="*/ 1142210 h 1257395"/>
                <a:gd name="connsiteX2281" fmla="*/ 3173629 w 3785343"/>
                <a:gd name="connsiteY2281" fmla="*/ 1142210 h 1257395"/>
                <a:gd name="connsiteX2282" fmla="*/ 3174774 w 3785343"/>
                <a:gd name="connsiteY2282" fmla="*/ 1142210 h 1257395"/>
                <a:gd name="connsiteX2283" fmla="*/ 3174774 w 3785343"/>
                <a:gd name="connsiteY2283" fmla="*/ 1144376 h 1257395"/>
                <a:gd name="connsiteX2284" fmla="*/ 3175728 w 3785343"/>
                <a:gd name="connsiteY2284" fmla="*/ 1144376 h 1257395"/>
                <a:gd name="connsiteX2285" fmla="*/ 3175728 w 3785343"/>
                <a:gd name="connsiteY2285" fmla="*/ 1146345 h 1257395"/>
                <a:gd name="connsiteX2286" fmla="*/ 3177827 w 3785343"/>
                <a:gd name="connsiteY2286" fmla="*/ 1146345 h 1257395"/>
                <a:gd name="connsiteX2287" fmla="*/ 3183933 w 3785343"/>
                <a:gd name="connsiteY2287" fmla="*/ 1146345 h 1257395"/>
                <a:gd name="connsiteX2288" fmla="*/ 3189084 w 3785343"/>
                <a:gd name="connsiteY2288" fmla="*/ 1146345 h 1257395"/>
                <a:gd name="connsiteX2289" fmla="*/ 3197480 w 3785343"/>
                <a:gd name="connsiteY2289" fmla="*/ 1146345 h 1257395"/>
                <a:gd name="connsiteX2290" fmla="*/ 3197480 w 3785343"/>
                <a:gd name="connsiteY2290" fmla="*/ 1148314 h 1257395"/>
                <a:gd name="connsiteX2291" fmla="*/ 3198434 w 3785343"/>
                <a:gd name="connsiteY2291" fmla="*/ 1148314 h 1257395"/>
                <a:gd name="connsiteX2292" fmla="*/ 3200532 w 3785343"/>
                <a:gd name="connsiteY2292" fmla="*/ 1148314 h 1257395"/>
                <a:gd name="connsiteX2293" fmla="*/ 3201677 w 3785343"/>
                <a:gd name="connsiteY2293" fmla="*/ 1148314 h 1257395"/>
                <a:gd name="connsiteX2294" fmla="*/ 3204730 w 3785343"/>
                <a:gd name="connsiteY2294" fmla="*/ 1148314 h 1257395"/>
                <a:gd name="connsiteX2295" fmla="*/ 3217132 w 3785343"/>
                <a:gd name="connsiteY2295" fmla="*/ 1148314 h 1257395"/>
                <a:gd name="connsiteX2296" fmla="*/ 3220185 w 3785343"/>
                <a:gd name="connsiteY2296" fmla="*/ 1148314 h 1257395"/>
                <a:gd name="connsiteX2297" fmla="*/ 3221330 w 3785343"/>
                <a:gd name="connsiteY2297" fmla="*/ 1148314 h 1257395"/>
                <a:gd name="connsiteX2298" fmla="*/ 3225528 w 3785343"/>
                <a:gd name="connsiteY2298" fmla="*/ 1148314 h 1257395"/>
                <a:gd name="connsiteX2299" fmla="*/ 3225528 w 3785343"/>
                <a:gd name="connsiteY2299" fmla="*/ 1150480 h 1257395"/>
                <a:gd name="connsiteX2300" fmla="*/ 3229535 w 3785343"/>
                <a:gd name="connsiteY2300" fmla="*/ 1150480 h 1257395"/>
                <a:gd name="connsiteX2301" fmla="*/ 3234877 w 3785343"/>
                <a:gd name="connsiteY2301" fmla="*/ 1150480 h 1257395"/>
                <a:gd name="connsiteX2302" fmla="*/ 3236785 w 3785343"/>
                <a:gd name="connsiteY2302" fmla="*/ 1150480 h 1257395"/>
                <a:gd name="connsiteX2303" fmla="*/ 3236785 w 3785343"/>
                <a:gd name="connsiteY2303" fmla="*/ 1152449 h 1257395"/>
                <a:gd name="connsiteX2304" fmla="*/ 3237930 w 3785343"/>
                <a:gd name="connsiteY2304" fmla="*/ 1152449 h 1257395"/>
                <a:gd name="connsiteX2305" fmla="*/ 3251286 w 3785343"/>
                <a:gd name="connsiteY2305" fmla="*/ 1152449 h 1257395"/>
                <a:gd name="connsiteX2306" fmla="*/ 3251286 w 3785343"/>
                <a:gd name="connsiteY2306" fmla="*/ 1154418 h 1257395"/>
                <a:gd name="connsiteX2307" fmla="*/ 3258727 w 3785343"/>
                <a:gd name="connsiteY2307" fmla="*/ 1154418 h 1257395"/>
                <a:gd name="connsiteX2308" fmla="*/ 3258727 w 3785343"/>
                <a:gd name="connsiteY2308" fmla="*/ 1156583 h 1257395"/>
                <a:gd name="connsiteX2309" fmla="*/ 3260635 w 3785343"/>
                <a:gd name="connsiteY2309" fmla="*/ 1156583 h 1257395"/>
                <a:gd name="connsiteX2310" fmla="*/ 3263879 w 3785343"/>
                <a:gd name="connsiteY2310" fmla="*/ 1156583 h 1257395"/>
                <a:gd name="connsiteX2311" fmla="*/ 3268077 w 3785343"/>
                <a:gd name="connsiteY2311" fmla="*/ 1156583 h 1257395"/>
                <a:gd name="connsiteX2312" fmla="*/ 3280479 w 3785343"/>
                <a:gd name="connsiteY2312" fmla="*/ 1156583 h 1257395"/>
                <a:gd name="connsiteX2313" fmla="*/ 3281433 w 3785343"/>
                <a:gd name="connsiteY2313" fmla="*/ 1156583 h 1257395"/>
                <a:gd name="connsiteX2314" fmla="*/ 3283532 w 3785343"/>
                <a:gd name="connsiteY2314" fmla="*/ 1156583 h 1257395"/>
                <a:gd name="connsiteX2315" fmla="*/ 3283532 w 3785343"/>
                <a:gd name="connsiteY2315" fmla="*/ 1158552 h 1257395"/>
                <a:gd name="connsiteX2316" fmla="*/ 3285631 w 3785343"/>
                <a:gd name="connsiteY2316" fmla="*/ 1158552 h 1257395"/>
                <a:gd name="connsiteX2317" fmla="*/ 3290782 w 3785343"/>
                <a:gd name="connsiteY2317" fmla="*/ 1158552 h 1257395"/>
                <a:gd name="connsiteX2318" fmla="*/ 3297079 w 3785343"/>
                <a:gd name="connsiteY2318" fmla="*/ 1158552 h 1257395"/>
                <a:gd name="connsiteX2319" fmla="*/ 3300132 w 3785343"/>
                <a:gd name="connsiteY2319" fmla="*/ 1158552 h 1257395"/>
                <a:gd name="connsiteX2320" fmla="*/ 3304329 w 3785343"/>
                <a:gd name="connsiteY2320" fmla="*/ 1158552 h 1257395"/>
                <a:gd name="connsiteX2321" fmla="*/ 3304329 w 3785343"/>
                <a:gd name="connsiteY2321" fmla="*/ 1160718 h 1257395"/>
                <a:gd name="connsiteX2322" fmla="*/ 3308336 w 3785343"/>
                <a:gd name="connsiteY2322" fmla="*/ 1160718 h 1257395"/>
                <a:gd name="connsiteX2323" fmla="*/ 3314633 w 3785343"/>
                <a:gd name="connsiteY2323" fmla="*/ 1160718 h 1257395"/>
                <a:gd name="connsiteX2324" fmla="*/ 3314633 w 3785343"/>
                <a:gd name="connsiteY2324" fmla="*/ 1162884 h 1257395"/>
                <a:gd name="connsiteX2325" fmla="*/ 3319784 w 3785343"/>
                <a:gd name="connsiteY2325" fmla="*/ 1162884 h 1257395"/>
                <a:gd name="connsiteX2326" fmla="*/ 3319784 w 3785343"/>
                <a:gd name="connsiteY2326" fmla="*/ 1165050 h 1257395"/>
                <a:gd name="connsiteX2327" fmla="*/ 3320929 w 3785343"/>
                <a:gd name="connsiteY2327" fmla="*/ 1165050 h 1257395"/>
                <a:gd name="connsiteX2328" fmla="*/ 3322837 w 3785343"/>
                <a:gd name="connsiteY2328" fmla="*/ 1165050 h 1257395"/>
                <a:gd name="connsiteX2329" fmla="*/ 3323982 w 3785343"/>
                <a:gd name="connsiteY2329" fmla="*/ 1165050 h 1257395"/>
                <a:gd name="connsiteX2330" fmla="*/ 3323982 w 3785343"/>
                <a:gd name="connsiteY2330" fmla="*/ 1167019 h 1257395"/>
                <a:gd name="connsiteX2331" fmla="*/ 3324936 w 3785343"/>
                <a:gd name="connsiteY2331" fmla="*/ 1167019 h 1257395"/>
                <a:gd name="connsiteX2332" fmla="*/ 3324936 w 3785343"/>
                <a:gd name="connsiteY2332" fmla="*/ 1169185 h 1257395"/>
                <a:gd name="connsiteX2333" fmla="*/ 3327035 w 3785343"/>
                <a:gd name="connsiteY2333" fmla="*/ 1169185 h 1257395"/>
                <a:gd name="connsiteX2334" fmla="*/ 3329134 w 3785343"/>
                <a:gd name="connsiteY2334" fmla="*/ 1169185 h 1257395"/>
                <a:gd name="connsiteX2335" fmla="*/ 3329134 w 3785343"/>
                <a:gd name="connsiteY2335" fmla="*/ 1171351 h 1257395"/>
                <a:gd name="connsiteX2336" fmla="*/ 3332187 w 3785343"/>
                <a:gd name="connsiteY2336" fmla="*/ 1171351 h 1257395"/>
                <a:gd name="connsiteX2337" fmla="*/ 3334285 w 3785343"/>
                <a:gd name="connsiteY2337" fmla="*/ 1171351 h 1257395"/>
                <a:gd name="connsiteX2338" fmla="*/ 3335430 w 3785343"/>
                <a:gd name="connsiteY2338" fmla="*/ 1171351 h 1257395"/>
                <a:gd name="connsiteX2339" fmla="*/ 3341536 w 3785343"/>
                <a:gd name="connsiteY2339" fmla="*/ 1171351 h 1257395"/>
                <a:gd name="connsiteX2340" fmla="*/ 3341536 w 3785343"/>
                <a:gd name="connsiteY2340" fmla="*/ 1173517 h 1257395"/>
                <a:gd name="connsiteX2341" fmla="*/ 3350885 w 3785343"/>
                <a:gd name="connsiteY2341" fmla="*/ 1173517 h 1257395"/>
                <a:gd name="connsiteX2342" fmla="*/ 3352984 w 3785343"/>
                <a:gd name="connsiteY2342" fmla="*/ 1173517 h 1257395"/>
                <a:gd name="connsiteX2343" fmla="*/ 3353938 w 3785343"/>
                <a:gd name="connsiteY2343" fmla="*/ 1173517 h 1257395"/>
                <a:gd name="connsiteX2344" fmla="*/ 3353938 w 3785343"/>
                <a:gd name="connsiteY2344" fmla="*/ 1175683 h 1257395"/>
                <a:gd name="connsiteX2345" fmla="*/ 3359281 w 3785343"/>
                <a:gd name="connsiteY2345" fmla="*/ 1175683 h 1257395"/>
                <a:gd name="connsiteX2346" fmla="*/ 3359281 w 3785343"/>
                <a:gd name="connsiteY2346" fmla="*/ 1177848 h 1257395"/>
                <a:gd name="connsiteX2347" fmla="*/ 3362333 w 3785343"/>
                <a:gd name="connsiteY2347" fmla="*/ 1177848 h 1257395"/>
                <a:gd name="connsiteX2348" fmla="*/ 3366340 w 3785343"/>
                <a:gd name="connsiteY2348" fmla="*/ 1177848 h 1257395"/>
                <a:gd name="connsiteX2349" fmla="*/ 3366340 w 3785343"/>
                <a:gd name="connsiteY2349" fmla="*/ 1180014 h 1257395"/>
                <a:gd name="connsiteX2350" fmla="*/ 3369584 w 3785343"/>
                <a:gd name="connsiteY2350" fmla="*/ 1180014 h 1257395"/>
                <a:gd name="connsiteX2351" fmla="*/ 3369584 w 3785343"/>
                <a:gd name="connsiteY2351" fmla="*/ 1182180 h 1257395"/>
                <a:gd name="connsiteX2352" fmla="*/ 3374736 w 3785343"/>
                <a:gd name="connsiteY2352" fmla="*/ 1182180 h 1257395"/>
                <a:gd name="connsiteX2353" fmla="*/ 3377788 w 3785343"/>
                <a:gd name="connsiteY2353" fmla="*/ 1182180 h 1257395"/>
                <a:gd name="connsiteX2354" fmla="*/ 3377788 w 3785343"/>
                <a:gd name="connsiteY2354" fmla="*/ 1184346 h 1257395"/>
                <a:gd name="connsiteX2355" fmla="*/ 3379887 w 3785343"/>
                <a:gd name="connsiteY2355" fmla="*/ 1184346 h 1257395"/>
                <a:gd name="connsiteX2356" fmla="*/ 3391336 w 3785343"/>
                <a:gd name="connsiteY2356" fmla="*/ 1184346 h 1257395"/>
                <a:gd name="connsiteX2357" fmla="*/ 3391336 w 3785343"/>
                <a:gd name="connsiteY2357" fmla="*/ 1186512 h 1257395"/>
                <a:gd name="connsiteX2358" fmla="*/ 3392290 w 3785343"/>
                <a:gd name="connsiteY2358" fmla="*/ 1186512 h 1257395"/>
                <a:gd name="connsiteX2359" fmla="*/ 3392290 w 3785343"/>
                <a:gd name="connsiteY2359" fmla="*/ 1188678 h 1257395"/>
                <a:gd name="connsiteX2360" fmla="*/ 3393434 w 3785343"/>
                <a:gd name="connsiteY2360" fmla="*/ 1188678 h 1257395"/>
                <a:gd name="connsiteX2361" fmla="*/ 3393434 w 3785343"/>
                <a:gd name="connsiteY2361" fmla="*/ 1190844 h 1257395"/>
                <a:gd name="connsiteX2362" fmla="*/ 3395533 w 3785343"/>
                <a:gd name="connsiteY2362" fmla="*/ 1190844 h 1257395"/>
                <a:gd name="connsiteX2363" fmla="*/ 3395533 w 3785343"/>
                <a:gd name="connsiteY2363" fmla="*/ 1193010 h 1257395"/>
                <a:gd name="connsiteX2364" fmla="*/ 3396487 w 3785343"/>
                <a:gd name="connsiteY2364" fmla="*/ 1193010 h 1257395"/>
                <a:gd name="connsiteX2365" fmla="*/ 3397441 w 3785343"/>
                <a:gd name="connsiteY2365" fmla="*/ 1193010 h 1257395"/>
                <a:gd name="connsiteX2366" fmla="*/ 3397441 w 3785343"/>
                <a:gd name="connsiteY2366" fmla="*/ 1195372 h 1257395"/>
                <a:gd name="connsiteX2367" fmla="*/ 3398586 w 3785343"/>
                <a:gd name="connsiteY2367" fmla="*/ 1195372 h 1257395"/>
                <a:gd name="connsiteX2368" fmla="*/ 3398586 w 3785343"/>
                <a:gd name="connsiteY2368" fmla="*/ 1197538 h 1257395"/>
                <a:gd name="connsiteX2369" fmla="*/ 3404882 w 3785343"/>
                <a:gd name="connsiteY2369" fmla="*/ 1197538 h 1257395"/>
                <a:gd name="connsiteX2370" fmla="*/ 3405837 w 3785343"/>
                <a:gd name="connsiteY2370" fmla="*/ 1197538 h 1257395"/>
                <a:gd name="connsiteX2371" fmla="*/ 3405837 w 3785343"/>
                <a:gd name="connsiteY2371" fmla="*/ 1199704 h 1257395"/>
                <a:gd name="connsiteX2372" fmla="*/ 3407935 w 3785343"/>
                <a:gd name="connsiteY2372" fmla="*/ 1199704 h 1257395"/>
                <a:gd name="connsiteX2373" fmla="*/ 3407935 w 3785343"/>
                <a:gd name="connsiteY2373" fmla="*/ 1201870 h 1257395"/>
                <a:gd name="connsiteX2374" fmla="*/ 3415186 w 3785343"/>
                <a:gd name="connsiteY2374" fmla="*/ 1201870 h 1257395"/>
                <a:gd name="connsiteX2375" fmla="*/ 3421292 w 3785343"/>
                <a:gd name="connsiteY2375" fmla="*/ 1201870 h 1257395"/>
                <a:gd name="connsiteX2376" fmla="*/ 3424535 w 3785343"/>
                <a:gd name="connsiteY2376" fmla="*/ 1201870 h 1257395"/>
                <a:gd name="connsiteX2377" fmla="*/ 3426634 w 3785343"/>
                <a:gd name="connsiteY2377" fmla="*/ 1201870 h 1257395"/>
                <a:gd name="connsiteX2378" fmla="*/ 3435984 w 3785343"/>
                <a:gd name="connsiteY2378" fmla="*/ 1201870 h 1257395"/>
                <a:gd name="connsiteX2379" fmla="*/ 3441135 w 3785343"/>
                <a:gd name="connsiteY2379" fmla="*/ 1201870 h 1257395"/>
                <a:gd name="connsiteX2380" fmla="*/ 3441135 w 3785343"/>
                <a:gd name="connsiteY2380" fmla="*/ 1204233 h 1257395"/>
                <a:gd name="connsiteX2381" fmla="*/ 3443043 w 3785343"/>
                <a:gd name="connsiteY2381" fmla="*/ 1204233 h 1257395"/>
                <a:gd name="connsiteX2382" fmla="*/ 3464986 w 3785343"/>
                <a:gd name="connsiteY2382" fmla="*/ 1204233 h 1257395"/>
                <a:gd name="connsiteX2383" fmla="*/ 3474144 w 3785343"/>
                <a:gd name="connsiteY2383" fmla="*/ 1204233 h 1257395"/>
                <a:gd name="connsiteX2384" fmla="*/ 3474144 w 3785343"/>
                <a:gd name="connsiteY2384" fmla="*/ 1206399 h 1257395"/>
                <a:gd name="connsiteX2385" fmla="*/ 3477388 w 3785343"/>
                <a:gd name="connsiteY2385" fmla="*/ 1206399 h 1257395"/>
                <a:gd name="connsiteX2386" fmla="*/ 3478342 w 3785343"/>
                <a:gd name="connsiteY2386" fmla="*/ 1206399 h 1257395"/>
                <a:gd name="connsiteX2387" fmla="*/ 3479487 w 3785343"/>
                <a:gd name="connsiteY2387" fmla="*/ 1206399 h 1257395"/>
                <a:gd name="connsiteX2388" fmla="*/ 3488836 w 3785343"/>
                <a:gd name="connsiteY2388" fmla="*/ 1206399 h 1257395"/>
                <a:gd name="connsiteX2389" fmla="*/ 3497995 w 3785343"/>
                <a:gd name="connsiteY2389" fmla="*/ 1206399 h 1257395"/>
                <a:gd name="connsiteX2390" fmla="*/ 3509443 w 3785343"/>
                <a:gd name="connsiteY2390" fmla="*/ 1206399 h 1257395"/>
                <a:gd name="connsiteX2391" fmla="*/ 3509443 w 3785343"/>
                <a:gd name="connsiteY2391" fmla="*/ 1208762 h 1257395"/>
                <a:gd name="connsiteX2392" fmla="*/ 3512495 w 3785343"/>
                <a:gd name="connsiteY2392" fmla="*/ 1208762 h 1257395"/>
                <a:gd name="connsiteX2393" fmla="*/ 3517838 w 3785343"/>
                <a:gd name="connsiteY2393" fmla="*/ 1208762 h 1257395"/>
                <a:gd name="connsiteX2394" fmla="*/ 3518792 w 3785343"/>
                <a:gd name="connsiteY2394" fmla="*/ 1208762 h 1257395"/>
                <a:gd name="connsiteX2395" fmla="*/ 3519937 w 3785343"/>
                <a:gd name="connsiteY2395" fmla="*/ 1208762 h 1257395"/>
                <a:gd name="connsiteX2396" fmla="*/ 3521845 w 3785343"/>
                <a:gd name="connsiteY2396" fmla="*/ 1208762 h 1257395"/>
                <a:gd name="connsiteX2397" fmla="*/ 3525089 w 3785343"/>
                <a:gd name="connsiteY2397" fmla="*/ 1208762 h 1257395"/>
                <a:gd name="connsiteX2398" fmla="*/ 3533293 w 3785343"/>
                <a:gd name="connsiteY2398" fmla="*/ 1208762 h 1257395"/>
                <a:gd name="connsiteX2399" fmla="*/ 3533293 w 3785343"/>
                <a:gd name="connsiteY2399" fmla="*/ 1210927 h 1257395"/>
                <a:gd name="connsiteX2400" fmla="*/ 3534438 w 3785343"/>
                <a:gd name="connsiteY2400" fmla="*/ 1210927 h 1257395"/>
                <a:gd name="connsiteX2401" fmla="*/ 3544741 w 3785343"/>
                <a:gd name="connsiteY2401" fmla="*/ 1210927 h 1257395"/>
                <a:gd name="connsiteX2402" fmla="*/ 3545695 w 3785343"/>
                <a:gd name="connsiteY2402" fmla="*/ 1210927 h 1257395"/>
                <a:gd name="connsiteX2403" fmla="*/ 3549893 w 3785343"/>
                <a:gd name="connsiteY2403" fmla="*/ 1210927 h 1257395"/>
                <a:gd name="connsiteX2404" fmla="*/ 3558098 w 3785343"/>
                <a:gd name="connsiteY2404" fmla="*/ 1210927 h 1257395"/>
                <a:gd name="connsiteX2405" fmla="*/ 3558098 w 3785343"/>
                <a:gd name="connsiteY2405" fmla="*/ 1213290 h 1257395"/>
                <a:gd name="connsiteX2406" fmla="*/ 3559242 w 3785343"/>
                <a:gd name="connsiteY2406" fmla="*/ 1213290 h 1257395"/>
                <a:gd name="connsiteX2407" fmla="*/ 3561341 w 3785343"/>
                <a:gd name="connsiteY2407" fmla="*/ 1213290 h 1257395"/>
                <a:gd name="connsiteX2408" fmla="*/ 3569546 w 3785343"/>
                <a:gd name="connsiteY2408" fmla="*/ 1213290 h 1257395"/>
                <a:gd name="connsiteX2409" fmla="*/ 3573743 w 3785343"/>
                <a:gd name="connsiteY2409" fmla="*/ 1213290 h 1257395"/>
                <a:gd name="connsiteX2410" fmla="*/ 3573743 w 3785343"/>
                <a:gd name="connsiteY2410" fmla="*/ 1215653 h 1257395"/>
                <a:gd name="connsiteX2411" fmla="*/ 3583093 w 3785343"/>
                <a:gd name="connsiteY2411" fmla="*/ 1215653 h 1257395"/>
                <a:gd name="connsiteX2412" fmla="*/ 3584047 w 3785343"/>
                <a:gd name="connsiteY2412" fmla="*/ 1215653 h 1257395"/>
                <a:gd name="connsiteX2413" fmla="*/ 3584047 w 3785343"/>
                <a:gd name="connsiteY2413" fmla="*/ 1218016 h 1257395"/>
                <a:gd name="connsiteX2414" fmla="*/ 3585192 w 3785343"/>
                <a:gd name="connsiteY2414" fmla="*/ 1218016 h 1257395"/>
                <a:gd name="connsiteX2415" fmla="*/ 3597594 w 3785343"/>
                <a:gd name="connsiteY2415" fmla="*/ 1218016 h 1257395"/>
                <a:gd name="connsiteX2416" fmla="*/ 3599693 w 3785343"/>
                <a:gd name="connsiteY2416" fmla="*/ 1218016 h 1257395"/>
                <a:gd name="connsiteX2417" fmla="*/ 3609996 w 3785343"/>
                <a:gd name="connsiteY2417" fmla="*/ 1218016 h 1257395"/>
                <a:gd name="connsiteX2418" fmla="*/ 3616292 w 3785343"/>
                <a:gd name="connsiteY2418" fmla="*/ 1218016 h 1257395"/>
                <a:gd name="connsiteX2419" fmla="*/ 3621444 w 3785343"/>
                <a:gd name="connsiteY2419" fmla="*/ 1218016 h 1257395"/>
                <a:gd name="connsiteX2420" fmla="*/ 3627550 w 3785343"/>
                <a:gd name="connsiteY2420" fmla="*/ 1218016 h 1257395"/>
                <a:gd name="connsiteX2421" fmla="*/ 3629649 w 3785343"/>
                <a:gd name="connsiteY2421" fmla="*/ 1218016 h 1257395"/>
                <a:gd name="connsiteX2422" fmla="*/ 3633846 w 3785343"/>
                <a:gd name="connsiteY2422" fmla="*/ 1218016 h 1257395"/>
                <a:gd name="connsiteX2423" fmla="*/ 3635945 w 3785343"/>
                <a:gd name="connsiteY2423" fmla="*/ 1218016 h 1257395"/>
                <a:gd name="connsiteX2424" fmla="*/ 3635945 w 3785343"/>
                <a:gd name="connsiteY2424" fmla="*/ 1220379 h 1257395"/>
                <a:gd name="connsiteX2425" fmla="*/ 3638998 w 3785343"/>
                <a:gd name="connsiteY2425" fmla="*/ 1220379 h 1257395"/>
                <a:gd name="connsiteX2426" fmla="*/ 3638998 w 3785343"/>
                <a:gd name="connsiteY2426" fmla="*/ 1222938 h 1257395"/>
                <a:gd name="connsiteX2427" fmla="*/ 3642051 w 3785343"/>
                <a:gd name="connsiteY2427" fmla="*/ 1222938 h 1257395"/>
                <a:gd name="connsiteX2428" fmla="*/ 3642051 w 3785343"/>
                <a:gd name="connsiteY2428" fmla="*/ 1225301 h 1257395"/>
                <a:gd name="connsiteX2429" fmla="*/ 3651400 w 3785343"/>
                <a:gd name="connsiteY2429" fmla="*/ 1225301 h 1257395"/>
                <a:gd name="connsiteX2430" fmla="*/ 3651400 w 3785343"/>
                <a:gd name="connsiteY2430" fmla="*/ 1227664 h 1257395"/>
                <a:gd name="connsiteX2431" fmla="*/ 3653499 w 3785343"/>
                <a:gd name="connsiteY2431" fmla="*/ 1227664 h 1257395"/>
                <a:gd name="connsiteX2432" fmla="*/ 3662848 w 3785343"/>
                <a:gd name="connsiteY2432" fmla="*/ 1227664 h 1257395"/>
                <a:gd name="connsiteX2433" fmla="*/ 3662848 w 3785343"/>
                <a:gd name="connsiteY2433" fmla="*/ 1230027 h 1257395"/>
                <a:gd name="connsiteX2434" fmla="*/ 3683646 w 3785343"/>
                <a:gd name="connsiteY2434" fmla="*/ 1230027 h 1257395"/>
                <a:gd name="connsiteX2435" fmla="*/ 3690897 w 3785343"/>
                <a:gd name="connsiteY2435" fmla="*/ 1230027 h 1257395"/>
                <a:gd name="connsiteX2436" fmla="*/ 3691851 w 3785343"/>
                <a:gd name="connsiteY2436" fmla="*/ 1230027 h 1257395"/>
                <a:gd name="connsiteX2437" fmla="*/ 3692995 w 3785343"/>
                <a:gd name="connsiteY2437" fmla="*/ 1230027 h 1257395"/>
                <a:gd name="connsiteX2438" fmla="*/ 3692995 w 3785343"/>
                <a:gd name="connsiteY2438" fmla="*/ 1232586 h 1257395"/>
                <a:gd name="connsiteX2439" fmla="*/ 3693949 w 3785343"/>
                <a:gd name="connsiteY2439" fmla="*/ 1232586 h 1257395"/>
                <a:gd name="connsiteX2440" fmla="*/ 3693949 w 3785343"/>
                <a:gd name="connsiteY2440" fmla="*/ 1234949 h 1257395"/>
                <a:gd name="connsiteX2441" fmla="*/ 3694904 w 3785343"/>
                <a:gd name="connsiteY2441" fmla="*/ 1234949 h 1257395"/>
                <a:gd name="connsiteX2442" fmla="*/ 3698147 w 3785343"/>
                <a:gd name="connsiteY2442" fmla="*/ 1234949 h 1257395"/>
                <a:gd name="connsiteX2443" fmla="*/ 3704253 w 3785343"/>
                <a:gd name="connsiteY2443" fmla="*/ 1234949 h 1257395"/>
                <a:gd name="connsiteX2444" fmla="*/ 3704253 w 3785343"/>
                <a:gd name="connsiteY2444" fmla="*/ 1237509 h 1257395"/>
                <a:gd name="connsiteX2445" fmla="*/ 3705397 w 3785343"/>
                <a:gd name="connsiteY2445" fmla="*/ 1237509 h 1257395"/>
                <a:gd name="connsiteX2446" fmla="*/ 3705397 w 3785343"/>
                <a:gd name="connsiteY2446" fmla="*/ 1239872 h 1257395"/>
                <a:gd name="connsiteX2447" fmla="*/ 3712648 w 3785343"/>
                <a:gd name="connsiteY2447" fmla="*/ 1239872 h 1257395"/>
                <a:gd name="connsiteX2448" fmla="*/ 3713602 w 3785343"/>
                <a:gd name="connsiteY2448" fmla="*/ 1239872 h 1257395"/>
                <a:gd name="connsiteX2449" fmla="*/ 3713602 w 3785343"/>
                <a:gd name="connsiteY2449" fmla="*/ 1242431 h 1257395"/>
                <a:gd name="connsiteX2450" fmla="*/ 3718754 w 3785343"/>
                <a:gd name="connsiteY2450" fmla="*/ 1242431 h 1257395"/>
                <a:gd name="connsiteX2451" fmla="*/ 3718754 w 3785343"/>
                <a:gd name="connsiteY2451" fmla="*/ 1244991 h 1257395"/>
                <a:gd name="connsiteX2452" fmla="*/ 3720853 w 3785343"/>
                <a:gd name="connsiteY2452" fmla="*/ 1244991 h 1257395"/>
                <a:gd name="connsiteX2453" fmla="*/ 3725050 w 3785343"/>
                <a:gd name="connsiteY2453" fmla="*/ 1244991 h 1257395"/>
                <a:gd name="connsiteX2454" fmla="*/ 3725050 w 3785343"/>
                <a:gd name="connsiteY2454" fmla="*/ 1247354 h 1257395"/>
                <a:gd name="connsiteX2455" fmla="*/ 3728103 w 3785343"/>
                <a:gd name="connsiteY2455" fmla="*/ 1247354 h 1257395"/>
                <a:gd name="connsiteX2456" fmla="*/ 3738597 w 3785343"/>
                <a:gd name="connsiteY2456" fmla="*/ 1247354 h 1257395"/>
                <a:gd name="connsiteX2457" fmla="*/ 3738597 w 3785343"/>
                <a:gd name="connsiteY2457" fmla="*/ 1249913 h 1257395"/>
                <a:gd name="connsiteX2458" fmla="*/ 3747947 w 3785343"/>
                <a:gd name="connsiteY2458" fmla="*/ 1249913 h 1257395"/>
                <a:gd name="connsiteX2459" fmla="*/ 3747947 w 3785343"/>
                <a:gd name="connsiteY2459" fmla="*/ 1252276 h 1257395"/>
                <a:gd name="connsiteX2460" fmla="*/ 3748901 w 3785343"/>
                <a:gd name="connsiteY2460" fmla="*/ 1252276 h 1257395"/>
                <a:gd name="connsiteX2461" fmla="*/ 3761303 w 3785343"/>
                <a:gd name="connsiteY2461" fmla="*/ 1252276 h 1257395"/>
                <a:gd name="connsiteX2462" fmla="*/ 3763402 w 3785343"/>
                <a:gd name="connsiteY2462" fmla="*/ 1252276 h 1257395"/>
                <a:gd name="connsiteX2463" fmla="*/ 3763402 w 3785343"/>
                <a:gd name="connsiteY2463" fmla="*/ 1254836 h 1257395"/>
                <a:gd name="connsiteX2464" fmla="*/ 3767599 w 3785343"/>
                <a:gd name="connsiteY2464" fmla="*/ 1254836 h 1257395"/>
                <a:gd name="connsiteX2465" fmla="*/ 3767599 w 3785343"/>
                <a:gd name="connsiteY2465" fmla="*/ 1257396 h 1257395"/>
                <a:gd name="connsiteX2466" fmla="*/ 3769698 w 3785343"/>
                <a:gd name="connsiteY2466" fmla="*/ 1257396 h 1257395"/>
                <a:gd name="connsiteX2467" fmla="*/ 3785344 w 3785343"/>
                <a:gd name="connsiteY2467" fmla="*/ 1257396 h 125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</a:cxnLst>
              <a:rect l="l" t="t" r="r" b="b"/>
              <a:pathLst>
                <a:path w="3785343" h="1257395">
                  <a:moveTo>
                    <a:pt x="0" y="0"/>
                  </a:moveTo>
                  <a:lnTo>
                    <a:pt x="3053" y="0"/>
                  </a:lnTo>
                  <a:lnTo>
                    <a:pt x="3053" y="788"/>
                  </a:lnTo>
                  <a:lnTo>
                    <a:pt x="5152" y="788"/>
                  </a:lnTo>
                  <a:lnTo>
                    <a:pt x="7251" y="788"/>
                  </a:lnTo>
                  <a:lnTo>
                    <a:pt x="7251" y="1378"/>
                  </a:lnTo>
                  <a:lnTo>
                    <a:pt x="9349" y="1378"/>
                  </a:lnTo>
                  <a:lnTo>
                    <a:pt x="9349" y="2166"/>
                  </a:lnTo>
                  <a:lnTo>
                    <a:pt x="10303" y="2166"/>
                  </a:lnTo>
                  <a:lnTo>
                    <a:pt x="12402" y="2166"/>
                  </a:lnTo>
                  <a:lnTo>
                    <a:pt x="12402" y="3741"/>
                  </a:lnTo>
                  <a:lnTo>
                    <a:pt x="13356" y="3741"/>
                  </a:lnTo>
                  <a:lnTo>
                    <a:pt x="13356" y="4332"/>
                  </a:lnTo>
                  <a:lnTo>
                    <a:pt x="14501" y="4332"/>
                  </a:lnTo>
                  <a:lnTo>
                    <a:pt x="14501" y="5119"/>
                  </a:lnTo>
                  <a:lnTo>
                    <a:pt x="17554" y="5119"/>
                  </a:lnTo>
                  <a:lnTo>
                    <a:pt x="17554" y="5907"/>
                  </a:lnTo>
                  <a:lnTo>
                    <a:pt x="18699" y="5907"/>
                  </a:lnTo>
                  <a:lnTo>
                    <a:pt x="18699" y="6498"/>
                  </a:lnTo>
                  <a:lnTo>
                    <a:pt x="19653" y="6498"/>
                  </a:lnTo>
                  <a:lnTo>
                    <a:pt x="20607" y="6498"/>
                  </a:lnTo>
                  <a:lnTo>
                    <a:pt x="20607" y="8073"/>
                  </a:lnTo>
                  <a:lnTo>
                    <a:pt x="21752" y="8073"/>
                  </a:lnTo>
                  <a:lnTo>
                    <a:pt x="21752" y="11617"/>
                  </a:lnTo>
                  <a:lnTo>
                    <a:pt x="22706" y="11617"/>
                  </a:lnTo>
                  <a:lnTo>
                    <a:pt x="22706" y="12405"/>
                  </a:lnTo>
                  <a:lnTo>
                    <a:pt x="24804" y="12405"/>
                  </a:lnTo>
                  <a:lnTo>
                    <a:pt x="24804" y="13783"/>
                  </a:lnTo>
                  <a:lnTo>
                    <a:pt x="25758" y="13783"/>
                  </a:lnTo>
                  <a:lnTo>
                    <a:pt x="25758" y="14571"/>
                  </a:lnTo>
                  <a:lnTo>
                    <a:pt x="26903" y="14571"/>
                  </a:lnTo>
                  <a:lnTo>
                    <a:pt x="26903" y="15161"/>
                  </a:lnTo>
                  <a:lnTo>
                    <a:pt x="27857" y="15161"/>
                  </a:lnTo>
                  <a:lnTo>
                    <a:pt x="27857" y="16736"/>
                  </a:lnTo>
                  <a:lnTo>
                    <a:pt x="28430" y="16736"/>
                  </a:lnTo>
                  <a:lnTo>
                    <a:pt x="28430" y="17524"/>
                  </a:lnTo>
                  <a:lnTo>
                    <a:pt x="29002" y="17524"/>
                  </a:lnTo>
                  <a:lnTo>
                    <a:pt x="29956" y="17524"/>
                  </a:lnTo>
                  <a:lnTo>
                    <a:pt x="29956" y="18312"/>
                  </a:lnTo>
                  <a:lnTo>
                    <a:pt x="31101" y="18312"/>
                  </a:lnTo>
                  <a:lnTo>
                    <a:pt x="31101" y="18902"/>
                  </a:lnTo>
                  <a:lnTo>
                    <a:pt x="32055" y="18902"/>
                  </a:lnTo>
                  <a:lnTo>
                    <a:pt x="32055" y="21856"/>
                  </a:lnTo>
                  <a:lnTo>
                    <a:pt x="33200" y="21856"/>
                  </a:lnTo>
                  <a:lnTo>
                    <a:pt x="33200" y="22643"/>
                  </a:lnTo>
                  <a:lnTo>
                    <a:pt x="34154" y="22643"/>
                  </a:lnTo>
                  <a:lnTo>
                    <a:pt x="34154" y="24022"/>
                  </a:lnTo>
                  <a:lnTo>
                    <a:pt x="35108" y="24022"/>
                  </a:lnTo>
                  <a:lnTo>
                    <a:pt x="35108" y="25597"/>
                  </a:lnTo>
                  <a:lnTo>
                    <a:pt x="35299" y="25597"/>
                  </a:lnTo>
                  <a:lnTo>
                    <a:pt x="35299" y="26188"/>
                  </a:lnTo>
                  <a:lnTo>
                    <a:pt x="36253" y="26188"/>
                  </a:lnTo>
                  <a:lnTo>
                    <a:pt x="36253" y="27763"/>
                  </a:lnTo>
                  <a:lnTo>
                    <a:pt x="36634" y="27763"/>
                  </a:lnTo>
                  <a:lnTo>
                    <a:pt x="36634" y="28550"/>
                  </a:lnTo>
                  <a:lnTo>
                    <a:pt x="36634" y="29141"/>
                  </a:lnTo>
                  <a:lnTo>
                    <a:pt x="37207" y="29141"/>
                  </a:lnTo>
                  <a:lnTo>
                    <a:pt x="37207" y="29929"/>
                  </a:lnTo>
                  <a:lnTo>
                    <a:pt x="38351" y="29929"/>
                  </a:lnTo>
                  <a:lnTo>
                    <a:pt x="38351" y="32095"/>
                  </a:lnTo>
                  <a:lnTo>
                    <a:pt x="39305" y="32095"/>
                  </a:lnTo>
                  <a:lnTo>
                    <a:pt x="39305" y="32882"/>
                  </a:lnTo>
                  <a:lnTo>
                    <a:pt x="40450" y="32882"/>
                  </a:lnTo>
                  <a:lnTo>
                    <a:pt x="40450" y="36623"/>
                  </a:lnTo>
                  <a:lnTo>
                    <a:pt x="41404" y="36623"/>
                  </a:lnTo>
                  <a:lnTo>
                    <a:pt x="41404" y="39577"/>
                  </a:lnTo>
                  <a:lnTo>
                    <a:pt x="42358" y="39577"/>
                  </a:lnTo>
                  <a:lnTo>
                    <a:pt x="43503" y="39577"/>
                  </a:lnTo>
                  <a:lnTo>
                    <a:pt x="43503" y="40167"/>
                  </a:lnTo>
                  <a:lnTo>
                    <a:pt x="44457" y="40167"/>
                  </a:lnTo>
                  <a:lnTo>
                    <a:pt x="44457" y="43121"/>
                  </a:lnTo>
                  <a:lnTo>
                    <a:pt x="45602" y="43121"/>
                  </a:lnTo>
                  <a:lnTo>
                    <a:pt x="45602" y="46074"/>
                  </a:lnTo>
                  <a:lnTo>
                    <a:pt x="46556" y="46074"/>
                  </a:lnTo>
                  <a:lnTo>
                    <a:pt x="46556" y="46862"/>
                  </a:lnTo>
                  <a:lnTo>
                    <a:pt x="47701" y="46862"/>
                  </a:lnTo>
                  <a:lnTo>
                    <a:pt x="47701" y="48240"/>
                  </a:lnTo>
                  <a:lnTo>
                    <a:pt x="48655" y="48240"/>
                  </a:lnTo>
                  <a:lnTo>
                    <a:pt x="48655" y="49028"/>
                  </a:lnTo>
                  <a:lnTo>
                    <a:pt x="49609" y="49028"/>
                  </a:lnTo>
                  <a:lnTo>
                    <a:pt x="49609" y="52769"/>
                  </a:lnTo>
                  <a:lnTo>
                    <a:pt x="50754" y="52769"/>
                  </a:lnTo>
                  <a:lnTo>
                    <a:pt x="50754" y="54147"/>
                  </a:lnTo>
                  <a:lnTo>
                    <a:pt x="51708" y="54147"/>
                  </a:lnTo>
                  <a:lnTo>
                    <a:pt x="51708" y="55722"/>
                  </a:lnTo>
                  <a:lnTo>
                    <a:pt x="52852" y="55722"/>
                  </a:lnTo>
                  <a:lnTo>
                    <a:pt x="52852" y="58676"/>
                  </a:lnTo>
                  <a:lnTo>
                    <a:pt x="53806" y="58676"/>
                  </a:lnTo>
                  <a:lnTo>
                    <a:pt x="53806" y="60054"/>
                  </a:lnTo>
                  <a:lnTo>
                    <a:pt x="54951" y="60054"/>
                  </a:lnTo>
                  <a:lnTo>
                    <a:pt x="54951" y="62220"/>
                  </a:lnTo>
                  <a:lnTo>
                    <a:pt x="55905" y="62220"/>
                  </a:lnTo>
                  <a:lnTo>
                    <a:pt x="55905" y="63008"/>
                  </a:lnTo>
                  <a:lnTo>
                    <a:pt x="57050" y="63008"/>
                  </a:lnTo>
                  <a:lnTo>
                    <a:pt x="57050" y="66749"/>
                  </a:lnTo>
                  <a:lnTo>
                    <a:pt x="58004" y="66749"/>
                  </a:lnTo>
                  <a:lnTo>
                    <a:pt x="58004" y="68915"/>
                  </a:lnTo>
                  <a:lnTo>
                    <a:pt x="58958" y="68915"/>
                  </a:lnTo>
                  <a:lnTo>
                    <a:pt x="58958" y="71868"/>
                  </a:lnTo>
                  <a:lnTo>
                    <a:pt x="61057" y="71868"/>
                  </a:lnTo>
                  <a:lnTo>
                    <a:pt x="61057" y="74034"/>
                  </a:lnTo>
                  <a:lnTo>
                    <a:pt x="62202" y="74034"/>
                  </a:lnTo>
                  <a:lnTo>
                    <a:pt x="62202" y="77775"/>
                  </a:lnTo>
                  <a:lnTo>
                    <a:pt x="63156" y="77775"/>
                  </a:lnTo>
                  <a:lnTo>
                    <a:pt x="63156" y="79350"/>
                  </a:lnTo>
                  <a:lnTo>
                    <a:pt x="64301" y="79350"/>
                  </a:lnTo>
                  <a:lnTo>
                    <a:pt x="64301" y="80728"/>
                  </a:lnTo>
                  <a:lnTo>
                    <a:pt x="65255" y="80728"/>
                  </a:lnTo>
                  <a:lnTo>
                    <a:pt x="65255" y="82894"/>
                  </a:lnTo>
                  <a:lnTo>
                    <a:pt x="66209" y="82894"/>
                  </a:lnTo>
                  <a:lnTo>
                    <a:pt x="66209" y="83682"/>
                  </a:lnTo>
                  <a:lnTo>
                    <a:pt x="67354" y="83682"/>
                  </a:lnTo>
                  <a:lnTo>
                    <a:pt x="67354" y="85848"/>
                  </a:lnTo>
                  <a:lnTo>
                    <a:pt x="68308" y="85848"/>
                  </a:lnTo>
                  <a:lnTo>
                    <a:pt x="68308" y="87423"/>
                  </a:lnTo>
                  <a:lnTo>
                    <a:pt x="69452" y="87423"/>
                  </a:lnTo>
                  <a:lnTo>
                    <a:pt x="69452" y="88211"/>
                  </a:lnTo>
                  <a:lnTo>
                    <a:pt x="71360" y="88211"/>
                  </a:lnTo>
                  <a:lnTo>
                    <a:pt x="73459" y="88211"/>
                  </a:lnTo>
                  <a:lnTo>
                    <a:pt x="73459" y="88801"/>
                  </a:lnTo>
                  <a:lnTo>
                    <a:pt x="74604" y="88801"/>
                  </a:lnTo>
                  <a:lnTo>
                    <a:pt x="74604" y="91164"/>
                  </a:lnTo>
                  <a:lnTo>
                    <a:pt x="75558" y="91164"/>
                  </a:lnTo>
                  <a:lnTo>
                    <a:pt x="75558" y="92542"/>
                  </a:lnTo>
                  <a:lnTo>
                    <a:pt x="75558" y="93330"/>
                  </a:lnTo>
                  <a:lnTo>
                    <a:pt x="76703" y="93330"/>
                  </a:lnTo>
                  <a:lnTo>
                    <a:pt x="76703" y="94118"/>
                  </a:lnTo>
                  <a:lnTo>
                    <a:pt x="77657" y="94118"/>
                  </a:lnTo>
                  <a:lnTo>
                    <a:pt x="77657" y="95496"/>
                  </a:lnTo>
                  <a:lnTo>
                    <a:pt x="78802" y="95496"/>
                  </a:lnTo>
                  <a:lnTo>
                    <a:pt x="78802" y="96283"/>
                  </a:lnTo>
                  <a:lnTo>
                    <a:pt x="79756" y="96283"/>
                  </a:lnTo>
                  <a:lnTo>
                    <a:pt x="79756" y="97071"/>
                  </a:lnTo>
                  <a:lnTo>
                    <a:pt x="80710" y="97071"/>
                  </a:lnTo>
                  <a:lnTo>
                    <a:pt x="80710" y="99237"/>
                  </a:lnTo>
                  <a:lnTo>
                    <a:pt x="81855" y="99237"/>
                  </a:lnTo>
                  <a:lnTo>
                    <a:pt x="81855" y="100025"/>
                  </a:lnTo>
                  <a:lnTo>
                    <a:pt x="82809" y="100025"/>
                  </a:lnTo>
                  <a:lnTo>
                    <a:pt x="83953" y="100025"/>
                  </a:lnTo>
                  <a:lnTo>
                    <a:pt x="83953" y="100615"/>
                  </a:lnTo>
                  <a:lnTo>
                    <a:pt x="86052" y="100615"/>
                  </a:lnTo>
                  <a:lnTo>
                    <a:pt x="86052" y="102978"/>
                  </a:lnTo>
                  <a:lnTo>
                    <a:pt x="87006" y="102978"/>
                  </a:lnTo>
                  <a:lnTo>
                    <a:pt x="87006" y="105144"/>
                  </a:lnTo>
                  <a:lnTo>
                    <a:pt x="87960" y="105144"/>
                  </a:lnTo>
                  <a:lnTo>
                    <a:pt x="87960" y="105932"/>
                  </a:lnTo>
                  <a:lnTo>
                    <a:pt x="89105" y="105932"/>
                  </a:lnTo>
                  <a:lnTo>
                    <a:pt x="89105" y="106719"/>
                  </a:lnTo>
                  <a:lnTo>
                    <a:pt x="91204" y="106719"/>
                  </a:lnTo>
                  <a:lnTo>
                    <a:pt x="91204" y="107310"/>
                  </a:lnTo>
                  <a:lnTo>
                    <a:pt x="92158" y="107310"/>
                  </a:lnTo>
                  <a:lnTo>
                    <a:pt x="92158" y="108097"/>
                  </a:lnTo>
                  <a:lnTo>
                    <a:pt x="93303" y="108097"/>
                  </a:lnTo>
                  <a:lnTo>
                    <a:pt x="93303" y="109673"/>
                  </a:lnTo>
                  <a:lnTo>
                    <a:pt x="94257" y="109673"/>
                  </a:lnTo>
                  <a:lnTo>
                    <a:pt x="94257" y="111839"/>
                  </a:lnTo>
                  <a:lnTo>
                    <a:pt x="95211" y="111839"/>
                  </a:lnTo>
                  <a:lnTo>
                    <a:pt x="95211" y="112626"/>
                  </a:lnTo>
                  <a:lnTo>
                    <a:pt x="96356" y="112626"/>
                  </a:lnTo>
                  <a:lnTo>
                    <a:pt x="96356" y="114792"/>
                  </a:lnTo>
                  <a:lnTo>
                    <a:pt x="97310" y="114792"/>
                  </a:lnTo>
                  <a:lnTo>
                    <a:pt x="97310" y="115580"/>
                  </a:lnTo>
                  <a:lnTo>
                    <a:pt x="97882" y="115580"/>
                  </a:lnTo>
                  <a:lnTo>
                    <a:pt x="97882" y="116367"/>
                  </a:lnTo>
                  <a:lnTo>
                    <a:pt x="98454" y="116367"/>
                  </a:lnTo>
                  <a:lnTo>
                    <a:pt x="98454" y="119321"/>
                  </a:lnTo>
                  <a:lnTo>
                    <a:pt x="99408" y="119321"/>
                  </a:lnTo>
                  <a:lnTo>
                    <a:pt x="99408" y="120699"/>
                  </a:lnTo>
                  <a:lnTo>
                    <a:pt x="100553" y="120699"/>
                  </a:lnTo>
                  <a:lnTo>
                    <a:pt x="100553" y="122865"/>
                  </a:lnTo>
                  <a:lnTo>
                    <a:pt x="100553" y="122865"/>
                  </a:lnTo>
                  <a:lnTo>
                    <a:pt x="100553" y="123652"/>
                  </a:lnTo>
                  <a:lnTo>
                    <a:pt x="101507" y="123652"/>
                  </a:lnTo>
                  <a:lnTo>
                    <a:pt x="103606" y="123652"/>
                  </a:lnTo>
                  <a:lnTo>
                    <a:pt x="103606" y="126015"/>
                  </a:lnTo>
                  <a:lnTo>
                    <a:pt x="104560" y="126015"/>
                  </a:lnTo>
                  <a:lnTo>
                    <a:pt x="104560" y="127394"/>
                  </a:lnTo>
                  <a:lnTo>
                    <a:pt x="104751" y="127394"/>
                  </a:lnTo>
                  <a:lnTo>
                    <a:pt x="104751" y="128181"/>
                  </a:lnTo>
                  <a:lnTo>
                    <a:pt x="105705" y="128181"/>
                  </a:lnTo>
                  <a:lnTo>
                    <a:pt x="105705" y="128969"/>
                  </a:lnTo>
                  <a:lnTo>
                    <a:pt x="107804" y="128969"/>
                  </a:lnTo>
                  <a:lnTo>
                    <a:pt x="108758" y="128969"/>
                  </a:lnTo>
                  <a:lnTo>
                    <a:pt x="108758" y="130347"/>
                  </a:lnTo>
                  <a:lnTo>
                    <a:pt x="110857" y="130347"/>
                  </a:lnTo>
                  <a:lnTo>
                    <a:pt x="110857" y="131135"/>
                  </a:lnTo>
                  <a:lnTo>
                    <a:pt x="111811" y="131135"/>
                  </a:lnTo>
                  <a:lnTo>
                    <a:pt x="111811" y="131922"/>
                  </a:lnTo>
                  <a:lnTo>
                    <a:pt x="112955" y="131922"/>
                  </a:lnTo>
                  <a:lnTo>
                    <a:pt x="112955" y="132710"/>
                  </a:lnTo>
                  <a:lnTo>
                    <a:pt x="113909" y="132710"/>
                  </a:lnTo>
                  <a:lnTo>
                    <a:pt x="113909" y="133300"/>
                  </a:lnTo>
                  <a:lnTo>
                    <a:pt x="113909" y="133300"/>
                  </a:lnTo>
                  <a:lnTo>
                    <a:pt x="113909" y="136254"/>
                  </a:lnTo>
                  <a:lnTo>
                    <a:pt x="115054" y="136254"/>
                  </a:lnTo>
                  <a:lnTo>
                    <a:pt x="115054" y="137829"/>
                  </a:lnTo>
                  <a:lnTo>
                    <a:pt x="115818" y="137829"/>
                  </a:lnTo>
                  <a:lnTo>
                    <a:pt x="115818" y="138617"/>
                  </a:lnTo>
                  <a:lnTo>
                    <a:pt x="116008" y="138617"/>
                  </a:lnTo>
                  <a:lnTo>
                    <a:pt x="116008" y="139404"/>
                  </a:lnTo>
                  <a:lnTo>
                    <a:pt x="116962" y="139404"/>
                  </a:lnTo>
                  <a:lnTo>
                    <a:pt x="116962" y="142358"/>
                  </a:lnTo>
                  <a:lnTo>
                    <a:pt x="118107" y="142358"/>
                  </a:lnTo>
                  <a:lnTo>
                    <a:pt x="118107" y="144524"/>
                  </a:lnTo>
                  <a:lnTo>
                    <a:pt x="120206" y="144524"/>
                  </a:lnTo>
                  <a:lnTo>
                    <a:pt x="120206" y="146099"/>
                  </a:lnTo>
                  <a:lnTo>
                    <a:pt x="121160" y="146099"/>
                  </a:lnTo>
                  <a:lnTo>
                    <a:pt x="121160" y="147477"/>
                  </a:lnTo>
                  <a:lnTo>
                    <a:pt x="122305" y="147477"/>
                  </a:lnTo>
                  <a:lnTo>
                    <a:pt x="122305" y="149052"/>
                  </a:lnTo>
                  <a:lnTo>
                    <a:pt x="123259" y="149052"/>
                  </a:lnTo>
                  <a:lnTo>
                    <a:pt x="123259" y="150431"/>
                  </a:lnTo>
                  <a:lnTo>
                    <a:pt x="124404" y="150431"/>
                  </a:lnTo>
                  <a:lnTo>
                    <a:pt x="124976" y="150431"/>
                  </a:lnTo>
                  <a:lnTo>
                    <a:pt x="124976" y="151218"/>
                  </a:lnTo>
                  <a:lnTo>
                    <a:pt x="126312" y="151218"/>
                  </a:lnTo>
                  <a:lnTo>
                    <a:pt x="126312" y="155747"/>
                  </a:lnTo>
                  <a:lnTo>
                    <a:pt x="127457" y="155747"/>
                  </a:lnTo>
                  <a:lnTo>
                    <a:pt x="127457" y="157913"/>
                  </a:lnTo>
                  <a:lnTo>
                    <a:pt x="128411" y="157913"/>
                  </a:lnTo>
                  <a:lnTo>
                    <a:pt x="128411" y="158700"/>
                  </a:lnTo>
                  <a:lnTo>
                    <a:pt x="130509" y="158700"/>
                  </a:lnTo>
                  <a:lnTo>
                    <a:pt x="130509" y="162441"/>
                  </a:lnTo>
                  <a:lnTo>
                    <a:pt x="131654" y="162441"/>
                  </a:lnTo>
                  <a:lnTo>
                    <a:pt x="131654" y="166183"/>
                  </a:lnTo>
                  <a:lnTo>
                    <a:pt x="132608" y="166183"/>
                  </a:lnTo>
                  <a:lnTo>
                    <a:pt x="132608" y="167758"/>
                  </a:lnTo>
                  <a:lnTo>
                    <a:pt x="133562" y="167758"/>
                  </a:lnTo>
                  <a:lnTo>
                    <a:pt x="133562" y="169136"/>
                  </a:lnTo>
                  <a:lnTo>
                    <a:pt x="134707" y="169136"/>
                  </a:lnTo>
                  <a:lnTo>
                    <a:pt x="135661" y="169136"/>
                  </a:lnTo>
                  <a:lnTo>
                    <a:pt x="135661" y="170711"/>
                  </a:lnTo>
                  <a:lnTo>
                    <a:pt x="136806" y="170711"/>
                  </a:lnTo>
                  <a:lnTo>
                    <a:pt x="137760" y="170711"/>
                  </a:lnTo>
                  <a:lnTo>
                    <a:pt x="137760" y="172877"/>
                  </a:lnTo>
                  <a:lnTo>
                    <a:pt x="138905" y="172877"/>
                  </a:lnTo>
                  <a:lnTo>
                    <a:pt x="138905" y="175831"/>
                  </a:lnTo>
                  <a:lnTo>
                    <a:pt x="139859" y="175831"/>
                  </a:lnTo>
                  <a:lnTo>
                    <a:pt x="139859" y="176618"/>
                  </a:lnTo>
                  <a:lnTo>
                    <a:pt x="140813" y="176618"/>
                  </a:lnTo>
                  <a:lnTo>
                    <a:pt x="140813" y="178193"/>
                  </a:lnTo>
                  <a:lnTo>
                    <a:pt x="142912" y="178193"/>
                  </a:lnTo>
                  <a:lnTo>
                    <a:pt x="142912" y="179572"/>
                  </a:lnTo>
                  <a:lnTo>
                    <a:pt x="144056" y="179572"/>
                  </a:lnTo>
                  <a:lnTo>
                    <a:pt x="144056" y="180359"/>
                  </a:lnTo>
                  <a:lnTo>
                    <a:pt x="144438" y="180359"/>
                  </a:lnTo>
                  <a:lnTo>
                    <a:pt x="144438" y="181147"/>
                  </a:lnTo>
                  <a:lnTo>
                    <a:pt x="145010" y="181147"/>
                  </a:lnTo>
                  <a:lnTo>
                    <a:pt x="145010" y="183313"/>
                  </a:lnTo>
                  <a:lnTo>
                    <a:pt x="145010" y="184888"/>
                  </a:lnTo>
                  <a:lnTo>
                    <a:pt x="146155" y="184888"/>
                  </a:lnTo>
                  <a:lnTo>
                    <a:pt x="146155" y="188629"/>
                  </a:lnTo>
                  <a:lnTo>
                    <a:pt x="147109" y="188629"/>
                  </a:lnTo>
                  <a:lnTo>
                    <a:pt x="147109" y="190204"/>
                  </a:lnTo>
                  <a:lnTo>
                    <a:pt x="148063" y="190204"/>
                  </a:lnTo>
                  <a:lnTo>
                    <a:pt x="148063" y="194536"/>
                  </a:lnTo>
                  <a:lnTo>
                    <a:pt x="149208" y="194536"/>
                  </a:lnTo>
                  <a:lnTo>
                    <a:pt x="149208" y="195324"/>
                  </a:lnTo>
                  <a:lnTo>
                    <a:pt x="150162" y="195324"/>
                  </a:lnTo>
                  <a:lnTo>
                    <a:pt x="150162" y="197686"/>
                  </a:lnTo>
                  <a:lnTo>
                    <a:pt x="150735" y="197686"/>
                  </a:lnTo>
                  <a:lnTo>
                    <a:pt x="150735" y="198277"/>
                  </a:lnTo>
                  <a:lnTo>
                    <a:pt x="151307" y="198277"/>
                  </a:lnTo>
                  <a:lnTo>
                    <a:pt x="151307" y="202215"/>
                  </a:lnTo>
                  <a:lnTo>
                    <a:pt x="152261" y="202215"/>
                  </a:lnTo>
                  <a:lnTo>
                    <a:pt x="152261" y="202806"/>
                  </a:lnTo>
                  <a:lnTo>
                    <a:pt x="153406" y="202806"/>
                  </a:lnTo>
                  <a:lnTo>
                    <a:pt x="153406" y="205759"/>
                  </a:lnTo>
                  <a:lnTo>
                    <a:pt x="154360" y="205759"/>
                  </a:lnTo>
                  <a:lnTo>
                    <a:pt x="154360" y="208122"/>
                  </a:lnTo>
                  <a:lnTo>
                    <a:pt x="155314" y="208122"/>
                  </a:lnTo>
                  <a:lnTo>
                    <a:pt x="155314" y="209697"/>
                  </a:lnTo>
                  <a:lnTo>
                    <a:pt x="156268" y="209697"/>
                  </a:lnTo>
                  <a:lnTo>
                    <a:pt x="156268" y="210288"/>
                  </a:lnTo>
                  <a:lnTo>
                    <a:pt x="156459" y="210288"/>
                  </a:lnTo>
                  <a:lnTo>
                    <a:pt x="156459" y="211863"/>
                  </a:lnTo>
                  <a:lnTo>
                    <a:pt x="157413" y="211863"/>
                  </a:lnTo>
                  <a:lnTo>
                    <a:pt x="157413" y="216392"/>
                  </a:lnTo>
                  <a:lnTo>
                    <a:pt x="158557" y="216392"/>
                  </a:lnTo>
                  <a:lnTo>
                    <a:pt x="159511" y="216392"/>
                  </a:lnTo>
                  <a:lnTo>
                    <a:pt x="159511" y="217967"/>
                  </a:lnTo>
                  <a:lnTo>
                    <a:pt x="160656" y="217967"/>
                  </a:lnTo>
                  <a:lnTo>
                    <a:pt x="160656" y="220133"/>
                  </a:lnTo>
                  <a:lnTo>
                    <a:pt x="161610" y="220133"/>
                  </a:lnTo>
                  <a:lnTo>
                    <a:pt x="161610" y="221708"/>
                  </a:lnTo>
                  <a:lnTo>
                    <a:pt x="162755" y="221708"/>
                  </a:lnTo>
                  <a:lnTo>
                    <a:pt x="162755" y="223086"/>
                  </a:lnTo>
                  <a:lnTo>
                    <a:pt x="163709" y="223086"/>
                  </a:lnTo>
                  <a:lnTo>
                    <a:pt x="163709" y="226237"/>
                  </a:lnTo>
                  <a:lnTo>
                    <a:pt x="164663" y="226237"/>
                  </a:lnTo>
                  <a:lnTo>
                    <a:pt x="164663" y="226827"/>
                  </a:lnTo>
                  <a:lnTo>
                    <a:pt x="165808" y="226827"/>
                  </a:lnTo>
                  <a:lnTo>
                    <a:pt x="165808" y="231553"/>
                  </a:lnTo>
                  <a:lnTo>
                    <a:pt x="166762" y="231553"/>
                  </a:lnTo>
                  <a:lnTo>
                    <a:pt x="166762" y="235294"/>
                  </a:lnTo>
                  <a:lnTo>
                    <a:pt x="167907" y="235294"/>
                  </a:lnTo>
                  <a:lnTo>
                    <a:pt x="167907" y="237460"/>
                  </a:lnTo>
                  <a:lnTo>
                    <a:pt x="168861" y="237460"/>
                  </a:lnTo>
                  <a:lnTo>
                    <a:pt x="168861" y="238248"/>
                  </a:lnTo>
                  <a:lnTo>
                    <a:pt x="170006" y="238248"/>
                  </a:lnTo>
                  <a:lnTo>
                    <a:pt x="170006" y="240610"/>
                  </a:lnTo>
                  <a:lnTo>
                    <a:pt x="170960" y="240610"/>
                  </a:lnTo>
                  <a:lnTo>
                    <a:pt x="170960" y="241989"/>
                  </a:lnTo>
                  <a:lnTo>
                    <a:pt x="171914" y="241989"/>
                  </a:lnTo>
                  <a:lnTo>
                    <a:pt x="171914" y="245927"/>
                  </a:lnTo>
                  <a:lnTo>
                    <a:pt x="173058" y="245927"/>
                  </a:lnTo>
                  <a:lnTo>
                    <a:pt x="173058" y="248092"/>
                  </a:lnTo>
                  <a:lnTo>
                    <a:pt x="174012" y="248092"/>
                  </a:lnTo>
                  <a:lnTo>
                    <a:pt x="174012" y="248880"/>
                  </a:lnTo>
                  <a:lnTo>
                    <a:pt x="175157" y="248880"/>
                  </a:lnTo>
                  <a:lnTo>
                    <a:pt x="175157" y="256559"/>
                  </a:lnTo>
                  <a:lnTo>
                    <a:pt x="176111" y="256559"/>
                  </a:lnTo>
                  <a:lnTo>
                    <a:pt x="177256" y="256559"/>
                  </a:lnTo>
                  <a:lnTo>
                    <a:pt x="177256" y="257347"/>
                  </a:lnTo>
                  <a:lnTo>
                    <a:pt x="178210" y="257347"/>
                  </a:lnTo>
                  <a:lnTo>
                    <a:pt x="178210" y="257937"/>
                  </a:lnTo>
                  <a:lnTo>
                    <a:pt x="179164" y="257937"/>
                  </a:lnTo>
                  <a:lnTo>
                    <a:pt x="179164" y="259513"/>
                  </a:lnTo>
                  <a:lnTo>
                    <a:pt x="180309" y="259513"/>
                  </a:lnTo>
                  <a:lnTo>
                    <a:pt x="180309" y="261875"/>
                  </a:lnTo>
                  <a:lnTo>
                    <a:pt x="181263" y="261875"/>
                  </a:lnTo>
                  <a:lnTo>
                    <a:pt x="181263" y="262466"/>
                  </a:lnTo>
                  <a:lnTo>
                    <a:pt x="182408" y="262466"/>
                  </a:lnTo>
                  <a:lnTo>
                    <a:pt x="182408" y="264041"/>
                  </a:lnTo>
                  <a:lnTo>
                    <a:pt x="183362" y="264041"/>
                  </a:lnTo>
                  <a:lnTo>
                    <a:pt x="183362" y="266404"/>
                  </a:lnTo>
                  <a:lnTo>
                    <a:pt x="184507" y="266404"/>
                  </a:lnTo>
                  <a:lnTo>
                    <a:pt x="185461" y="266404"/>
                  </a:lnTo>
                  <a:lnTo>
                    <a:pt x="185461" y="267192"/>
                  </a:lnTo>
                  <a:lnTo>
                    <a:pt x="186415" y="267192"/>
                  </a:lnTo>
                  <a:lnTo>
                    <a:pt x="186415" y="267979"/>
                  </a:lnTo>
                  <a:lnTo>
                    <a:pt x="187560" y="267979"/>
                  </a:lnTo>
                  <a:lnTo>
                    <a:pt x="187560" y="270145"/>
                  </a:lnTo>
                  <a:lnTo>
                    <a:pt x="188514" y="270145"/>
                  </a:lnTo>
                  <a:lnTo>
                    <a:pt x="188514" y="271720"/>
                  </a:lnTo>
                  <a:lnTo>
                    <a:pt x="189658" y="271720"/>
                  </a:lnTo>
                  <a:lnTo>
                    <a:pt x="189658" y="272508"/>
                  </a:lnTo>
                  <a:lnTo>
                    <a:pt x="190612" y="272508"/>
                  </a:lnTo>
                  <a:lnTo>
                    <a:pt x="190612" y="274871"/>
                  </a:lnTo>
                  <a:lnTo>
                    <a:pt x="191757" y="274871"/>
                  </a:lnTo>
                  <a:lnTo>
                    <a:pt x="191757" y="275658"/>
                  </a:lnTo>
                  <a:lnTo>
                    <a:pt x="192711" y="275658"/>
                  </a:lnTo>
                  <a:lnTo>
                    <a:pt x="192711" y="278612"/>
                  </a:lnTo>
                  <a:lnTo>
                    <a:pt x="193665" y="278612"/>
                  </a:lnTo>
                  <a:lnTo>
                    <a:pt x="193665" y="280187"/>
                  </a:lnTo>
                  <a:lnTo>
                    <a:pt x="194428" y="280187"/>
                  </a:lnTo>
                  <a:lnTo>
                    <a:pt x="194428" y="280975"/>
                  </a:lnTo>
                  <a:lnTo>
                    <a:pt x="194810" y="280975"/>
                  </a:lnTo>
                  <a:lnTo>
                    <a:pt x="194810" y="283928"/>
                  </a:lnTo>
                  <a:lnTo>
                    <a:pt x="195764" y="283928"/>
                  </a:lnTo>
                  <a:lnTo>
                    <a:pt x="195764" y="288654"/>
                  </a:lnTo>
                  <a:lnTo>
                    <a:pt x="196909" y="288654"/>
                  </a:lnTo>
                  <a:lnTo>
                    <a:pt x="196909" y="291016"/>
                  </a:lnTo>
                  <a:lnTo>
                    <a:pt x="197863" y="291016"/>
                  </a:lnTo>
                  <a:lnTo>
                    <a:pt x="197863" y="291804"/>
                  </a:lnTo>
                  <a:lnTo>
                    <a:pt x="199008" y="291804"/>
                  </a:lnTo>
                  <a:lnTo>
                    <a:pt x="199008" y="294954"/>
                  </a:lnTo>
                  <a:lnTo>
                    <a:pt x="199962" y="294954"/>
                  </a:lnTo>
                  <a:lnTo>
                    <a:pt x="201107" y="294954"/>
                  </a:lnTo>
                  <a:lnTo>
                    <a:pt x="201107" y="295742"/>
                  </a:lnTo>
                  <a:lnTo>
                    <a:pt x="202061" y="295742"/>
                  </a:lnTo>
                  <a:lnTo>
                    <a:pt x="202061" y="297908"/>
                  </a:lnTo>
                  <a:lnTo>
                    <a:pt x="203015" y="297908"/>
                  </a:lnTo>
                  <a:lnTo>
                    <a:pt x="203015" y="300271"/>
                  </a:lnTo>
                  <a:lnTo>
                    <a:pt x="205113" y="300271"/>
                  </a:lnTo>
                  <a:lnTo>
                    <a:pt x="205113" y="302633"/>
                  </a:lnTo>
                  <a:lnTo>
                    <a:pt x="206258" y="302633"/>
                  </a:lnTo>
                  <a:lnTo>
                    <a:pt x="206258" y="303421"/>
                  </a:lnTo>
                  <a:lnTo>
                    <a:pt x="206258" y="304209"/>
                  </a:lnTo>
                  <a:lnTo>
                    <a:pt x="207212" y="304209"/>
                  </a:lnTo>
                  <a:lnTo>
                    <a:pt x="207212" y="305587"/>
                  </a:lnTo>
                  <a:lnTo>
                    <a:pt x="208166" y="305587"/>
                  </a:lnTo>
                  <a:lnTo>
                    <a:pt x="208166" y="307162"/>
                  </a:lnTo>
                  <a:lnTo>
                    <a:pt x="209311" y="307162"/>
                  </a:lnTo>
                  <a:lnTo>
                    <a:pt x="209311" y="307950"/>
                  </a:lnTo>
                  <a:lnTo>
                    <a:pt x="210265" y="307950"/>
                  </a:lnTo>
                  <a:lnTo>
                    <a:pt x="210265" y="308737"/>
                  </a:lnTo>
                  <a:lnTo>
                    <a:pt x="211410" y="308737"/>
                  </a:lnTo>
                  <a:lnTo>
                    <a:pt x="211410" y="311100"/>
                  </a:lnTo>
                  <a:lnTo>
                    <a:pt x="212364" y="311100"/>
                  </a:lnTo>
                  <a:lnTo>
                    <a:pt x="212364" y="311888"/>
                  </a:lnTo>
                  <a:lnTo>
                    <a:pt x="213509" y="311888"/>
                  </a:lnTo>
                  <a:lnTo>
                    <a:pt x="213509" y="314250"/>
                  </a:lnTo>
                  <a:lnTo>
                    <a:pt x="215608" y="314250"/>
                  </a:lnTo>
                  <a:lnTo>
                    <a:pt x="215608" y="315826"/>
                  </a:lnTo>
                  <a:lnTo>
                    <a:pt x="216562" y="315826"/>
                  </a:lnTo>
                  <a:lnTo>
                    <a:pt x="216562" y="317401"/>
                  </a:lnTo>
                  <a:lnTo>
                    <a:pt x="217516" y="317401"/>
                  </a:lnTo>
                  <a:lnTo>
                    <a:pt x="217516" y="320354"/>
                  </a:lnTo>
                  <a:lnTo>
                    <a:pt x="218660" y="320354"/>
                  </a:lnTo>
                  <a:lnTo>
                    <a:pt x="218660" y="322717"/>
                  </a:lnTo>
                  <a:lnTo>
                    <a:pt x="219614" y="322717"/>
                  </a:lnTo>
                  <a:lnTo>
                    <a:pt x="219614" y="324292"/>
                  </a:lnTo>
                  <a:lnTo>
                    <a:pt x="220759" y="324292"/>
                  </a:lnTo>
                  <a:lnTo>
                    <a:pt x="220759" y="325080"/>
                  </a:lnTo>
                  <a:lnTo>
                    <a:pt x="221713" y="325080"/>
                  </a:lnTo>
                  <a:lnTo>
                    <a:pt x="221713" y="325867"/>
                  </a:lnTo>
                  <a:lnTo>
                    <a:pt x="222667" y="325867"/>
                  </a:lnTo>
                  <a:lnTo>
                    <a:pt x="222667" y="326655"/>
                  </a:lnTo>
                  <a:lnTo>
                    <a:pt x="223812" y="326655"/>
                  </a:lnTo>
                  <a:lnTo>
                    <a:pt x="224194" y="326655"/>
                  </a:lnTo>
                  <a:lnTo>
                    <a:pt x="224194" y="327443"/>
                  </a:lnTo>
                  <a:lnTo>
                    <a:pt x="224766" y="327443"/>
                  </a:lnTo>
                  <a:lnTo>
                    <a:pt x="224766" y="329018"/>
                  </a:lnTo>
                  <a:lnTo>
                    <a:pt x="224957" y="329018"/>
                  </a:lnTo>
                  <a:lnTo>
                    <a:pt x="224957" y="329805"/>
                  </a:lnTo>
                  <a:lnTo>
                    <a:pt x="225911" y="329805"/>
                  </a:lnTo>
                  <a:lnTo>
                    <a:pt x="225911" y="330593"/>
                  </a:lnTo>
                  <a:lnTo>
                    <a:pt x="226865" y="330593"/>
                  </a:lnTo>
                  <a:lnTo>
                    <a:pt x="226865" y="332168"/>
                  </a:lnTo>
                  <a:lnTo>
                    <a:pt x="228010" y="332168"/>
                  </a:lnTo>
                  <a:lnTo>
                    <a:pt x="228010" y="334531"/>
                  </a:lnTo>
                  <a:lnTo>
                    <a:pt x="228964" y="334531"/>
                  </a:lnTo>
                  <a:lnTo>
                    <a:pt x="228964" y="335909"/>
                  </a:lnTo>
                  <a:lnTo>
                    <a:pt x="229155" y="335909"/>
                  </a:lnTo>
                  <a:lnTo>
                    <a:pt x="229155" y="336697"/>
                  </a:lnTo>
                  <a:lnTo>
                    <a:pt x="230109" y="336697"/>
                  </a:lnTo>
                  <a:lnTo>
                    <a:pt x="230109" y="337484"/>
                  </a:lnTo>
                  <a:lnTo>
                    <a:pt x="231063" y="337484"/>
                  </a:lnTo>
                  <a:lnTo>
                    <a:pt x="231063" y="339847"/>
                  </a:lnTo>
                  <a:lnTo>
                    <a:pt x="232017" y="339847"/>
                  </a:lnTo>
                  <a:lnTo>
                    <a:pt x="232017" y="344573"/>
                  </a:lnTo>
                  <a:lnTo>
                    <a:pt x="233161" y="344573"/>
                  </a:lnTo>
                  <a:lnTo>
                    <a:pt x="233161" y="345360"/>
                  </a:lnTo>
                  <a:lnTo>
                    <a:pt x="235260" y="345360"/>
                  </a:lnTo>
                  <a:lnTo>
                    <a:pt x="235260" y="346936"/>
                  </a:lnTo>
                  <a:lnTo>
                    <a:pt x="236024" y="346936"/>
                  </a:lnTo>
                  <a:lnTo>
                    <a:pt x="236024" y="347723"/>
                  </a:lnTo>
                  <a:lnTo>
                    <a:pt x="236214" y="347723"/>
                  </a:lnTo>
                  <a:lnTo>
                    <a:pt x="236214" y="349298"/>
                  </a:lnTo>
                  <a:lnTo>
                    <a:pt x="237359" y="349298"/>
                  </a:lnTo>
                  <a:lnTo>
                    <a:pt x="237359" y="350086"/>
                  </a:lnTo>
                  <a:lnTo>
                    <a:pt x="238313" y="350086"/>
                  </a:lnTo>
                  <a:lnTo>
                    <a:pt x="238313" y="352449"/>
                  </a:lnTo>
                  <a:lnTo>
                    <a:pt x="239267" y="352449"/>
                  </a:lnTo>
                  <a:lnTo>
                    <a:pt x="239267" y="354024"/>
                  </a:lnTo>
                  <a:lnTo>
                    <a:pt x="240412" y="354024"/>
                  </a:lnTo>
                  <a:lnTo>
                    <a:pt x="240412" y="356387"/>
                  </a:lnTo>
                  <a:lnTo>
                    <a:pt x="241366" y="356387"/>
                  </a:lnTo>
                  <a:lnTo>
                    <a:pt x="241366" y="359537"/>
                  </a:lnTo>
                  <a:lnTo>
                    <a:pt x="242511" y="359537"/>
                  </a:lnTo>
                  <a:lnTo>
                    <a:pt x="242511" y="362688"/>
                  </a:lnTo>
                  <a:lnTo>
                    <a:pt x="243465" y="362688"/>
                  </a:lnTo>
                  <a:lnTo>
                    <a:pt x="243465" y="364263"/>
                  </a:lnTo>
                  <a:lnTo>
                    <a:pt x="244419" y="364263"/>
                  </a:lnTo>
                  <a:lnTo>
                    <a:pt x="244419" y="365050"/>
                  </a:lnTo>
                  <a:lnTo>
                    <a:pt x="244610" y="365050"/>
                  </a:lnTo>
                  <a:lnTo>
                    <a:pt x="244610" y="367413"/>
                  </a:lnTo>
                  <a:lnTo>
                    <a:pt x="245564" y="367413"/>
                  </a:lnTo>
                  <a:lnTo>
                    <a:pt x="245564" y="369776"/>
                  </a:lnTo>
                  <a:lnTo>
                    <a:pt x="246518" y="369776"/>
                  </a:lnTo>
                  <a:lnTo>
                    <a:pt x="246518" y="371351"/>
                  </a:lnTo>
                  <a:lnTo>
                    <a:pt x="247663" y="371351"/>
                  </a:lnTo>
                  <a:lnTo>
                    <a:pt x="248617" y="371351"/>
                  </a:lnTo>
                  <a:lnTo>
                    <a:pt x="248617" y="372926"/>
                  </a:lnTo>
                  <a:lnTo>
                    <a:pt x="249761" y="372926"/>
                  </a:lnTo>
                  <a:lnTo>
                    <a:pt x="249761" y="374501"/>
                  </a:lnTo>
                  <a:lnTo>
                    <a:pt x="250715" y="374501"/>
                  </a:lnTo>
                  <a:lnTo>
                    <a:pt x="251860" y="374501"/>
                  </a:lnTo>
                  <a:lnTo>
                    <a:pt x="251860" y="376864"/>
                  </a:lnTo>
                  <a:lnTo>
                    <a:pt x="252814" y="376864"/>
                  </a:lnTo>
                  <a:lnTo>
                    <a:pt x="252814" y="378439"/>
                  </a:lnTo>
                  <a:lnTo>
                    <a:pt x="253959" y="378439"/>
                  </a:lnTo>
                  <a:lnTo>
                    <a:pt x="253959" y="380015"/>
                  </a:lnTo>
                  <a:lnTo>
                    <a:pt x="254913" y="380015"/>
                  </a:lnTo>
                  <a:lnTo>
                    <a:pt x="254913" y="381590"/>
                  </a:lnTo>
                  <a:lnTo>
                    <a:pt x="255867" y="381590"/>
                  </a:lnTo>
                  <a:lnTo>
                    <a:pt x="255867" y="382377"/>
                  </a:lnTo>
                  <a:lnTo>
                    <a:pt x="257012" y="382377"/>
                  </a:lnTo>
                  <a:lnTo>
                    <a:pt x="257012" y="383165"/>
                  </a:lnTo>
                  <a:lnTo>
                    <a:pt x="257966" y="383165"/>
                  </a:lnTo>
                  <a:lnTo>
                    <a:pt x="257966" y="384740"/>
                  </a:lnTo>
                  <a:lnTo>
                    <a:pt x="259111" y="384740"/>
                  </a:lnTo>
                  <a:lnTo>
                    <a:pt x="259111" y="386315"/>
                  </a:lnTo>
                  <a:lnTo>
                    <a:pt x="260065" y="386315"/>
                  </a:lnTo>
                  <a:lnTo>
                    <a:pt x="260065" y="387103"/>
                  </a:lnTo>
                  <a:lnTo>
                    <a:pt x="262164" y="387103"/>
                  </a:lnTo>
                  <a:lnTo>
                    <a:pt x="262164" y="387891"/>
                  </a:lnTo>
                  <a:lnTo>
                    <a:pt x="263118" y="387891"/>
                  </a:lnTo>
                  <a:lnTo>
                    <a:pt x="263118" y="388678"/>
                  </a:lnTo>
                  <a:lnTo>
                    <a:pt x="264262" y="388678"/>
                  </a:lnTo>
                  <a:lnTo>
                    <a:pt x="264262" y="390253"/>
                  </a:lnTo>
                  <a:lnTo>
                    <a:pt x="265216" y="390253"/>
                  </a:lnTo>
                  <a:lnTo>
                    <a:pt x="265216" y="392616"/>
                  </a:lnTo>
                  <a:lnTo>
                    <a:pt x="266361" y="392616"/>
                  </a:lnTo>
                  <a:lnTo>
                    <a:pt x="266361" y="394191"/>
                  </a:lnTo>
                  <a:lnTo>
                    <a:pt x="268269" y="394191"/>
                  </a:lnTo>
                  <a:lnTo>
                    <a:pt x="268269" y="395767"/>
                  </a:lnTo>
                  <a:lnTo>
                    <a:pt x="269414" y="395767"/>
                  </a:lnTo>
                  <a:lnTo>
                    <a:pt x="271513" y="395767"/>
                  </a:lnTo>
                  <a:lnTo>
                    <a:pt x="272467" y="395767"/>
                  </a:lnTo>
                  <a:lnTo>
                    <a:pt x="272467" y="398129"/>
                  </a:lnTo>
                  <a:lnTo>
                    <a:pt x="273612" y="398129"/>
                  </a:lnTo>
                  <a:lnTo>
                    <a:pt x="273612" y="399705"/>
                  </a:lnTo>
                  <a:lnTo>
                    <a:pt x="274566" y="399705"/>
                  </a:lnTo>
                  <a:lnTo>
                    <a:pt x="274566" y="400492"/>
                  </a:lnTo>
                  <a:lnTo>
                    <a:pt x="275711" y="400492"/>
                  </a:lnTo>
                  <a:lnTo>
                    <a:pt x="275711" y="401280"/>
                  </a:lnTo>
                  <a:lnTo>
                    <a:pt x="276665" y="401280"/>
                  </a:lnTo>
                  <a:lnTo>
                    <a:pt x="278763" y="401280"/>
                  </a:lnTo>
                  <a:lnTo>
                    <a:pt x="278763" y="403642"/>
                  </a:lnTo>
                  <a:lnTo>
                    <a:pt x="279717" y="403642"/>
                  </a:lnTo>
                  <a:lnTo>
                    <a:pt x="279717" y="405218"/>
                  </a:lnTo>
                  <a:lnTo>
                    <a:pt x="280862" y="405218"/>
                  </a:lnTo>
                  <a:lnTo>
                    <a:pt x="280862" y="406005"/>
                  </a:lnTo>
                  <a:lnTo>
                    <a:pt x="281816" y="406005"/>
                  </a:lnTo>
                  <a:lnTo>
                    <a:pt x="281816" y="406793"/>
                  </a:lnTo>
                  <a:lnTo>
                    <a:pt x="282770" y="406793"/>
                  </a:lnTo>
                  <a:lnTo>
                    <a:pt x="282770" y="407580"/>
                  </a:lnTo>
                  <a:lnTo>
                    <a:pt x="283915" y="407580"/>
                  </a:lnTo>
                  <a:lnTo>
                    <a:pt x="283915" y="408368"/>
                  </a:lnTo>
                  <a:lnTo>
                    <a:pt x="284869" y="408368"/>
                  </a:lnTo>
                  <a:lnTo>
                    <a:pt x="284869" y="411715"/>
                  </a:lnTo>
                  <a:lnTo>
                    <a:pt x="286014" y="411715"/>
                  </a:lnTo>
                  <a:lnTo>
                    <a:pt x="286014" y="413094"/>
                  </a:lnTo>
                  <a:lnTo>
                    <a:pt x="286968" y="413094"/>
                  </a:lnTo>
                  <a:lnTo>
                    <a:pt x="286968" y="414866"/>
                  </a:lnTo>
                  <a:lnTo>
                    <a:pt x="288113" y="414866"/>
                  </a:lnTo>
                  <a:lnTo>
                    <a:pt x="289067" y="414866"/>
                  </a:lnTo>
                  <a:lnTo>
                    <a:pt x="289067" y="418804"/>
                  </a:lnTo>
                  <a:lnTo>
                    <a:pt x="290021" y="418804"/>
                  </a:lnTo>
                  <a:lnTo>
                    <a:pt x="290021" y="419591"/>
                  </a:lnTo>
                  <a:lnTo>
                    <a:pt x="291166" y="419591"/>
                  </a:lnTo>
                  <a:lnTo>
                    <a:pt x="291166" y="421954"/>
                  </a:lnTo>
                  <a:lnTo>
                    <a:pt x="292120" y="421954"/>
                  </a:lnTo>
                  <a:lnTo>
                    <a:pt x="292120" y="424317"/>
                  </a:lnTo>
                  <a:lnTo>
                    <a:pt x="293264" y="424317"/>
                  </a:lnTo>
                  <a:lnTo>
                    <a:pt x="293264" y="425104"/>
                  </a:lnTo>
                  <a:lnTo>
                    <a:pt x="294219" y="425104"/>
                  </a:lnTo>
                  <a:lnTo>
                    <a:pt x="294219" y="426680"/>
                  </a:lnTo>
                  <a:lnTo>
                    <a:pt x="295363" y="426680"/>
                  </a:lnTo>
                  <a:lnTo>
                    <a:pt x="295363" y="427467"/>
                  </a:lnTo>
                  <a:lnTo>
                    <a:pt x="296317" y="427467"/>
                  </a:lnTo>
                  <a:lnTo>
                    <a:pt x="296317" y="429042"/>
                  </a:lnTo>
                  <a:lnTo>
                    <a:pt x="297462" y="429042"/>
                  </a:lnTo>
                  <a:lnTo>
                    <a:pt x="297462" y="430027"/>
                  </a:lnTo>
                  <a:lnTo>
                    <a:pt x="298416" y="430027"/>
                  </a:lnTo>
                  <a:lnTo>
                    <a:pt x="298416" y="431602"/>
                  </a:lnTo>
                  <a:lnTo>
                    <a:pt x="300515" y="431602"/>
                  </a:lnTo>
                  <a:lnTo>
                    <a:pt x="302614" y="431602"/>
                  </a:lnTo>
                  <a:lnTo>
                    <a:pt x="303568" y="431602"/>
                  </a:lnTo>
                  <a:lnTo>
                    <a:pt x="303568" y="433965"/>
                  </a:lnTo>
                  <a:lnTo>
                    <a:pt x="304713" y="433965"/>
                  </a:lnTo>
                  <a:lnTo>
                    <a:pt x="304713" y="434752"/>
                  </a:lnTo>
                  <a:lnTo>
                    <a:pt x="306621" y="434752"/>
                  </a:lnTo>
                  <a:lnTo>
                    <a:pt x="306621" y="435540"/>
                  </a:lnTo>
                  <a:lnTo>
                    <a:pt x="307766" y="435540"/>
                  </a:lnTo>
                  <a:lnTo>
                    <a:pt x="307766" y="437115"/>
                  </a:lnTo>
                  <a:lnTo>
                    <a:pt x="309864" y="437115"/>
                  </a:lnTo>
                  <a:lnTo>
                    <a:pt x="309864" y="437903"/>
                  </a:lnTo>
                  <a:lnTo>
                    <a:pt x="310818" y="437903"/>
                  </a:lnTo>
                  <a:lnTo>
                    <a:pt x="310818" y="438690"/>
                  </a:lnTo>
                  <a:lnTo>
                    <a:pt x="311009" y="438690"/>
                  </a:lnTo>
                  <a:lnTo>
                    <a:pt x="311009" y="439478"/>
                  </a:lnTo>
                  <a:lnTo>
                    <a:pt x="311963" y="439478"/>
                  </a:lnTo>
                  <a:lnTo>
                    <a:pt x="311963" y="440266"/>
                  </a:lnTo>
                  <a:lnTo>
                    <a:pt x="312917" y="440266"/>
                  </a:lnTo>
                  <a:lnTo>
                    <a:pt x="313871" y="440266"/>
                  </a:lnTo>
                  <a:lnTo>
                    <a:pt x="313871" y="441053"/>
                  </a:lnTo>
                  <a:lnTo>
                    <a:pt x="315970" y="441053"/>
                  </a:lnTo>
                  <a:lnTo>
                    <a:pt x="315970" y="441841"/>
                  </a:lnTo>
                  <a:lnTo>
                    <a:pt x="317115" y="441841"/>
                  </a:lnTo>
                  <a:lnTo>
                    <a:pt x="317115" y="442628"/>
                  </a:lnTo>
                  <a:lnTo>
                    <a:pt x="319214" y="442628"/>
                  </a:lnTo>
                  <a:lnTo>
                    <a:pt x="320168" y="442628"/>
                  </a:lnTo>
                  <a:lnTo>
                    <a:pt x="320168" y="444401"/>
                  </a:lnTo>
                  <a:lnTo>
                    <a:pt x="321313" y="444401"/>
                  </a:lnTo>
                  <a:lnTo>
                    <a:pt x="321313" y="445188"/>
                  </a:lnTo>
                  <a:lnTo>
                    <a:pt x="323221" y="445188"/>
                  </a:lnTo>
                  <a:lnTo>
                    <a:pt x="323221" y="446763"/>
                  </a:lnTo>
                  <a:lnTo>
                    <a:pt x="324365" y="446763"/>
                  </a:lnTo>
                  <a:lnTo>
                    <a:pt x="324365" y="447551"/>
                  </a:lnTo>
                  <a:lnTo>
                    <a:pt x="325319" y="447551"/>
                  </a:lnTo>
                  <a:lnTo>
                    <a:pt x="325319" y="449126"/>
                  </a:lnTo>
                  <a:lnTo>
                    <a:pt x="326464" y="449126"/>
                  </a:lnTo>
                  <a:lnTo>
                    <a:pt x="326464" y="453852"/>
                  </a:lnTo>
                  <a:lnTo>
                    <a:pt x="327418" y="453852"/>
                  </a:lnTo>
                  <a:lnTo>
                    <a:pt x="327418" y="455427"/>
                  </a:lnTo>
                  <a:lnTo>
                    <a:pt x="328372" y="455427"/>
                  </a:lnTo>
                  <a:lnTo>
                    <a:pt x="328372" y="457199"/>
                  </a:lnTo>
                  <a:lnTo>
                    <a:pt x="329517" y="457199"/>
                  </a:lnTo>
                  <a:lnTo>
                    <a:pt x="329517" y="458774"/>
                  </a:lnTo>
                  <a:lnTo>
                    <a:pt x="330471" y="458774"/>
                  </a:lnTo>
                  <a:lnTo>
                    <a:pt x="330471" y="459562"/>
                  </a:lnTo>
                  <a:lnTo>
                    <a:pt x="331616" y="459562"/>
                  </a:lnTo>
                  <a:lnTo>
                    <a:pt x="331616" y="460349"/>
                  </a:lnTo>
                  <a:lnTo>
                    <a:pt x="332570" y="460349"/>
                  </a:lnTo>
                  <a:lnTo>
                    <a:pt x="332570" y="461137"/>
                  </a:lnTo>
                  <a:lnTo>
                    <a:pt x="334669" y="461137"/>
                  </a:lnTo>
                  <a:lnTo>
                    <a:pt x="334669" y="462712"/>
                  </a:lnTo>
                  <a:lnTo>
                    <a:pt x="335814" y="462712"/>
                  </a:lnTo>
                  <a:lnTo>
                    <a:pt x="335814" y="464484"/>
                  </a:lnTo>
                  <a:lnTo>
                    <a:pt x="336768" y="464484"/>
                  </a:lnTo>
                  <a:lnTo>
                    <a:pt x="336768" y="466059"/>
                  </a:lnTo>
                  <a:lnTo>
                    <a:pt x="337722" y="466059"/>
                  </a:lnTo>
                  <a:lnTo>
                    <a:pt x="338866" y="466059"/>
                  </a:lnTo>
                  <a:lnTo>
                    <a:pt x="338866" y="466847"/>
                  </a:lnTo>
                  <a:lnTo>
                    <a:pt x="341919" y="466847"/>
                  </a:lnTo>
                  <a:lnTo>
                    <a:pt x="341919" y="468422"/>
                  </a:lnTo>
                  <a:lnTo>
                    <a:pt x="343064" y="468422"/>
                  </a:lnTo>
                  <a:lnTo>
                    <a:pt x="343064" y="469210"/>
                  </a:lnTo>
                  <a:lnTo>
                    <a:pt x="347071" y="469210"/>
                  </a:lnTo>
                  <a:lnTo>
                    <a:pt x="347071" y="471573"/>
                  </a:lnTo>
                  <a:lnTo>
                    <a:pt x="348216" y="471573"/>
                  </a:lnTo>
                  <a:lnTo>
                    <a:pt x="348216" y="474132"/>
                  </a:lnTo>
                  <a:lnTo>
                    <a:pt x="349170" y="474132"/>
                  </a:lnTo>
                  <a:lnTo>
                    <a:pt x="349170" y="474920"/>
                  </a:lnTo>
                  <a:lnTo>
                    <a:pt x="351269" y="474920"/>
                  </a:lnTo>
                  <a:lnTo>
                    <a:pt x="351269" y="476495"/>
                  </a:lnTo>
                  <a:lnTo>
                    <a:pt x="352223" y="476495"/>
                  </a:lnTo>
                  <a:lnTo>
                    <a:pt x="352223" y="477283"/>
                  </a:lnTo>
                  <a:lnTo>
                    <a:pt x="353367" y="477283"/>
                  </a:lnTo>
                  <a:lnTo>
                    <a:pt x="353367" y="479645"/>
                  </a:lnTo>
                  <a:lnTo>
                    <a:pt x="354321" y="479645"/>
                  </a:lnTo>
                  <a:lnTo>
                    <a:pt x="354321" y="482008"/>
                  </a:lnTo>
                  <a:lnTo>
                    <a:pt x="355466" y="482008"/>
                  </a:lnTo>
                  <a:lnTo>
                    <a:pt x="356420" y="482008"/>
                  </a:lnTo>
                  <a:lnTo>
                    <a:pt x="356420" y="483780"/>
                  </a:lnTo>
                  <a:lnTo>
                    <a:pt x="357565" y="483780"/>
                  </a:lnTo>
                  <a:lnTo>
                    <a:pt x="358519" y="483780"/>
                  </a:lnTo>
                  <a:lnTo>
                    <a:pt x="358519" y="485355"/>
                  </a:lnTo>
                  <a:lnTo>
                    <a:pt x="359473" y="485355"/>
                  </a:lnTo>
                  <a:lnTo>
                    <a:pt x="359473" y="486931"/>
                  </a:lnTo>
                  <a:lnTo>
                    <a:pt x="360618" y="486931"/>
                  </a:lnTo>
                  <a:lnTo>
                    <a:pt x="361572" y="486931"/>
                  </a:lnTo>
                  <a:lnTo>
                    <a:pt x="361572" y="487718"/>
                  </a:lnTo>
                  <a:lnTo>
                    <a:pt x="362717" y="487718"/>
                  </a:lnTo>
                  <a:lnTo>
                    <a:pt x="362717" y="491853"/>
                  </a:lnTo>
                  <a:lnTo>
                    <a:pt x="363862" y="491853"/>
                  </a:lnTo>
                  <a:lnTo>
                    <a:pt x="363862" y="492641"/>
                  </a:lnTo>
                  <a:lnTo>
                    <a:pt x="364434" y="492641"/>
                  </a:lnTo>
                  <a:lnTo>
                    <a:pt x="364434" y="493428"/>
                  </a:lnTo>
                  <a:lnTo>
                    <a:pt x="364816" y="493428"/>
                  </a:lnTo>
                  <a:lnTo>
                    <a:pt x="364816" y="494216"/>
                  </a:lnTo>
                  <a:lnTo>
                    <a:pt x="365770" y="494216"/>
                  </a:lnTo>
                  <a:lnTo>
                    <a:pt x="365770" y="495791"/>
                  </a:lnTo>
                  <a:lnTo>
                    <a:pt x="366914" y="495791"/>
                  </a:lnTo>
                  <a:lnTo>
                    <a:pt x="368823" y="495791"/>
                  </a:lnTo>
                  <a:lnTo>
                    <a:pt x="368823" y="496579"/>
                  </a:lnTo>
                  <a:lnTo>
                    <a:pt x="369967" y="496579"/>
                  </a:lnTo>
                  <a:lnTo>
                    <a:pt x="369967" y="497366"/>
                  </a:lnTo>
                  <a:lnTo>
                    <a:pt x="370921" y="497366"/>
                  </a:lnTo>
                  <a:lnTo>
                    <a:pt x="372066" y="497366"/>
                  </a:lnTo>
                  <a:lnTo>
                    <a:pt x="373020" y="497366"/>
                  </a:lnTo>
                  <a:lnTo>
                    <a:pt x="373020" y="498351"/>
                  </a:lnTo>
                  <a:lnTo>
                    <a:pt x="373974" y="498351"/>
                  </a:lnTo>
                  <a:lnTo>
                    <a:pt x="373974" y="499138"/>
                  </a:lnTo>
                  <a:lnTo>
                    <a:pt x="375119" y="499138"/>
                  </a:lnTo>
                  <a:lnTo>
                    <a:pt x="375119" y="499926"/>
                  </a:lnTo>
                  <a:lnTo>
                    <a:pt x="376073" y="499926"/>
                  </a:lnTo>
                  <a:lnTo>
                    <a:pt x="376073" y="501501"/>
                  </a:lnTo>
                  <a:lnTo>
                    <a:pt x="377218" y="501501"/>
                  </a:lnTo>
                  <a:lnTo>
                    <a:pt x="377218" y="503076"/>
                  </a:lnTo>
                  <a:lnTo>
                    <a:pt x="378172" y="503076"/>
                  </a:lnTo>
                  <a:lnTo>
                    <a:pt x="378172" y="503864"/>
                  </a:lnTo>
                  <a:lnTo>
                    <a:pt x="380271" y="503864"/>
                  </a:lnTo>
                  <a:lnTo>
                    <a:pt x="380271" y="504848"/>
                  </a:lnTo>
                  <a:lnTo>
                    <a:pt x="381225" y="504848"/>
                  </a:lnTo>
                  <a:lnTo>
                    <a:pt x="381225" y="505636"/>
                  </a:lnTo>
                  <a:lnTo>
                    <a:pt x="382370" y="505636"/>
                  </a:lnTo>
                  <a:lnTo>
                    <a:pt x="382370" y="506424"/>
                  </a:lnTo>
                  <a:lnTo>
                    <a:pt x="383324" y="506424"/>
                  </a:lnTo>
                  <a:lnTo>
                    <a:pt x="383324" y="507999"/>
                  </a:lnTo>
                  <a:lnTo>
                    <a:pt x="384468" y="507999"/>
                  </a:lnTo>
                  <a:lnTo>
                    <a:pt x="384468" y="509574"/>
                  </a:lnTo>
                  <a:lnTo>
                    <a:pt x="386567" y="509574"/>
                  </a:lnTo>
                  <a:lnTo>
                    <a:pt x="387521" y="509574"/>
                  </a:lnTo>
                  <a:lnTo>
                    <a:pt x="387521" y="512134"/>
                  </a:lnTo>
                  <a:lnTo>
                    <a:pt x="388666" y="512134"/>
                  </a:lnTo>
                  <a:lnTo>
                    <a:pt x="388666" y="512921"/>
                  </a:lnTo>
                  <a:lnTo>
                    <a:pt x="389620" y="512921"/>
                  </a:lnTo>
                  <a:lnTo>
                    <a:pt x="389620" y="513709"/>
                  </a:lnTo>
                  <a:lnTo>
                    <a:pt x="390574" y="513709"/>
                  </a:lnTo>
                  <a:lnTo>
                    <a:pt x="390574" y="516859"/>
                  </a:lnTo>
                  <a:lnTo>
                    <a:pt x="391719" y="516859"/>
                  </a:lnTo>
                  <a:lnTo>
                    <a:pt x="391719" y="517844"/>
                  </a:lnTo>
                  <a:lnTo>
                    <a:pt x="392673" y="517844"/>
                  </a:lnTo>
                  <a:lnTo>
                    <a:pt x="393818" y="517844"/>
                  </a:lnTo>
                  <a:lnTo>
                    <a:pt x="393818" y="518631"/>
                  </a:lnTo>
                  <a:lnTo>
                    <a:pt x="394772" y="518631"/>
                  </a:lnTo>
                  <a:lnTo>
                    <a:pt x="394772" y="519419"/>
                  </a:lnTo>
                  <a:lnTo>
                    <a:pt x="396871" y="519419"/>
                  </a:lnTo>
                  <a:lnTo>
                    <a:pt x="396871" y="521782"/>
                  </a:lnTo>
                  <a:lnTo>
                    <a:pt x="397825" y="521782"/>
                  </a:lnTo>
                  <a:lnTo>
                    <a:pt x="397825" y="525129"/>
                  </a:lnTo>
                  <a:lnTo>
                    <a:pt x="398969" y="525129"/>
                  </a:lnTo>
                  <a:lnTo>
                    <a:pt x="398969" y="527492"/>
                  </a:lnTo>
                  <a:lnTo>
                    <a:pt x="401068" y="527492"/>
                  </a:lnTo>
                  <a:lnTo>
                    <a:pt x="401068" y="528279"/>
                  </a:lnTo>
                  <a:lnTo>
                    <a:pt x="403167" y="528279"/>
                  </a:lnTo>
                  <a:lnTo>
                    <a:pt x="403167" y="529067"/>
                  </a:lnTo>
                  <a:lnTo>
                    <a:pt x="404121" y="529067"/>
                  </a:lnTo>
                  <a:lnTo>
                    <a:pt x="405075" y="529067"/>
                  </a:lnTo>
                  <a:lnTo>
                    <a:pt x="405075" y="530052"/>
                  </a:lnTo>
                  <a:lnTo>
                    <a:pt x="406220" y="530052"/>
                  </a:lnTo>
                  <a:lnTo>
                    <a:pt x="407174" y="530052"/>
                  </a:lnTo>
                  <a:lnTo>
                    <a:pt x="407174" y="531627"/>
                  </a:lnTo>
                  <a:lnTo>
                    <a:pt x="409273" y="531627"/>
                  </a:lnTo>
                  <a:lnTo>
                    <a:pt x="409273" y="532414"/>
                  </a:lnTo>
                  <a:lnTo>
                    <a:pt x="410418" y="532414"/>
                  </a:lnTo>
                  <a:lnTo>
                    <a:pt x="411372" y="532414"/>
                  </a:lnTo>
                  <a:lnTo>
                    <a:pt x="411372" y="533202"/>
                  </a:lnTo>
                  <a:lnTo>
                    <a:pt x="412516" y="533202"/>
                  </a:lnTo>
                  <a:lnTo>
                    <a:pt x="412516" y="533990"/>
                  </a:lnTo>
                  <a:lnTo>
                    <a:pt x="414424" y="533990"/>
                  </a:lnTo>
                  <a:lnTo>
                    <a:pt x="414424" y="534777"/>
                  </a:lnTo>
                  <a:lnTo>
                    <a:pt x="415569" y="534777"/>
                  </a:lnTo>
                  <a:lnTo>
                    <a:pt x="415569" y="536549"/>
                  </a:lnTo>
                  <a:lnTo>
                    <a:pt x="417668" y="536549"/>
                  </a:lnTo>
                  <a:lnTo>
                    <a:pt x="417668" y="537337"/>
                  </a:lnTo>
                  <a:lnTo>
                    <a:pt x="418622" y="537337"/>
                  </a:lnTo>
                  <a:lnTo>
                    <a:pt x="420721" y="537337"/>
                  </a:lnTo>
                  <a:lnTo>
                    <a:pt x="420721" y="538912"/>
                  </a:lnTo>
                  <a:lnTo>
                    <a:pt x="421675" y="538912"/>
                  </a:lnTo>
                  <a:lnTo>
                    <a:pt x="421675" y="539700"/>
                  </a:lnTo>
                  <a:lnTo>
                    <a:pt x="425873" y="539700"/>
                  </a:lnTo>
                  <a:lnTo>
                    <a:pt x="425873" y="540684"/>
                  </a:lnTo>
                  <a:lnTo>
                    <a:pt x="426827" y="540684"/>
                  </a:lnTo>
                  <a:lnTo>
                    <a:pt x="426827" y="541472"/>
                  </a:lnTo>
                  <a:lnTo>
                    <a:pt x="428926" y="541472"/>
                  </a:lnTo>
                  <a:lnTo>
                    <a:pt x="428926" y="543047"/>
                  </a:lnTo>
                  <a:lnTo>
                    <a:pt x="430070" y="543047"/>
                  </a:lnTo>
                  <a:lnTo>
                    <a:pt x="430070" y="544622"/>
                  </a:lnTo>
                  <a:lnTo>
                    <a:pt x="431024" y="544622"/>
                  </a:lnTo>
                  <a:lnTo>
                    <a:pt x="431024" y="546394"/>
                  </a:lnTo>
                  <a:lnTo>
                    <a:pt x="434268" y="546394"/>
                  </a:lnTo>
                  <a:lnTo>
                    <a:pt x="434268" y="549544"/>
                  </a:lnTo>
                  <a:lnTo>
                    <a:pt x="435222" y="549544"/>
                  </a:lnTo>
                  <a:lnTo>
                    <a:pt x="435222" y="550529"/>
                  </a:lnTo>
                  <a:lnTo>
                    <a:pt x="436176" y="550529"/>
                  </a:lnTo>
                  <a:lnTo>
                    <a:pt x="436176" y="551317"/>
                  </a:lnTo>
                  <a:lnTo>
                    <a:pt x="437321" y="551317"/>
                  </a:lnTo>
                  <a:lnTo>
                    <a:pt x="437321" y="552104"/>
                  </a:lnTo>
                  <a:lnTo>
                    <a:pt x="439420" y="552104"/>
                  </a:lnTo>
                  <a:lnTo>
                    <a:pt x="439420" y="552892"/>
                  </a:lnTo>
                  <a:lnTo>
                    <a:pt x="440374" y="552892"/>
                  </a:lnTo>
                  <a:lnTo>
                    <a:pt x="440374" y="555451"/>
                  </a:lnTo>
                  <a:lnTo>
                    <a:pt x="441519" y="555451"/>
                  </a:lnTo>
                  <a:lnTo>
                    <a:pt x="442473" y="555451"/>
                  </a:lnTo>
                  <a:lnTo>
                    <a:pt x="442473" y="556239"/>
                  </a:lnTo>
                  <a:lnTo>
                    <a:pt x="443617" y="556239"/>
                  </a:lnTo>
                  <a:lnTo>
                    <a:pt x="443617" y="557814"/>
                  </a:lnTo>
                  <a:lnTo>
                    <a:pt x="444571" y="557814"/>
                  </a:lnTo>
                  <a:lnTo>
                    <a:pt x="444571" y="558602"/>
                  </a:lnTo>
                  <a:lnTo>
                    <a:pt x="447624" y="558602"/>
                  </a:lnTo>
                  <a:lnTo>
                    <a:pt x="447624" y="559389"/>
                  </a:lnTo>
                  <a:lnTo>
                    <a:pt x="449723" y="559389"/>
                  </a:lnTo>
                  <a:lnTo>
                    <a:pt x="449723" y="560374"/>
                  </a:lnTo>
                  <a:lnTo>
                    <a:pt x="450868" y="560374"/>
                  </a:lnTo>
                  <a:lnTo>
                    <a:pt x="450868" y="561162"/>
                  </a:lnTo>
                  <a:lnTo>
                    <a:pt x="451822" y="561162"/>
                  </a:lnTo>
                  <a:lnTo>
                    <a:pt x="451822" y="561949"/>
                  </a:lnTo>
                  <a:lnTo>
                    <a:pt x="452967" y="561949"/>
                  </a:lnTo>
                  <a:lnTo>
                    <a:pt x="452967" y="563524"/>
                  </a:lnTo>
                  <a:lnTo>
                    <a:pt x="453921" y="563524"/>
                  </a:lnTo>
                  <a:lnTo>
                    <a:pt x="454875" y="563524"/>
                  </a:lnTo>
                  <a:lnTo>
                    <a:pt x="457546" y="563524"/>
                  </a:lnTo>
                  <a:lnTo>
                    <a:pt x="457546" y="564509"/>
                  </a:lnTo>
                  <a:lnTo>
                    <a:pt x="461171" y="564509"/>
                  </a:lnTo>
                  <a:lnTo>
                    <a:pt x="463270" y="564509"/>
                  </a:lnTo>
                  <a:lnTo>
                    <a:pt x="463270" y="566084"/>
                  </a:lnTo>
                  <a:lnTo>
                    <a:pt x="464224" y="566084"/>
                  </a:lnTo>
                  <a:lnTo>
                    <a:pt x="466323" y="566084"/>
                  </a:lnTo>
                  <a:lnTo>
                    <a:pt x="471475" y="566084"/>
                  </a:lnTo>
                  <a:lnTo>
                    <a:pt x="471475" y="566872"/>
                  </a:lnTo>
                  <a:lnTo>
                    <a:pt x="473573" y="566872"/>
                  </a:lnTo>
                  <a:lnTo>
                    <a:pt x="474718" y="566872"/>
                  </a:lnTo>
                  <a:lnTo>
                    <a:pt x="474718" y="567659"/>
                  </a:lnTo>
                  <a:lnTo>
                    <a:pt x="476626" y="567659"/>
                  </a:lnTo>
                  <a:lnTo>
                    <a:pt x="476626" y="568644"/>
                  </a:lnTo>
                  <a:lnTo>
                    <a:pt x="478725" y="568644"/>
                  </a:lnTo>
                  <a:lnTo>
                    <a:pt x="478725" y="569431"/>
                  </a:lnTo>
                  <a:lnTo>
                    <a:pt x="479870" y="569431"/>
                  </a:lnTo>
                  <a:lnTo>
                    <a:pt x="480824" y="569431"/>
                  </a:lnTo>
                  <a:lnTo>
                    <a:pt x="480824" y="570219"/>
                  </a:lnTo>
                  <a:lnTo>
                    <a:pt x="481969" y="570219"/>
                  </a:lnTo>
                  <a:lnTo>
                    <a:pt x="481969" y="571006"/>
                  </a:lnTo>
                  <a:lnTo>
                    <a:pt x="482923" y="571006"/>
                  </a:lnTo>
                  <a:lnTo>
                    <a:pt x="482923" y="571794"/>
                  </a:lnTo>
                  <a:lnTo>
                    <a:pt x="486166" y="571794"/>
                  </a:lnTo>
                  <a:lnTo>
                    <a:pt x="486166" y="572779"/>
                  </a:lnTo>
                  <a:lnTo>
                    <a:pt x="490173" y="572779"/>
                  </a:lnTo>
                  <a:lnTo>
                    <a:pt x="490173" y="573566"/>
                  </a:lnTo>
                  <a:lnTo>
                    <a:pt x="491318" y="573566"/>
                  </a:lnTo>
                  <a:lnTo>
                    <a:pt x="492272" y="573566"/>
                  </a:lnTo>
                  <a:lnTo>
                    <a:pt x="492272" y="574354"/>
                  </a:lnTo>
                  <a:lnTo>
                    <a:pt x="494371" y="574354"/>
                  </a:lnTo>
                  <a:lnTo>
                    <a:pt x="494371" y="575141"/>
                  </a:lnTo>
                  <a:lnTo>
                    <a:pt x="497424" y="575141"/>
                  </a:lnTo>
                  <a:lnTo>
                    <a:pt x="497424" y="575929"/>
                  </a:lnTo>
                  <a:lnTo>
                    <a:pt x="498569" y="575929"/>
                  </a:lnTo>
                  <a:lnTo>
                    <a:pt x="498569" y="576913"/>
                  </a:lnTo>
                  <a:lnTo>
                    <a:pt x="499523" y="576913"/>
                  </a:lnTo>
                  <a:lnTo>
                    <a:pt x="499523" y="577701"/>
                  </a:lnTo>
                  <a:lnTo>
                    <a:pt x="500477" y="577701"/>
                  </a:lnTo>
                  <a:lnTo>
                    <a:pt x="500477" y="578489"/>
                  </a:lnTo>
                  <a:lnTo>
                    <a:pt x="502576" y="578489"/>
                  </a:lnTo>
                  <a:lnTo>
                    <a:pt x="504674" y="578489"/>
                  </a:lnTo>
                  <a:lnTo>
                    <a:pt x="506773" y="578489"/>
                  </a:lnTo>
                  <a:lnTo>
                    <a:pt x="506773" y="579276"/>
                  </a:lnTo>
                  <a:lnTo>
                    <a:pt x="507918" y="579276"/>
                  </a:lnTo>
                  <a:lnTo>
                    <a:pt x="507918" y="580261"/>
                  </a:lnTo>
                  <a:lnTo>
                    <a:pt x="508872" y="580261"/>
                  </a:lnTo>
                  <a:lnTo>
                    <a:pt x="508872" y="581048"/>
                  </a:lnTo>
                  <a:lnTo>
                    <a:pt x="510971" y="581048"/>
                  </a:lnTo>
                  <a:lnTo>
                    <a:pt x="510971" y="582623"/>
                  </a:lnTo>
                  <a:lnTo>
                    <a:pt x="511925" y="582623"/>
                  </a:lnTo>
                  <a:lnTo>
                    <a:pt x="511925" y="583411"/>
                  </a:lnTo>
                  <a:lnTo>
                    <a:pt x="513070" y="583411"/>
                  </a:lnTo>
                  <a:lnTo>
                    <a:pt x="513070" y="584396"/>
                  </a:lnTo>
                  <a:lnTo>
                    <a:pt x="514024" y="584396"/>
                  </a:lnTo>
                  <a:lnTo>
                    <a:pt x="514978" y="584396"/>
                  </a:lnTo>
                  <a:lnTo>
                    <a:pt x="514978" y="585183"/>
                  </a:lnTo>
                  <a:lnTo>
                    <a:pt x="516123" y="585183"/>
                  </a:lnTo>
                  <a:lnTo>
                    <a:pt x="516123" y="585971"/>
                  </a:lnTo>
                  <a:lnTo>
                    <a:pt x="518221" y="585971"/>
                  </a:lnTo>
                  <a:lnTo>
                    <a:pt x="518221" y="586955"/>
                  </a:lnTo>
                  <a:lnTo>
                    <a:pt x="520320" y="586955"/>
                  </a:lnTo>
                  <a:lnTo>
                    <a:pt x="520320" y="587743"/>
                  </a:lnTo>
                  <a:lnTo>
                    <a:pt x="523373" y="587743"/>
                  </a:lnTo>
                  <a:lnTo>
                    <a:pt x="523373" y="588530"/>
                  </a:lnTo>
                  <a:lnTo>
                    <a:pt x="524327" y="588530"/>
                  </a:lnTo>
                  <a:lnTo>
                    <a:pt x="524327" y="589318"/>
                  </a:lnTo>
                  <a:lnTo>
                    <a:pt x="526426" y="589318"/>
                  </a:lnTo>
                  <a:lnTo>
                    <a:pt x="527571" y="589318"/>
                  </a:lnTo>
                  <a:lnTo>
                    <a:pt x="529670" y="589318"/>
                  </a:lnTo>
                  <a:lnTo>
                    <a:pt x="529670" y="590106"/>
                  </a:lnTo>
                  <a:lnTo>
                    <a:pt x="530433" y="590106"/>
                  </a:lnTo>
                  <a:lnTo>
                    <a:pt x="530433" y="591090"/>
                  </a:lnTo>
                  <a:lnTo>
                    <a:pt x="530624" y="591090"/>
                  </a:lnTo>
                  <a:lnTo>
                    <a:pt x="530624" y="591878"/>
                  </a:lnTo>
                  <a:lnTo>
                    <a:pt x="531578" y="591878"/>
                  </a:lnTo>
                  <a:lnTo>
                    <a:pt x="533676" y="591878"/>
                  </a:lnTo>
                  <a:lnTo>
                    <a:pt x="534821" y="591878"/>
                  </a:lnTo>
                  <a:lnTo>
                    <a:pt x="535775" y="591878"/>
                  </a:lnTo>
                  <a:lnTo>
                    <a:pt x="538828" y="591878"/>
                  </a:lnTo>
                  <a:lnTo>
                    <a:pt x="538828" y="592665"/>
                  </a:lnTo>
                  <a:lnTo>
                    <a:pt x="540927" y="592665"/>
                  </a:lnTo>
                  <a:lnTo>
                    <a:pt x="543026" y="592665"/>
                  </a:lnTo>
                  <a:lnTo>
                    <a:pt x="545125" y="592665"/>
                  </a:lnTo>
                  <a:lnTo>
                    <a:pt x="545125" y="593650"/>
                  </a:lnTo>
                  <a:lnTo>
                    <a:pt x="546079" y="593650"/>
                  </a:lnTo>
                  <a:lnTo>
                    <a:pt x="548178" y="593650"/>
                  </a:lnTo>
                  <a:lnTo>
                    <a:pt x="550276" y="593650"/>
                  </a:lnTo>
                  <a:lnTo>
                    <a:pt x="550276" y="594437"/>
                  </a:lnTo>
                  <a:lnTo>
                    <a:pt x="551421" y="594437"/>
                  </a:lnTo>
                  <a:lnTo>
                    <a:pt x="552375" y="594437"/>
                  </a:lnTo>
                  <a:lnTo>
                    <a:pt x="553520" y="594437"/>
                  </a:lnTo>
                  <a:lnTo>
                    <a:pt x="555428" y="594437"/>
                  </a:lnTo>
                  <a:lnTo>
                    <a:pt x="555428" y="595225"/>
                  </a:lnTo>
                  <a:lnTo>
                    <a:pt x="557527" y="595225"/>
                  </a:lnTo>
                  <a:lnTo>
                    <a:pt x="557527" y="596013"/>
                  </a:lnTo>
                  <a:lnTo>
                    <a:pt x="558672" y="596013"/>
                  </a:lnTo>
                  <a:lnTo>
                    <a:pt x="562679" y="596013"/>
                  </a:lnTo>
                  <a:lnTo>
                    <a:pt x="562679" y="596997"/>
                  </a:lnTo>
                  <a:lnTo>
                    <a:pt x="564777" y="596997"/>
                  </a:lnTo>
                  <a:lnTo>
                    <a:pt x="565922" y="596997"/>
                  </a:lnTo>
                  <a:lnTo>
                    <a:pt x="565922" y="597785"/>
                  </a:lnTo>
                  <a:lnTo>
                    <a:pt x="567830" y="597785"/>
                  </a:lnTo>
                  <a:lnTo>
                    <a:pt x="568975" y="597785"/>
                  </a:lnTo>
                  <a:lnTo>
                    <a:pt x="569929" y="597785"/>
                  </a:lnTo>
                  <a:lnTo>
                    <a:pt x="573173" y="597785"/>
                  </a:lnTo>
                  <a:lnTo>
                    <a:pt x="574127" y="597785"/>
                  </a:lnTo>
                  <a:lnTo>
                    <a:pt x="574127" y="599557"/>
                  </a:lnTo>
                  <a:lnTo>
                    <a:pt x="575272" y="599557"/>
                  </a:lnTo>
                  <a:lnTo>
                    <a:pt x="575272" y="600344"/>
                  </a:lnTo>
                  <a:lnTo>
                    <a:pt x="576226" y="600344"/>
                  </a:lnTo>
                  <a:lnTo>
                    <a:pt x="576226" y="601132"/>
                  </a:lnTo>
                  <a:lnTo>
                    <a:pt x="578324" y="601132"/>
                  </a:lnTo>
                  <a:lnTo>
                    <a:pt x="579278" y="601132"/>
                  </a:lnTo>
                  <a:lnTo>
                    <a:pt x="580423" y="601132"/>
                  </a:lnTo>
                  <a:lnTo>
                    <a:pt x="582522" y="601132"/>
                  </a:lnTo>
                  <a:lnTo>
                    <a:pt x="583476" y="601132"/>
                  </a:lnTo>
                  <a:lnTo>
                    <a:pt x="586529" y="601132"/>
                  </a:lnTo>
                  <a:lnTo>
                    <a:pt x="589773" y="601132"/>
                  </a:lnTo>
                  <a:lnTo>
                    <a:pt x="589773" y="602116"/>
                  </a:lnTo>
                  <a:lnTo>
                    <a:pt x="591681" y="602116"/>
                  </a:lnTo>
                  <a:lnTo>
                    <a:pt x="594924" y="602116"/>
                  </a:lnTo>
                  <a:lnTo>
                    <a:pt x="595878" y="602116"/>
                  </a:lnTo>
                  <a:lnTo>
                    <a:pt x="597977" y="602116"/>
                  </a:lnTo>
                  <a:lnTo>
                    <a:pt x="599122" y="602116"/>
                  </a:lnTo>
                  <a:lnTo>
                    <a:pt x="603129" y="602116"/>
                  </a:lnTo>
                  <a:lnTo>
                    <a:pt x="605228" y="602116"/>
                  </a:lnTo>
                  <a:lnTo>
                    <a:pt x="606372" y="602116"/>
                  </a:lnTo>
                  <a:lnTo>
                    <a:pt x="608281" y="602116"/>
                  </a:lnTo>
                  <a:lnTo>
                    <a:pt x="609425" y="602116"/>
                  </a:lnTo>
                  <a:lnTo>
                    <a:pt x="612478" y="602116"/>
                  </a:lnTo>
                  <a:lnTo>
                    <a:pt x="613432" y="602116"/>
                  </a:lnTo>
                  <a:lnTo>
                    <a:pt x="616676" y="602116"/>
                  </a:lnTo>
                  <a:lnTo>
                    <a:pt x="617630" y="602116"/>
                  </a:lnTo>
                  <a:lnTo>
                    <a:pt x="617630" y="602904"/>
                  </a:lnTo>
                  <a:lnTo>
                    <a:pt x="618775" y="602904"/>
                  </a:lnTo>
                  <a:lnTo>
                    <a:pt x="618775" y="603692"/>
                  </a:lnTo>
                  <a:lnTo>
                    <a:pt x="619729" y="603692"/>
                  </a:lnTo>
                  <a:lnTo>
                    <a:pt x="620874" y="603692"/>
                  </a:lnTo>
                  <a:lnTo>
                    <a:pt x="620874" y="604676"/>
                  </a:lnTo>
                  <a:lnTo>
                    <a:pt x="622782" y="604676"/>
                  </a:lnTo>
                  <a:lnTo>
                    <a:pt x="622782" y="605464"/>
                  </a:lnTo>
                  <a:lnTo>
                    <a:pt x="624880" y="605464"/>
                  </a:lnTo>
                  <a:lnTo>
                    <a:pt x="629078" y="605464"/>
                  </a:lnTo>
                  <a:lnTo>
                    <a:pt x="629078" y="606251"/>
                  </a:lnTo>
                  <a:lnTo>
                    <a:pt x="631177" y="606251"/>
                  </a:lnTo>
                  <a:lnTo>
                    <a:pt x="631177" y="607236"/>
                  </a:lnTo>
                  <a:lnTo>
                    <a:pt x="633276" y="607236"/>
                  </a:lnTo>
                  <a:lnTo>
                    <a:pt x="633276" y="608023"/>
                  </a:lnTo>
                  <a:lnTo>
                    <a:pt x="634230" y="608023"/>
                  </a:lnTo>
                  <a:lnTo>
                    <a:pt x="635375" y="608023"/>
                  </a:lnTo>
                  <a:lnTo>
                    <a:pt x="636329" y="608023"/>
                  </a:lnTo>
                  <a:lnTo>
                    <a:pt x="636329" y="609008"/>
                  </a:lnTo>
                  <a:lnTo>
                    <a:pt x="637283" y="609008"/>
                  </a:lnTo>
                  <a:lnTo>
                    <a:pt x="638427" y="609008"/>
                  </a:lnTo>
                  <a:lnTo>
                    <a:pt x="639381" y="609008"/>
                  </a:lnTo>
                  <a:lnTo>
                    <a:pt x="642625" y="609008"/>
                  </a:lnTo>
                  <a:lnTo>
                    <a:pt x="642625" y="610583"/>
                  </a:lnTo>
                  <a:lnTo>
                    <a:pt x="645678" y="610583"/>
                  </a:lnTo>
                  <a:lnTo>
                    <a:pt x="646632" y="610583"/>
                  </a:lnTo>
                  <a:lnTo>
                    <a:pt x="646632" y="612355"/>
                  </a:lnTo>
                  <a:lnTo>
                    <a:pt x="647777" y="612355"/>
                  </a:lnTo>
                  <a:lnTo>
                    <a:pt x="648731" y="612355"/>
                  </a:lnTo>
                  <a:lnTo>
                    <a:pt x="649876" y="612355"/>
                  </a:lnTo>
                  <a:lnTo>
                    <a:pt x="649876" y="613340"/>
                  </a:lnTo>
                  <a:lnTo>
                    <a:pt x="650830" y="613340"/>
                  </a:lnTo>
                  <a:lnTo>
                    <a:pt x="652928" y="613340"/>
                  </a:lnTo>
                  <a:lnTo>
                    <a:pt x="653882" y="613340"/>
                  </a:lnTo>
                  <a:lnTo>
                    <a:pt x="655981" y="613340"/>
                  </a:lnTo>
                  <a:lnTo>
                    <a:pt x="661133" y="613340"/>
                  </a:lnTo>
                  <a:lnTo>
                    <a:pt x="662278" y="613340"/>
                  </a:lnTo>
                  <a:lnTo>
                    <a:pt x="665331" y="613340"/>
                  </a:lnTo>
                  <a:lnTo>
                    <a:pt x="666285" y="613340"/>
                  </a:lnTo>
                  <a:lnTo>
                    <a:pt x="666285" y="614127"/>
                  </a:lnTo>
                  <a:lnTo>
                    <a:pt x="667429" y="614127"/>
                  </a:lnTo>
                  <a:lnTo>
                    <a:pt x="668384" y="614127"/>
                  </a:lnTo>
                  <a:lnTo>
                    <a:pt x="668384" y="614915"/>
                  </a:lnTo>
                  <a:lnTo>
                    <a:pt x="670482" y="614915"/>
                  </a:lnTo>
                  <a:lnTo>
                    <a:pt x="670482" y="615899"/>
                  </a:lnTo>
                  <a:lnTo>
                    <a:pt x="671627" y="615899"/>
                  </a:lnTo>
                  <a:lnTo>
                    <a:pt x="672581" y="615899"/>
                  </a:lnTo>
                  <a:lnTo>
                    <a:pt x="673726" y="615899"/>
                  </a:lnTo>
                  <a:lnTo>
                    <a:pt x="674680" y="615899"/>
                  </a:lnTo>
                  <a:lnTo>
                    <a:pt x="675634" y="615899"/>
                  </a:lnTo>
                  <a:lnTo>
                    <a:pt x="678878" y="615899"/>
                  </a:lnTo>
                  <a:lnTo>
                    <a:pt x="679832" y="615899"/>
                  </a:lnTo>
                  <a:lnTo>
                    <a:pt x="679832" y="616687"/>
                  </a:lnTo>
                  <a:lnTo>
                    <a:pt x="691280" y="616687"/>
                  </a:lnTo>
                  <a:lnTo>
                    <a:pt x="692234" y="616687"/>
                  </a:lnTo>
                  <a:lnTo>
                    <a:pt x="694333" y="616687"/>
                  </a:lnTo>
                  <a:lnTo>
                    <a:pt x="694333" y="617671"/>
                  </a:lnTo>
                  <a:lnTo>
                    <a:pt x="698530" y="617671"/>
                  </a:lnTo>
                  <a:lnTo>
                    <a:pt x="698530" y="618459"/>
                  </a:lnTo>
                  <a:lnTo>
                    <a:pt x="703682" y="618459"/>
                  </a:lnTo>
                  <a:lnTo>
                    <a:pt x="704636" y="618459"/>
                  </a:lnTo>
                  <a:lnTo>
                    <a:pt x="704636" y="619444"/>
                  </a:lnTo>
                  <a:lnTo>
                    <a:pt x="705781" y="619444"/>
                  </a:lnTo>
                  <a:lnTo>
                    <a:pt x="706735" y="619444"/>
                  </a:lnTo>
                  <a:lnTo>
                    <a:pt x="708834" y="619444"/>
                  </a:lnTo>
                  <a:lnTo>
                    <a:pt x="708834" y="620231"/>
                  </a:lnTo>
                  <a:lnTo>
                    <a:pt x="710933" y="620231"/>
                  </a:lnTo>
                  <a:lnTo>
                    <a:pt x="710933" y="621216"/>
                  </a:lnTo>
                  <a:lnTo>
                    <a:pt x="715130" y="621216"/>
                  </a:lnTo>
                  <a:lnTo>
                    <a:pt x="715130" y="622003"/>
                  </a:lnTo>
                  <a:lnTo>
                    <a:pt x="716084" y="622003"/>
                  </a:lnTo>
                  <a:lnTo>
                    <a:pt x="717229" y="622003"/>
                  </a:lnTo>
                  <a:lnTo>
                    <a:pt x="718183" y="622003"/>
                  </a:lnTo>
                  <a:lnTo>
                    <a:pt x="718183" y="622988"/>
                  </a:lnTo>
                  <a:lnTo>
                    <a:pt x="719328" y="622988"/>
                  </a:lnTo>
                  <a:lnTo>
                    <a:pt x="719328" y="623775"/>
                  </a:lnTo>
                  <a:lnTo>
                    <a:pt x="721236" y="623775"/>
                  </a:lnTo>
                  <a:lnTo>
                    <a:pt x="722381" y="623775"/>
                  </a:lnTo>
                  <a:lnTo>
                    <a:pt x="723335" y="623775"/>
                  </a:lnTo>
                  <a:lnTo>
                    <a:pt x="724480" y="623775"/>
                  </a:lnTo>
                  <a:lnTo>
                    <a:pt x="724480" y="624760"/>
                  </a:lnTo>
                  <a:lnTo>
                    <a:pt x="725434" y="624760"/>
                  </a:lnTo>
                  <a:lnTo>
                    <a:pt x="726578" y="624760"/>
                  </a:lnTo>
                  <a:lnTo>
                    <a:pt x="727533" y="624760"/>
                  </a:lnTo>
                  <a:lnTo>
                    <a:pt x="728487" y="624760"/>
                  </a:lnTo>
                  <a:lnTo>
                    <a:pt x="729631" y="624760"/>
                  </a:lnTo>
                  <a:lnTo>
                    <a:pt x="729631" y="625547"/>
                  </a:lnTo>
                  <a:lnTo>
                    <a:pt x="730585" y="625547"/>
                  </a:lnTo>
                  <a:lnTo>
                    <a:pt x="731730" y="625547"/>
                  </a:lnTo>
                  <a:lnTo>
                    <a:pt x="732684" y="625547"/>
                  </a:lnTo>
                  <a:lnTo>
                    <a:pt x="733638" y="625547"/>
                  </a:lnTo>
                  <a:lnTo>
                    <a:pt x="736882" y="625547"/>
                  </a:lnTo>
                  <a:lnTo>
                    <a:pt x="737836" y="625547"/>
                  </a:lnTo>
                  <a:lnTo>
                    <a:pt x="737836" y="626532"/>
                  </a:lnTo>
                  <a:lnTo>
                    <a:pt x="738981" y="626532"/>
                  </a:lnTo>
                  <a:lnTo>
                    <a:pt x="738981" y="628304"/>
                  </a:lnTo>
                  <a:lnTo>
                    <a:pt x="739935" y="628304"/>
                  </a:lnTo>
                  <a:lnTo>
                    <a:pt x="740126" y="628304"/>
                  </a:lnTo>
                  <a:lnTo>
                    <a:pt x="740126" y="629288"/>
                  </a:lnTo>
                  <a:lnTo>
                    <a:pt x="741080" y="629288"/>
                  </a:lnTo>
                  <a:lnTo>
                    <a:pt x="741080" y="630076"/>
                  </a:lnTo>
                  <a:lnTo>
                    <a:pt x="742034" y="630076"/>
                  </a:lnTo>
                  <a:lnTo>
                    <a:pt x="742034" y="630864"/>
                  </a:lnTo>
                  <a:lnTo>
                    <a:pt x="744132" y="630864"/>
                  </a:lnTo>
                  <a:lnTo>
                    <a:pt x="745086" y="630864"/>
                  </a:lnTo>
                  <a:lnTo>
                    <a:pt x="745086" y="631848"/>
                  </a:lnTo>
                  <a:lnTo>
                    <a:pt x="747185" y="631848"/>
                  </a:lnTo>
                  <a:lnTo>
                    <a:pt x="747185" y="632833"/>
                  </a:lnTo>
                  <a:lnTo>
                    <a:pt x="748330" y="632833"/>
                  </a:lnTo>
                  <a:lnTo>
                    <a:pt x="750238" y="632833"/>
                  </a:lnTo>
                  <a:lnTo>
                    <a:pt x="750238" y="633620"/>
                  </a:lnTo>
                  <a:lnTo>
                    <a:pt x="752337" y="633620"/>
                  </a:lnTo>
                  <a:lnTo>
                    <a:pt x="753482" y="633620"/>
                  </a:lnTo>
                  <a:lnTo>
                    <a:pt x="754436" y="633620"/>
                  </a:lnTo>
                  <a:lnTo>
                    <a:pt x="755581" y="633620"/>
                  </a:lnTo>
                  <a:lnTo>
                    <a:pt x="756535" y="633620"/>
                  </a:lnTo>
                  <a:lnTo>
                    <a:pt x="756535" y="634605"/>
                  </a:lnTo>
                  <a:lnTo>
                    <a:pt x="758633" y="634605"/>
                  </a:lnTo>
                  <a:lnTo>
                    <a:pt x="758633" y="635392"/>
                  </a:lnTo>
                  <a:lnTo>
                    <a:pt x="759587" y="635392"/>
                  </a:lnTo>
                  <a:lnTo>
                    <a:pt x="760732" y="635392"/>
                  </a:lnTo>
                  <a:lnTo>
                    <a:pt x="761686" y="635392"/>
                  </a:lnTo>
                  <a:lnTo>
                    <a:pt x="761686" y="636377"/>
                  </a:lnTo>
                  <a:lnTo>
                    <a:pt x="766838" y="636377"/>
                  </a:lnTo>
                  <a:lnTo>
                    <a:pt x="767983" y="636377"/>
                  </a:lnTo>
                  <a:lnTo>
                    <a:pt x="771990" y="636377"/>
                  </a:lnTo>
                  <a:lnTo>
                    <a:pt x="775233" y="636377"/>
                  </a:lnTo>
                  <a:lnTo>
                    <a:pt x="776187" y="636377"/>
                  </a:lnTo>
                  <a:lnTo>
                    <a:pt x="779431" y="636377"/>
                  </a:lnTo>
                  <a:lnTo>
                    <a:pt x="780385" y="636377"/>
                  </a:lnTo>
                  <a:lnTo>
                    <a:pt x="780385" y="637164"/>
                  </a:lnTo>
                  <a:lnTo>
                    <a:pt x="783438" y="637164"/>
                  </a:lnTo>
                  <a:lnTo>
                    <a:pt x="787635" y="637164"/>
                  </a:lnTo>
                  <a:lnTo>
                    <a:pt x="792787" y="637164"/>
                  </a:lnTo>
                  <a:lnTo>
                    <a:pt x="793932" y="637164"/>
                  </a:lnTo>
                  <a:lnTo>
                    <a:pt x="794886" y="637164"/>
                  </a:lnTo>
                  <a:lnTo>
                    <a:pt x="794886" y="638149"/>
                  </a:lnTo>
                  <a:lnTo>
                    <a:pt x="795840" y="638149"/>
                  </a:lnTo>
                  <a:lnTo>
                    <a:pt x="795840" y="639133"/>
                  </a:lnTo>
                  <a:lnTo>
                    <a:pt x="797939" y="639133"/>
                  </a:lnTo>
                  <a:lnTo>
                    <a:pt x="802137" y="639133"/>
                  </a:lnTo>
                  <a:lnTo>
                    <a:pt x="804235" y="639133"/>
                  </a:lnTo>
                  <a:lnTo>
                    <a:pt x="804235" y="639921"/>
                  </a:lnTo>
                  <a:lnTo>
                    <a:pt x="805189" y="639921"/>
                  </a:lnTo>
                  <a:lnTo>
                    <a:pt x="806334" y="639921"/>
                  </a:lnTo>
                  <a:lnTo>
                    <a:pt x="808433" y="639921"/>
                  </a:lnTo>
                  <a:lnTo>
                    <a:pt x="808433" y="640906"/>
                  </a:lnTo>
                  <a:lnTo>
                    <a:pt x="809387" y="640906"/>
                  </a:lnTo>
                  <a:lnTo>
                    <a:pt x="810532" y="640906"/>
                  </a:lnTo>
                  <a:lnTo>
                    <a:pt x="810532" y="641890"/>
                  </a:lnTo>
                  <a:lnTo>
                    <a:pt x="816638" y="641890"/>
                  </a:lnTo>
                  <a:lnTo>
                    <a:pt x="816638" y="642678"/>
                  </a:lnTo>
                  <a:lnTo>
                    <a:pt x="819690" y="642678"/>
                  </a:lnTo>
                  <a:lnTo>
                    <a:pt x="821789" y="642678"/>
                  </a:lnTo>
                  <a:lnTo>
                    <a:pt x="821789" y="643662"/>
                  </a:lnTo>
                  <a:lnTo>
                    <a:pt x="822934" y="643662"/>
                  </a:lnTo>
                  <a:lnTo>
                    <a:pt x="822934" y="644647"/>
                  </a:lnTo>
                  <a:lnTo>
                    <a:pt x="823888" y="644647"/>
                  </a:lnTo>
                  <a:lnTo>
                    <a:pt x="823888" y="645434"/>
                  </a:lnTo>
                  <a:lnTo>
                    <a:pt x="824842" y="645434"/>
                  </a:lnTo>
                  <a:lnTo>
                    <a:pt x="826941" y="645434"/>
                  </a:lnTo>
                  <a:lnTo>
                    <a:pt x="828086" y="645434"/>
                  </a:lnTo>
                  <a:lnTo>
                    <a:pt x="828086" y="646419"/>
                  </a:lnTo>
                  <a:lnTo>
                    <a:pt x="829040" y="646419"/>
                  </a:lnTo>
                  <a:lnTo>
                    <a:pt x="830185" y="646419"/>
                  </a:lnTo>
                  <a:lnTo>
                    <a:pt x="832283" y="646419"/>
                  </a:lnTo>
                  <a:lnTo>
                    <a:pt x="832283" y="647403"/>
                  </a:lnTo>
                  <a:lnTo>
                    <a:pt x="834382" y="647403"/>
                  </a:lnTo>
                  <a:lnTo>
                    <a:pt x="834382" y="649175"/>
                  </a:lnTo>
                  <a:lnTo>
                    <a:pt x="835336" y="649175"/>
                  </a:lnTo>
                  <a:lnTo>
                    <a:pt x="835336" y="650160"/>
                  </a:lnTo>
                  <a:lnTo>
                    <a:pt x="836290" y="650160"/>
                  </a:lnTo>
                  <a:lnTo>
                    <a:pt x="837435" y="650160"/>
                  </a:lnTo>
                  <a:lnTo>
                    <a:pt x="837435" y="650947"/>
                  </a:lnTo>
                  <a:lnTo>
                    <a:pt x="838389" y="650947"/>
                  </a:lnTo>
                  <a:lnTo>
                    <a:pt x="838389" y="651932"/>
                  </a:lnTo>
                  <a:lnTo>
                    <a:pt x="839534" y="651932"/>
                  </a:lnTo>
                  <a:lnTo>
                    <a:pt x="841442" y="651932"/>
                  </a:lnTo>
                  <a:lnTo>
                    <a:pt x="841442" y="652916"/>
                  </a:lnTo>
                  <a:lnTo>
                    <a:pt x="842587" y="652916"/>
                  </a:lnTo>
                  <a:lnTo>
                    <a:pt x="842587" y="653704"/>
                  </a:lnTo>
                  <a:lnTo>
                    <a:pt x="843541" y="653704"/>
                  </a:lnTo>
                  <a:lnTo>
                    <a:pt x="844686" y="653704"/>
                  </a:lnTo>
                  <a:lnTo>
                    <a:pt x="844686" y="654688"/>
                  </a:lnTo>
                  <a:lnTo>
                    <a:pt x="845640" y="654688"/>
                  </a:lnTo>
                  <a:lnTo>
                    <a:pt x="848693" y="654688"/>
                  </a:lnTo>
                  <a:lnTo>
                    <a:pt x="850791" y="654688"/>
                  </a:lnTo>
                  <a:lnTo>
                    <a:pt x="854035" y="654688"/>
                  </a:lnTo>
                  <a:lnTo>
                    <a:pt x="854989" y="654688"/>
                  </a:lnTo>
                  <a:lnTo>
                    <a:pt x="854989" y="655673"/>
                  </a:lnTo>
                  <a:lnTo>
                    <a:pt x="857088" y="655673"/>
                  </a:lnTo>
                  <a:lnTo>
                    <a:pt x="859187" y="655673"/>
                  </a:lnTo>
                  <a:lnTo>
                    <a:pt x="859187" y="656461"/>
                  </a:lnTo>
                  <a:lnTo>
                    <a:pt x="860141" y="656461"/>
                  </a:lnTo>
                  <a:lnTo>
                    <a:pt x="860141" y="657445"/>
                  </a:lnTo>
                  <a:lnTo>
                    <a:pt x="861286" y="657445"/>
                  </a:lnTo>
                  <a:lnTo>
                    <a:pt x="861286" y="658429"/>
                  </a:lnTo>
                  <a:lnTo>
                    <a:pt x="865292" y="658429"/>
                  </a:lnTo>
                  <a:lnTo>
                    <a:pt x="866437" y="658429"/>
                  </a:lnTo>
                  <a:lnTo>
                    <a:pt x="867391" y="658429"/>
                  </a:lnTo>
                  <a:lnTo>
                    <a:pt x="868536" y="658429"/>
                  </a:lnTo>
                  <a:lnTo>
                    <a:pt x="869490" y="658429"/>
                  </a:lnTo>
                  <a:lnTo>
                    <a:pt x="869490" y="659414"/>
                  </a:lnTo>
                  <a:lnTo>
                    <a:pt x="870444" y="659414"/>
                  </a:lnTo>
                  <a:lnTo>
                    <a:pt x="871589" y="659414"/>
                  </a:lnTo>
                  <a:lnTo>
                    <a:pt x="872543" y="659414"/>
                  </a:lnTo>
                  <a:lnTo>
                    <a:pt x="873688" y="659414"/>
                  </a:lnTo>
                  <a:lnTo>
                    <a:pt x="875787" y="659414"/>
                  </a:lnTo>
                  <a:lnTo>
                    <a:pt x="876741" y="659414"/>
                  </a:lnTo>
                  <a:lnTo>
                    <a:pt x="876741" y="660202"/>
                  </a:lnTo>
                  <a:lnTo>
                    <a:pt x="877885" y="660202"/>
                  </a:lnTo>
                  <a:lnTo>
                    <a:pt x="877885" y="661186"/>
                  </a:lnTo>
                  <a:lnTo>
                    <a:pt x="878839" y="661186"/>
                  </a:lnTo>
                  <a:lnTo>
                    <a:pt x="879793" y="661186"/>
                  </a:lnTo>
                  <a:lnTo>
                    <a:pt x="880938" y="661186"/>
                  </a:lnTo>
                  <a:lnTo>
                    <a:pt x="881892" y="661186"/>
                  </a:lnTo>
                  <a:lnTo>
                    <a:pt x="881892" y="662171"/>
                  </a:lnTo>
                  <a:lnTo>
                    <a:pt x="883037" y="662171"/>
                  </a:lnTo>
                  <a:lnTo>
                    <a:pt x="883037" y="663155"/>
                  </a:lnTo>
                  <a:lnTo>
                    <a:pt x="883991" y="663155"/>
                  </a:lnTo>
                  <a:lnTo>
                    <a:pt x="883991" y="664140"/>
                  </a:lnTo>
                  <a:lnTo>
                    <a:pt x="885136" y="664140"/>
                  </a:lnTo>
                  <a:lnTo>
                    <a:pt x="886090" y="664140"/>
                  </a:lnTo>
                  <a:lnTo>
                    <a:pt x="887998" y="664140"/>
                  </a:lnTo>
                  <a:lnTo>
                    <a:pt x="887998" y="664927"/>
                  </a:lnTo>
                  <a:lnTo>
                    <a:pt x="888189" y="664927"/>
                  </a:lnTo>
                  <a:lnTo>
                    <a:pt x="889143" y="664927"/>
                  </a:lnTo>
                  <a:lnTo>
                    <a:pt x="890288" y="664927"/>
                  </a:lnTo>
                  <a:lnTo>
                    <a:pt x="890288" y="665912"/>
                  </a:lnTo>
                  <a:lnTo>
                    <a:pt x="891242" y="665912"/>
                  </a:lnTo>
                  <a:lnTo>
                    <a:pt x="892386" y="665912"/>
                  </a:lnTo>
                  <a:lnTo>
                    <a:pt x="893340" y="665912"/>
                  </a:lnTo>
                  <a:lnTo>
                    <a:pt x="893340" y="666896"/>
                  </a:lnTo>
                  <a:lnTo>
                    <a:pt x="894294" y="666896"/>
                  </a:lnTo>
                  <a:lnTo>
                    <a:pt x="894294" y="667881"/>
                  </a:lnTo>
                  <a:lnTo>
                    <a:pt x="895439" y="667881"/>
                  </a:lnTo>
                  <a:lnTo>
                    <a:pt x="896393" y="667881"/>
                  </a:lnTo>
                  <a:lnTo>
                    <a:pt x="897538" y="667881"/>
                  </a:lnTo>
                  <a:lnTo>
                    <a:pt x="899637" y="667881"/>
                  </a:lnTo>
                  <a:lnTo>
                    <a:pt x="900591" y="667881"/>
                  </a:lnTo>
                  <a:lnTo>
                    <a:pt x="901736" y="667881"/>
                  </a:lnTo>
                  <a:lnTo>
                    <a:pt x="903644" y="667881"/>
                  </a:lnTo>
                  <a:lnTo>
                    <a:pt x="905743" y="667881"/>
                  </a:lnTo>
                  <a:lnTo>
                    <a:pt x="906887" y="667881"/>
                  </a:lnTo>
                  <a:lnTo>
                    <a:pt x="906887" y="668865"/>
                  </a:lnTo>
                  <a:lnTo>
                    <a:pt x="907841" y="668865"/>
                  </a:lnTo>
                  <a:lnTo>
                    <a:pt x="909940" y="668865"/>
                  </a:lnTo>
                  <a:lnTo>
                    <a:pt x="913184" y="668865"/>
                  </a:lnTo>
                  <a:lnTo>
                    <a:pt x="914138" y="668865"/>
                  </a:lnTo>
                  <a:lnTo>
                    <a:pt x="916237" y="668865"/>
                  </a:lnTo>
                  <a:lnTo>
                    <a:pt x="917191" y="668865"/>
                  </a:lnTo>
                  <a:lnTo>
                    <a:pt x="919290" y="668865"/>
                  </a:lnTo>
                  <a:lnTo>
                    <a:pt x="920435" y="668865"/>
                  </a:lnTo>
                  <a:lnTo>
                    <a:pt x="920435" y="669653"/>
                  </a:lnTo>
                  <a:lnTo>
                    <a:pt x="921389" y="669653"/>
                  </a:lnTo>
                  <a:lnTo>
                    <a:pt x="921389" y="670637"/>
                  </a:lnTo>
                  <a:lnTo>
                    <a:pt x="922343" y="670637"/>
                  </a:lnTo>
                  <a:lnTo>
                    <a:pt x="925586" y="670637"/>
                  </a:lnTo>
                  <a:lnTo>
                    <a:pt x="927685" y="670637"/>
                  </a:lnTo>
                  <a:lnTo>
                    <a:pt x="928639" y="670637"/>
                  </a:lnTo>
                  <a:lnTo>
                    <a:pt x="928639" y="671622"/>
                  </a:lnTo>
                  <a:lnTo>
                    <a:pt x="929784" y="671622"/>
                  </a:lnTo>
                  <a:lnTo>
                    <a:pt x="930738" y="671622"/>
                  </a:lnTo>
                  <a:lnTo>
                    <a:pt x="931692" y="671622"/>
                  </a:lnTo>
                  <a:lnTo>
                    <a:pt x="931692" y="672606"/>
                  </a:lnTo>
                  <a:lnTo>
                    <a:pt x="932837" y="672606"/>
                  </a:lnTo>
                  <a:lnTo>
                    <a:pt x="933791" y="672606"/>
                  </a:lnTo>
                  <a:lnTo>
                    <a:pt x="934936" y="672606"/>
                  </a:lnTo>
                  <a:lnTo>
                    <a:pt x="935890" y="672606"/>
                  </a:lnTo>
                  <a:lnTo>
                    <a:pt x="935890" y="673591"/>
                  </a:lnTo>
                  <a:lnTo>
                    <a:pt x="937988" y="673591"/>
                  </a:lnTo>
                  <a:lnTo>
                    <a:pt x="940087" y="673591"/>
                  </a:lnTo>
                  <a:lnTo>
                    <a:pt x="940087" y="674575"/>
                  </a:lnTo>
                  <a:lnTo>
                    <a:pt x="941041" y="674575"/>
                  </a:lnTo>
                  <a:lnTo>
                    <a:pt x="941041" y="675560"/>
                  </a:lnTo>
                  <a:lnTo>
                    <a:pt x="942186" y="675560"/>
                  </a:lnTo>
                  <a:lnTo>
                    <a:pt x="943140" y="675560"/>
                  </a:lnTo>
                  <a:lnTo>
                    <a:pt x="943140" y="676544"/>
                  </a:lnTo>
                  <a:lnTo>
                    <a:pt x="945239" y="676544"/>
                  </a:lnTo>
                  <a:lnTo>
                    <a:pt x="946193" y="676544"/>
                  </a:lnTo>
                  <a:lnTo>
                    <a:pt x="949437" y="676544"/>
                  </a:lnTo>
                  <a:lnTo>
                    <a:pt x="949437" y="677529"/>
                  </a:lnTo>
                  <a:lnTo>
                    <a:pt x="950391" y="677529"/>
                  </a:lnTo>
                  <a:lnTo>
                    <a:pt x="950391" y="679498"/>
                  </a:lnTo>
                  <a:lnTo>
                    <a:pt x="951535" y="679498"/>
                  </a:lnTo>
                  <a:lnTo>
                    <a:pt x="951535" y="681467"/>
                  </a:lnTo>
                  <a:lnTo>
                    <a:pt x="952489" y="681467"/>
                  </a:lnTo>
                  <a:lnTo>
                    <a:pt x="953443" y="681467"/>
                  </a:lnTo>
                  <a:lnTo>
                    <a:pt x="956687" y="681467"/>
                  </a:lnTo>
                  <a:lnTo>
                    <a:pt x="962793" y="681467"/>
                  </a:lnTo>
                  <a:lnTo>
                    <a:pt x="964892" y="681467"/>
                  </a:lnTo>
                  <a:lnTo>
                    <a:pt x="964892" y="683436"/>
                  </a:lnTo>
                  <a:lnTo>
                    <a:pt x="965846" y="683436"/>
                  </a:lnTo>
                  <a:lnTo>
                    <a:pt x="965846" y="684223"/>
                  </a:lnTo>
                  <a:lnTo>
                    <a:pt x="966990" y="684223"/>
                  </a:lnTo>
                  <a:lnTo>
                    <a:pt x="966990" y="685208"/>
                  </a:lnTo>
                  <a:lnTo>
                    <a:pt x="967944" y="685208"/>
                  </a:lnTo>
                  <a:lnTo>
                    <a:pt x="970043" y="685208"/>
                  </a:lnTo>
                  <a:lnTo>
                    <a:pt x="970043" y="686192"/>
                  </a:lnTo>
                  <a:lnTo>
                    <a:pt x="972142" y="686192"/>
                  </a:lnTo>
                  <a:lnTo>
                    <a:pt x="973287" y="686192"/>
                  </a:lnTo>
                  <a:lnTo>
                    <a:pt x="974241" y="686192"/>
                  </a:lnTo>
                  <a:lnTo>
                    <a:pt x="976340" y="686192"/>
                  </a:lnTo>
                  <a:lnTo>
                    <a:pt x="979393" y="686192"/>
                  </a:lnTo>
                  <a:lnTo>
                    <a:pt x="980537" y="686192"/>
                  </a:lnTo>
                  <a:lnTo>
                    <a:pt x="980537" y="687177"/>
                  </a:lnTo>
                  <a:lnTo>
                    <a:pt x="981491" y="687177"/>
                  </a:lnTo>
                  <a:lnTo>
                    <a:pt x="981491" y="688161"/>
                  </a:lnTo>
                  <a:lnTo>
                    <a:pt x="985689" y="688161"/>
                  </a:lnTo>
                  <a:lnTo>
                    <a:pt x="985689" y="689343"/>
                  </a:lnTo>
                  <a:lnTo>
                    <a:pt x="986643" y="689343"/>
                  </a:lnTo>
                  <a:lnTo>
                    <a:pt x="987788" y="689343"/>
                  </a:lnTo>
                  <a:lnTo>
                    <a:pt x="989696" y="689343"/>
                  </a:lnTo>
                  <a:lnTo>
                    <a:pt x="990841" y="689343"/>
                  </a:lnTo>
                  <a:lnTo>
                    <a:pt x="990841" y="690327"/>
                  </a:lnTo>
                  <a:lnTo>
                    <a:pt x="991795" y="690327"/>
                  </a:lnTo>
                  <a:lnTo>
                    <a:pt x="992940" y="690327"/>
                  </a:lnTo>
                  <a:lnTo>
                    <a:pt x="992940" y="691312"/>
                  </a:lnTo>
                  <a:lnTo>
                    <a:pt x="995993" y="691312"/>
                  </a:lnTo>
                  <a:lnTo>
                    <a:pt x="995993" y="693281"/>
                  </a:lnTo>
                  <a:lnTo>
                    <a:pt x="997137" y="693281"/>
                  </a:lnTo>
                  <a:lnTo>
                    <a:pt x="998091" y="693281"/>
                  </a:lnTo>
                  <a:lnTo>
                    <a:pt x="1000190" y="693281"/>
                  </a:lnTo>
                  <a:lnTo>
                    <a:pt x="1000190" y="694265"/>
                  </a:lnTo>
                  <a:lnTo>
                    <a:pt x="1001144" y="694265"/>
                  </a:lnTo>
                  <a:lnTo>
                    <a:pt x="1002289" y="694265"/>
                  </a:lnTo>
                  <a:lnTo>
                    <a:pt x="1002289" y="695250"/>
                  </a:lnTo>
                  <a:lnTo>
                    <a:pt x="1005342" y="695250"/>
                  </a:lnTo>
                  <a:lnTo>
                    <a:pt x="1005342" y="696234"/>
                  </a:lnTo>
                  <a:lnTo>
                    <a:pt x="1006296" y="696234"/>
                  </a:lnTo>
                  <a:lnTo>
                    <a:pt x="1007441" y="696234"/>
                  </a:lnTo>
                  <a:lnTo>
                    <a:pt x="1008395" y="696234"/>
                  </a:lnTo>
                  <a:lnTo>
                    <a:pt x="1010494" y="696234"/>
                  </a:lnTo>
                  <a:lnTo>
                    <a:pt x="1012592" y="696234"/>
                  </a:lnTo>
                  <a:lnTo>
                    <a:pt x="1015645" y="696234"/>
                  </a:lnTo>
                  <a:lnTo>
                    <a:pt x="1015645" y="697219"/>
                  </a:lnTo>
                  <a:lnTo>
                    <a:pt x="1016790" y="697219"/>
                  </a:lnTo>
                  <a:lnTo>
                    <a:pt x="1017744" y="697219"/>
                  </a:lnTo>
                  <a:lnTo>
                    <a:pt x="1019843" y="697219"/>
                  </a:lnTo>
                  <a:lnTo>
                    <a:pt x="1021942" y="697219"/>
                  </a:lnTo>
                  <a:lnTo>
                    <a:pt x="1022896" y="697219"/>
                  </a:lnTo>
                  <a:lnTo>
                    <a:pt x="1022896" y="698203"/>
                  </a:lnTo>
                  <a:lnTo>
                    <a:pt x="1024041" y="698203"/>
                  </a:lnTo>
                  <a:lnTo>
                    <a:pt x="1024041" y="699188"/>
                  </a:lnTo>
                  <a:lnTo>
                    <a:pt x="1026139" y="699188"/>
                  </a:lnTo>
                  <a:lnTo>
                    <a:pt x="1026139" y="700172"/>
                  </a:lnTo>
                  <a:lnTo>
                    <a:pt x="1027093" y="700172"/>
                  </a:lnTo>
                  <a:lnTo>
                    <a:pt x="1027093" y="701353"/>
                  </a:lnTo>
                  <a:lnTo>
                    <a:pt x="1028238" y="701353"/>
                  </a:lnTo>
                  <a:lnTo>
                    <a:pt x="1028238" y="702338"/>
                  </a:lnTo>
                  <a:lnTo>
                    <a:pt x="1031291" y="702338"/>
                  </a:lnTo>
                  <a:lnTo>
                    <a:pt x="1031291" y="703322"/>
                  </a:lnTo>
                  <a:lnTo>
                    <a:pt x="1036443" y="703322"/>
                  </a:lnTo>
                  <a:lnTo>
                    <a:pt x="1036443" y="704307"/>
                  </a:lnTo>
                  <a:lnTo>
                    <a:pt x="1037397" y="704307"/>
                  </a:lnTo>
                  <a:lnTo>
                    <a:pt x="1037397" y="705291"/>
                  </a:lnTo>
                  <a:lnTo>
                    <a:pt x="1038542" y="705291"/>
                  </a:lnTo>
                  <a:lnTo>
                    <a:pt x="1040641" y="705291"/>
                  </a:lnTo>
                  <a:lnTo>
                    <a:pt x="1041595" y="705291"/>
                  </a:lnTo>
                  <a:lnTo>
                    <a:pt x="1042739" y="705291"/>
                  </a:lnTo>
                  <a:lnTo>
                    <a:pt x="1042739" y="706276"/>
                  </a:lnTo>
                  <a:lnTo>
                    <a:pt x="1043693" y="706276"/>
                  </a:lnTo>
                  <a:lnTo>
                    <a:pt x="1044647" y="706276"/>
                  </a:lnTo>
                  <a:lnTo>
                    <a:pt x="1047891" y="706276"/>
                  </a:lnTo>
                  <a:lnTo>
                    <a:pt x="1047891" y="707260"/>
                  </a:lnTo>
                  <a:lnTo>
                    <a:pt x="1048845" y="707260"/>
                  </a:lnTo>
                  <a:lnTo>
                    <a:pt x="1048845" y="708245"/>
                  </a:lnTo>
                  <a:lnTo>
                    <a:pt x="1049990" y="708245"/>
                  </a:lnTo>
                  <a:lnTo>
                    <a:pt x="1051898" y="708245"/>
                  </a:lnTo>
                  <a:lnTo>
                    <a:pt x="1053043" y="708245"/>
                  </a:lnTo>
                  <a:lnTo>
                    <a:pt x="1053043" y="709426"/>
                  </a:lnTo>
                  <a:lnTo>
                    <a:pt x="1053997" y="709426"/>
                  </a:lnTo>
                  <a:lnTo>
                    <a:pt x="1053997" y="710411"/>
                  </a:lnTo>
                  <a:lnTo>
                    <a:pt x="1057050" y="710411"/>
                  </a:lnTo>
                  <a:lnTo>
                    <a:pt x="1058194" y="710411"/>
                  </a:lnTo>
                  <a:lnTo>
                    <a:pt x="1063346" y="710411"/>
                  </a:lnTo>
                  <a:lnTo>
                    <a:pt x="1064491" y="710411"/>
                  </a:lnTo>
                  <a:lnTo>
                    <a:pt x="1064491" y="711395"/>
                  </a:lnTo>
                  <a:lnTo>
                    <a:pt x="1066399" y="711395"/>
                  </a:lnTo>
                  <a:lnTo>
                    <a:pt x="1066399" y="712380"/>
                  </a:lnTo>
                  <a:lnTo>
                    <a:pt x="1072695" y="712380"/>
                  </a:lnTo>
                  <a:lnTo>
                    <a:pt x="1073649" y="712380"/>
                  </a:lnTo>
                  <a:lnTo>
                    <a:pt x="1073649" y="713364"/>
                  </a:lnTo>
                  <a:lnTo>
                    <a:pt x="1075748" y="713364"/>
                  </a:lnTo>
                  <a:lnTo>
                    <a:pt x="1075748" y="714349"/>
                  </a:lnTo>
                  <a:lnTo>
                    <a:pt x="1079946" y="714349"/>
                  </a:lnTo>
                  <a:lnTo>
                    <a:pt x="1080900" y="714349"/>
                  </a:lnTo>
                  <a:lnTo>
                    <a:pt x="1082045" y="714349"/>
                  </a:lnTo>
                  <a:lnTo>
                    <a:pt x="1082999" y="714349"/>
                  </a:lnTo>
                  <a:lnTo>
                    <a:pt x="1086242" y="714349"/>
                  </a:lnTo>
                  <a:lnTo>
                    <a:pt x="1087196" y="714349"/>
                  </a:lnTo>
                  <a:lnTo>
                    <a:pt x="1087196" y="715530"/>
                  </a:lnTo>
                  <a:lnTo>
                    <a:pt x="1088341" y="715530"/>
                  </a:lnTo>
                  <a:lnTo>
                    <a:pt x="1091394" y="715530"/>
                  </a:lnTo>
                  <a:lnTo>
                    <a:pt x="1091394" y="716515"/>
                  </a:lnTo>
                  <a:lnTo>
                    <a:pt x="1092348" y="716515"/>
                  </a:lnTo>
                  <a:lnTo>
                    <a:pt x="1093493" y="716515"/>
                  </a:lnTo>
                  <a:lnTo>
                    <a:pt x="1096546" y="716515"/>
                  </a:lnTo>
                  <a:lnTo>
                    <a:pt x="1096546" y="717499"/>
                  </a:lnTo>
                  <a:lnTo>
                    <a:pt x="1097500" y="717499"/>
                  </a:lnTo>
                  <a:lnTo>
                    <a:pt x="1097500" y="718484"/>
                  </a:lnTo>
                  <a:lnTo>
                    <a:pt x="1098645" y="718484"/>
                  </a:lnTo>
                  <a:lnTo>
                    <a:pt x="1098645" y="719468"/>
                  </a:lnTo>
                  <a:lnTo>
                    <a:pt x="1100744" y="719468"/>
                  </a:lnTo>
                  <a:lnTo>
                    <a:pt x="1101698" y="719468"/>
                  </a:lnTo>
                  <a:lnTo>
                    <a:pt x="1101698" y="720649"/>
                  </a:lnTo>
                  <a:lnTo>
                    <a:pt x="1102652" y="720649"/>
                  </a:lnTo>
                  <a:lnTo>
                    <a:pt x="1103796" y="720649"/>
                  </a:lnTo>
                  <a:lnTo>
                    <a:pt x="1108948" y="720649"/>
                  </a:lnTo>
                  <a:lnTo>
                    <a:pt x="1108948" y="721634"/>
                  </a:lnTo>
                  <a:lnTo>
                    <a:pt x="1112001" y="721634"/>
                  </a:lnTo>
                  <a:lnTo>
                    <a:pt x="1112001" y="723800"/>
                  </a:lnTo>
                  <a:lnTo>
                    <a:pt x="1113146" y="723800"/>
                  </a:lnTo>
                  <a:lnTo>
                    <a:pt x="1115245" y="723800"/>
                  </a:lnTo>
                  <a:lnTo>
                    <a:pt x="1116199" y="723800"/>
                  </a:lnTo>
                  <a:lnTo>
                    <a:pt x="1117343" y="723800"/>
                  </a:lnTo>
                  <a:lnTo>
                    <a:pt x="1118297" y="723800"/>
                  </a:lnTo>
                  <a:lnTo>
                    <a:pt x="1119251" y="723800"/>
                  </a:lnTo>
                  <a:lnTo>
                    <a:pt x="1119251" y="724784"/>
                  </a:lnTo>
                  <a:lnTo>
                    <a:pt x="1123449" y="724784"/>
                  </a:lnTo>
                  <a:lnTo>
                    <a:pt x="1124594" y="724784"/>
                  </a:lnTo>
                  <a:lnTo>
                    <a:pt x="1128601" y="724784"/>
                  </a:lnTo>
                  <a:lnTo>
                    <a:pt x="1129746" y="724784"/>
                  </a:lnTo>
                  <a:lnTo>
                    <a:pt x="1132798" y="724784"/>
                  </a:lnTo>
                  <a:lnTo>
                    <a:pt x="1132798" y="725769"/>
                  </a:lnTo>
                  <a:lnTo>
                    <a:pt x="1133752" y="725769"/>
                  </a:lnTo>
                  <a:lnTo>
                    <a:pt x="1139095" y="725769"/>
                  </a:lnTo>
                  <a:lnTo>
                    <a:pt x="1139095" y="727935"/>
                  </a:lnTo>
                  <a:lnTo>
                    <a:pt x="1140049" y="727935"/>
                  </a:lnTo>
                  <a:lnTo>
                    <a:pt x="1141194" y="727935"/>
                  </a:lnTo>
                  <a:lnTo>
                    <a:pt x="1141194" y="728919"/>
                  </a:lnTo>
                  <a:lnTo>
                    <a:pt x="1146345" y="728919"/>
                  </a:lnTo>
                  <a:lnTo>
                    <a:pt x="1146345" y="729904"/>
                  </a:lnTo>
                  <a:lnTo>
                    <a:pt x="1147300" y="729904"/>
                  </a:lnTo>
                  <a:lnTo>
                    <a:pt x="1150352" y="729904"/>
                  </a:lnTo>
                  <a:lnTo>
                    <a:pt x="1152451" y="729904"/>
                  </a:lnTo>
                  <a:lnTo>
                    <a:pt x="1152451" y="731085"/>
                  </a:lnTo>
                  <a:lnTo>
                    <a:pt x="1160847" y="731085"/>
                  </a:lnTo>
                  <a:lnTo>
                    <a:pt x="1173249" y="731085"/>
                  </a:lnTo>
                  <a:lnTo>
                    <a:pt x="1173249" y="732070"/>
                  </a:lnTo>
                  <a:lnTo>
                    <a:pt x="1174203" y="732070"/>
                  </a:lnTo>
                  <a:lnTo>
                    <a:pt x="1174203" y="733054"/>
                  </a:lnTo>
                  <a:lnTo>
                    <a:pt x="1178400" y="733054"/>
                  </a:lnTo>
                  <a:lnTo>
                    <a:pt x="1178400" y="734236"/>
                  </a:lnTo>
                  <a:lnTo>
                    <a:pt x="1180499" y="734236"/>
                  </a:lnTo>
                  <a:lnTo>
                    <a:pt x="1181453" y="734236"/>
                  </a:lnTo>
                  <a:lnTo>
                    <a:pt x="1181453" y="735220"/>
                  </a:lnTo>
                  <a:lnTo>
                    <a:pt x="1183552" y="735220"/>
                  </a:lnTo>
                  <a:lnTo>
                    <a:pt x="1186796" y="735220"/>
                  </a:lnTo>
                  <a:lnTo>
                    <a:pt x="1186796" y="736205"/>
                  </a:lnTo>
                  <a:lnTo>
                    <a:pt x="1188131" y="736205"/>
                  </a:lnTo>
                  <a:lnTo>
                    <a:pt x="1188131" y="737386"/>
                  </a:lnTo>
                  <a:lnTo>
                    <a:pt x="1188704" y="737386"/>
                  </a:lnTo>
                  <a:lnTo>
                    <a:pt x="1189849" y="737386"/>
                  </a:lnTo>
                  <a:lnTo>
                    <a:pt x="1193855" y="737386"/>
                  </a:lnTo>
                  <a:lnTo>
                    <a:pt x="1195000" y="737386"/>
                  </a:lnTo>
                  <a:lnTo>
                    <a:pt x="1197099" y="737386"/>
                  </a:lnTo>
                  <a:lnTo>
                    <a:pt x="1198053" y="737386"/>
                  </a:lnTo>
                  <a:lnTo>
                    <a:pt x="1199198" y="737386"/>
                  </a:lnTo>
                  <a:lnTo>
                    <a:pt x="1206448" y="737386"/>
                  </a:lnTo>
                  <a:lnTo>
                    <a:pt x="1212554" y="737386"/>
                  </a:lnTo>
                  <a:lnTo>
                    <a:pt x="1214653" y="737386"/>
                  </a:lnTo>
                  <a:lnTo>
                    <a:pt x="1215798" y="737386"/>
                  </a:lnTo>
                  <a:lnTo>
                    <a:pt x="1215798" y="738370"/>
                  </a:lnTo>
                  <a:lnTo>
                    <a:pt x="1216752" y="738370"/>
                  </a:lnTo>
                  <a:lnTo>
                    <a:pt x="1217706" y="738370"/>
                  </a:lnTo>
                  <a:lnTo>
                    <a:pt x="1218851" y="738370"/>
                  </a:lnTo>
                  <a:lnTo>
                    <a:pt x="1219805" y="738370"/>
                  </a:lnTo>
                  <a:lnTo>
                    <a:pt x="1220950" y="738370"/>
                  </a:lnTo>
                  <a:lnTo>
                    <a:pt x="1220950" y="739355"/>
                  </a:lnTo>
                  <a:lnTo>
                    <a:pt x="1221903" y="739355"/>
                  </a:lnTo>
                  <a:lnTo>
                    <a:pt x="1223048" y="739355"/>
                  </a:lnTo>
                  <a:lnTo>
                    <a:pt x="1224956" y="739355"/>
                  </a:lnTo>
                  <a:lnTo>
                    <a:pt x="1230299" y="739355"/>
                  </a:lnTo>
                  <a:lnTo>
                    <a:pt x="1231253" y="739355"/>
                  </a:lnTo>
                  <a:lnTo>
                    <a:pt x="1235450" y="739355"/>
                  </a:lnTo>
                  <a:lnTo>
                    <a:pt x="1235450" y="740536"/>
                  </a:lnTo>
                  <a:lnTo>
                    <a:pt x="1238503" y="740536"/>
                  </a:lnTo>
                  <a:lnTo>
                    <a:pt x="1238503" y="741521"/>
                  </a:lnTo>
                  <a:lnTo>
                    <a:pt x="1239648" y="741521"/>
                  </a:lnTo>
                  <a:lnTo>
                    <a:pt x="1239648" y="742702"/>
                  </a:lnTo>
                  <a:lnTo>
                    <a:pt x="1240602" y="742702"/>
                  </a:lnTo>
                  <a:lnTo>
                    <a:pt x="1240602" y="743687"/>
                  </a:lnTo>
                  <a:lnTo>
                    <a:pt x="1244800" y="743687"/>
                  </a:lnTo>
                  <a:lnTo>
                    <a:pt x="1245754" y="743687"/>
                  </a:lnTo>
                  <a:lnTo>
                    <a:pt x="1247853" y="743687"/>
                  </a:lnTo>
                  <a:lnTo>
                    <a:pt x="1247853" y="744868"/>
                  </a:lnTo>
                  <a:lnTo>
                    <a:pt x="1254149" y="744868"/>
                  </a:lnTo>
                  <a:lnTo>
                    <a:pt x="1254149" y="745853"/>
                  </a:lnTo>
                  <a:lnTo>
                    <a:pt x="1255103" y="745853"/>
                  </a:lnTo>
                  <a:lnTo>
                    <a:pt x="1257202" y="745853"/>
                  </a:lnTo>
                  <a:lnTo>
                    <a:pt x="1257202" y="747034"/>
                  </a:lnTo>
                  <a:lnTo>
                    <a:pt x="1260255" y="747034"/>
                  </a:lnTo>
                  <a:lnTo>
                    <a:pt x="1261400" y="747034"/>
                  </a:lnTo>
                  <a:lnTo>
                    <a:pt x="1262354" y="747034"/>
                  </a:lnTo>
                  <a:lnTo>
                    <a:pt x="1262354" y="749200"/>
                  </a:lnTo>
                  <a:lnTo>
                    <a:pt x="1265407" y="749200"/>
                  </a:lnTo>
                  <a:lnTo>
                    <a:pt x="1265407" y="750184"/>
                  </a:lnTo>
                  <a:lnTo>
                    <a:pt x="1270558" y="750184"/>
                  </a:lnTo>
                  <a:lnTo>
                    <a:pt x="1273802" y="750184"/>
                  </a:lnTo>
                  <a:lnTo>
                    <a:pt x="1273802" y="751169"/>
                  </a:lnTo>
                  <a:lnTo>
                    <a:pt x="1274756" y="751169"/>
                  </a:lnTo>
                  <a:lnTo>
                    <a:pt x="1276855" y="751169"/>
                  </a:lnTo>
                  <a:lnTo>
                    <a:pt x="1281053" y="751169"/>
                  </a:lnTo>
                  <a:lnTo>
                    <a:pt x="1283151" y="751169"/>
                  </a:lnTo>
                  <a:lnTo>
                    <a:pt x="1283151" y="753532"/>
                  </a:lnTo>
                  <a:lnTo>
                    <a:pt x="1284105" y="753532"/>
                  </a:lnTo>
                  <a:lnTo>
                    <a:pt x="1284105" y="754516"/>
                  </a:lnTo>
                  <a:lnTo>
                    <a:pt x="1285250" y="754516"/>
                  </a:lnTo>
                  <a:lnTo>
                    <a:pt x="1286204" y="754516"/>
                  </a:lnTo>
                  <a:lnTo>
                    <a:pt x="1286204" y="755698"/>
                  </a:lnTo>
                  <a:lnTo>
                    <a:pt x="1287158" y="755698"/>
                  </a:lnTo>
                  <a:lnTo>
                    <a:pt x="1289257" y="755698"/>
                  </a:lnTo>
                  <a:lnTo>
                    <a:pt x="1292310" y="755698"/>
                  </a:lnTo>
                  <a:lnTo>
                    <a:pt x="1292310" y="756682"/>
                  </a:lnTo>
                  <a:lnTo>
                    <a:pt x="1294409" y="756682"/>
                  </a:lnTo>
                  <a:lnTo>
                    <a:pt x="1295554" y="756682"/>
                  </a:lnTo>
                  <a:lnTo>
                    <a:pt x="1297652" y="756682"/>
                  </a:lnTo>
                  <a:lnTo>
                    <a:pt x="1297652" y="757863"/>
                  </a:lnTo>
                  <a:lnTo>
                    <a:pt x="1297843" y="757863"/>
                  </a:lnTo>
                  <a:lnTo>
                    <a:pt x="1297843" y="758848"/>
                  </a:lnTo>
                  <a:lnTo>
                    <a:pt x="1298606" y="758848"/>
                  </a:lnTo>
                  <a:lnTo>
                    <a:pt x="1299751" y="758848"/>
                  </a:lnTo>
                  <a:lnTo>
                    <a:pt x="1300705" y="758848"/>
                  </a:lnTo>
                  <a:lnTo>
                    <a:pt x="1300705" y="760029"/>
                  </a:lnTo>
                  <a:lnTo>
                    <a:pt x="1301659" y="760029"/>
                  </a:lnTo>
                  <a:lnTo>
                    <a:pt x="1301659" y="761014"/>
                  </a:lnTo>
                  <a:lnTo>
                    <a:pt x="1302804" y="761014"/>
                  </a:lnTo>
                  <a:lnTo>
                    <a:pt x="1302804" y="762195"/>
                  </a:lnTo>
                  <a:lnTo>
                    <a:pt x="1303758" y="762195"/>
                  </a:lnTo>
                  <a:lnTo>
                    <a:pt x="1304903" y="762195"/>
                  </a:lnTo>
                  <a:lnTo>
                    <a:pt x="1305857" y="762195"/>
                  </a:lnTo>
                  <a:lnTo>
                    <a:pt x="1307002" y="762195"/>
                  </a:lnTo>
                  <a:lnTo>
                    <a:pt x="1308910" y="762195"/>
                  </a:lnTo>
                  <a:lnTo>
                    <a:pt x="1308910" y="763180"/>
                  </a:lnTo>
                  <a:lnTo>
                    <a:pt x="1312153" y="763180"/>
                  </a:lnTo>
                  <a:lnTo>
                    <a:pt x="1312153" y="764361"/>
                  </a:lnTo>
                  <a:lnTo>
                    <a:pt x="1314061" y="764361"/>
                  </a:lnTo>
                  <a:lnTo>
                    <a:pt x="1315206" y="764361"/>
                  </a:lnTo>
                  <a:lnTo>
                    <a:pt x="1315206" y="765542"/>
                  </a:lnTo>
                  <a:lnTo>
                    <a:pt x="1316160" y="765542"/>
                  </a:lnTo>
                  <a:lnTo>
                    <a:pt x="1318259" y="765542"/>
                  </a:lnTo>
                  <a:lnTo>
                    <a:pt x="1325510" y="765542"/>
                  </a:lnTo>
                  <a:lnTo>
                    <a:pt x="1326655" y="765542"/>
                  </a:lnTo>
                  <a:lnTo>
                    <a:pt x="1326655" y="766527"/>
                  </a:lnTo>
                  <a:lnTo>
                    <a:pt x="1332760" y="766527"/>
                  </a:lnTo>
                  <a:lnTo>
                    <a:pt x="1334859" y="766527"/>
                  </a:lnTo>
                  <a:lnTo>
                    <a:pt x="1334859" y="768693"/>
                  </a:lnTo>
                  <a:lnTo>
                    <a:pt x="1340011" y="768693"/>
                  </a:lnTo>
                  <a:lnTo>
                    <a:pt x="1340011" y="769874"/>
                  </a:lnTo>
                  <a:lnTo>
                    <a:pt x="1341155" y="769874"/>
                  </a:lnTo>
                  <a:lnTo>
                    <a:pt x="1341155" y="771056"/>
                  </a:lnTo>
                  <a:lnTo>
                    <a:pt x="1343254" y="771056"/>
                  </a:lnTo>
                  <a:lnTo>
                    <a:pt x="1343254" y="772040"/>
                  </a:lnTo>
                  <a:lnTo>
                    <a:pt x="1345353" y="772040"/>
                  </a:lnTo>
                  <a:lnTo>
                    <a:pt x="1346307" y="772040"/>
                  </a:lnTo>
                  <a:lnTo>
                    <a:pt x="1347261" y="772040"/>
                  </a:lnTo>
                  <a:lnTo>
                    <a:pt x="1351459" y="772040"/>
                  </a:lnTo>
                  <a:lnTo>
                    <a:pt x="1355657" y="772040"/>
                  </a:lnTo>
                  <a:lnTo>
                    <a:pt x="1360808" y="772040"/>
                  </a:lnTo>
                  <a:lnTo>
                    <a:pt x="1361762" y="772040"/>
                  </a:lnTo>
                  <a:lnTo>
                    <a:pt x="1361762" y="773222"/>
                  </a:lnTo>
                  <a:lnTo>
                    <a:pt x="1363861" y="773222"/>
                  </a:lnTo>
                  <a:lnTo>
                    <a:pt x="1363861" y="774206"/>
                  </a:lnTo>
                  <a:lnTo>
                    <a:pt x="1367105" y="774206"/>
                  </a:lnTo>
                  <a:lnTo>
                    <a:pt x="1368059" y="774206"/>
                  </a:lnTo>
                  <a:lnTo>
                    <a:pt x="1370158" y="774206"/>
                  </a:lnTo>
                  <a:lnTo>
                    <a:pt x="1372256" y="774206"/>
                  </a:lnTo>
                  <a:lnTo>
                    <a:pt x="1374355" y="774206"/>
                  </a:lnTo>
                  <a:lnTo>
                    <a:pt x="1374355" y="775387"/>
                  </a:lnTo>
                  <a:lnTo>
                    <a:pt x="1375309" y="775387"/>
                  </a:lnTo>
                  <a:lnTo>
                    <a:pt x="1375309" y="776569"/>
                  </a:lnTo>
                  <a:lnTo>
                    <a:pt x="1377408" y="776569"/>
                  </a:lnTo>
                  <a:lnTo>
                    <a:pt x="1378553" y="776569"/>
                  </a:lnTo>
                  <a:lnTo>
                    <a:pt x="1379507" y="776569"/>
                  </a:lnTo>
                  <a:lnTo>
                    <a:pt x="1379507" y="777750"/>
                  </a:lnTo>
                  <a:lnTo>
                    <a:pt x="1382560" y="777750"/>
                  </a:lnTo>
                  <a:lnTo>
                    <a:pt x="1383705" y="777750"/>
                  </a:lnTo>
                  <a:lnTo>
                    <a:pt x="1384659" y="777750"/>
                  </a:lnTo>
                  <a:lnTo>
                    <a:pt x="1387711" y="777750"/>
                  </a:lnTo>
                  <a:lnTo>
                    <a:pt x="1388856" y="777750"/>
                  </a:lnTo>
                  <a:lnTo>
                    <a:pt x="1388856" y="778735"/>
                  </a:lnTo>
                  <a:lnTo>
                    <a:pt x="1389810" y="778735"/>
                  </a:lnTo>
                  <a:lnTo>
                    <a:pt x="1389810" y="779916"/>
                  </a:lnTo>
                  <a:lnTo>
                    <a:pt x="1394008" y="779916"/>
                  </a:lnTo>
                  <a:lnTo>
                    <a:pt x="1396107" y="779916"/>
                  </a:lnTo>
                  <a:lnTo>
                    <a:pt x="1396107" y="781097"/>
                  </a:lnTo>
                  <a:lnTo>
                    <a:pt x="1400305" y="781097"/>
                  </a:lnTo>
                  <a:lnTo>
                    <a:pt x="1401258" y="781097"/>
                  </a:lnTo>
                  <a:lnTo>
                    <a:pt x="1405456" y="781097"/>
                  </a:lnTo>
                  <a:lnTo>
                    <a:pt x="1406410" y="781097"/>
                  </a:lnTo>
                  <a:lnTo>
                    <a:pt x="1406410" y="782279"/>
                  </a:lnTo>
                  <a:lnTo>
                    <a:pt x="1406792" y="782279"/>
                  </a:lnTo>
                  <a:lnTo>
                    <a:pt x="1406792" y="783263"/>
                  </a:lnTo>
                  <a:lnTo>
                    <a:pt x="1407555" y="783263"/>
                  </a:lnTo>
                  <a:lnTo>
                    <a:pt x="1407555" y="784445"/>
                  </a:lnTo>
                  <a:lnTo>
                    <a:pt x="1409654" y="784445"/>
                  </a:lnTo>
                  <a:lnTo>
                    <a:pt x="1419003" y="784445"/>
                  </a:lnTo>
                  <a:lnTo>
                    <a:pt x="1424155" y="784445"/>
                  </a:lnTo>
                  <a:lnTo>
                    <a:pt x="1424155" y="785626"/>
                  </a:lnTo>
                  <a:lnTo>
                    <a:pt x="1427208" y="785626"/>
                  </a:lnTo>
                  <a:lnTo>
                    <a:pt x="1429307" y="785626"/>
                  </a:lnTo>
                  <a:lnTo>
                    <a:pt x="1429307" y="787792"/>
                  </a:lnTo>
                  <a:lnTo>
                    <a:pt x="1431405" y="787792"/>
                  </a:lnTo>
                  <a:lnTo>
                    <a:pt x="1431405" y="788973"/>
                  </a:lnTo>
                  <a:lnTo>
                    <a:pt x="1434458" y="788973"/>
                  </a:lnTo>
                  <a:lnTo>
                    <a:pt x="1434458" y="790155"/>
                  </a:lnTo>
                  <a:lnTo>
                    <a:pt x="1436557" y="790155"/>
                  </a:lnTo>
                  <a:lnTo>
                    <a:pt x="1436557" y="791336"/>
                  </a:lnTo>
                  <a:lnTo>
                    <a:pt x="1440755" y="791336"/>
                  </a:lnTo>
                  <a:lnTo>
                    <a:pt x="1446860" y="791336"/>
                  </a:lnTo>
                  <a:lnTo>
                    <a:pt x="1446860" y="792518"/>
                  </a:lnTo>
                  <a:lnTo>
                    <a:pt x="1451058" y="792518"/>
                  </a:lnTo>
                  <a:lnTo>
                    <a:pt x="1451058" y="793502"/>
                  </a:lnTo>
                  <a:lnTo>
                    <a:pt x="1451249" y="793502"/>
                  </a:lnTo>
                  <a:lnTo>
                    <a:pt x="1451249" y="794683"/>
                  </a:lnTo>
                  <a:lnTo>
                    <a:pt x="1453157" y="794683"/>
                  </a:lnTo>
                  <a:lnTo>
                    <a:pt x="1455256" y="794683"/>
                  </a:lnTo>
                  <a:lnTo>
                    <a:pt x="1456210" y="794683"/>
                  </a:lnTo>
                  <a:lnTo>
                    <a:pt x="1460407" y="794683"/>
                  </a:lnTo>
                  <a:lnTo>
                    <a:pt x="1460407" y="795865"/>
                  </a:lnTo>
                  <a:lnTo>
                    <a:pt x="1462506" y="795865"/>
                  </a:lnTo>
                  <a:lnTo>
                    <a:pt x="1464414" y="795865"/>
                  </a:lnTo>
                  <a:lnTo>
                    <a:pt x="1464414" y="797046"/>
                  </a:lnTo>
                  <a:lnTo>
                    <a:pt x="1465559" y="797046"/>
                  </a:lnTo>
                  <a:lnTo>
                    <a:pt x="1467658" y="797046"/>
                  </a:lnTo>
                  <a:lnTo>
                    <a:pt x="1467658" y="798228"/>
                  </a:lnTo>
                  <a:lnTo>
                    <a:pt x="1471856" y="798228"/>
                  </a:lnTo>
                  <a:lnTo>
                    <a:pt x="1471856" y="799212"/>
                  </a:lnTo>
                  <a:lnTo>
                    <a:pt x="1472810" y="799212"/>
                  </a:lnTo>
                  <a:lnTo>
                    <a:pt x="1473764" y="799212"/>
                  </a:lnTo>
                  <a:lnTo>
                    <a:pt x="1473764" y="800394"/>
                  </a:lnTo>
                  <a:lnTo>
                    <a:pt x="1475863" y="800394"/>
                  </a:lnTo>
                  <a:lnTo>
                    <a:pt x="1483113" y="800394"/>
                  </a:lnTo>
                  <a:lnTo>
                    <a:pt x="1488265" y="800394"/>
                  </a:lnTo>
                  <a:lnTo>
                    <a:pt x="1492462" y="800394"/>
                  </a:lnTo>
                  <a:lnTo>
                    <a:pt x="1492462" y="801575"/>
                  </a:lnTo>
                  <a:lnTo>
                    <a:pt x="1494561" y="801575"/>
                  </a:lnTo>
                  <a:lnTo>
                    <a:pt x="1494561" y="802756"/>
                  </a:lnTo>
                  <a:lnTo>
                    <a:pt x="1497614" y="802756"/>
                  </a:lnTo>
                  <a:lnTo>
                    <a:pt x="1498759" y="802756"/>
                  </a:lnTo>
                  <a:lnTo>
                    <a:pt x="1501812" y="802756"/>
                  </a:lnTo>
                  <a:lnTo>
                    <a:pt x="1501812" y="803938"/>
                  </a:lnTo>
                  <a:lnTo>
                    <a:pt x="1502766" y="803938"/>
                  </a:lnTo>
                  <a:lnTo>
                    <a:pt x="1504865" y="803938"/>
                  </a:lnTo>
                  <a:lnTo>
                    <a:pt x="1516313" y="803938"/>
                  </a:lnTo>
                  <a:lnTo>
                    <a:pt x="1516313" y="805119"/>
                  </a:lnTo>
                  <a:lnTo>
                    <a:pt x="1518412" y="805119"/>
                  </a:lnTo>
                  <a:lnTo>
                    <a:pt x="1518412" y="806301"/>
                  </a:lnTo>
                  <a:lnTo>
                    <a:pt x="1522609" y="806301"/>
                  </a:lnTo>
                  <a:lnTo>
                    <a:pt x="1523563" y="806301"/>
                  </a:lnTo>
                  <a:lnTo>
                    <a:pt x="1527761" y="806301"/>
                  </a:lnTo>
                  <a:lnTo>
                    <a:pt x="1528715" y="806301"/>
                  </a:lnTo>
                  <a:lnTo>
                    <a:pt x="1528715" y="808466"/>
                  </a:lnTo>
                  <a:lnTo>
                    <a:pt x="1529860" y="808466"/>
                  </a:lnTo>
                  <a:lnTo>
                    <a:pt x="1531959" y="808466"/>
                  </a:lnTo>
                  <a:lnTo>
                    <a:pt x="1532913" y="808466"/>
                  </a:lnTo>
                  <a:lnTo>
                    <a:pt x="1535012" y="808466"/>
                  </a:lnTo>
                  <a:lnTo>
                    <a:pt x="1535012" y="810829"/>
                  </a:lnTo>
                  <a:lnTo>
                    <a:pt x="1535965" y="810829"/>
                  </a:lnTo>
                  <a:lnTo>
                    <a:pt x="1539209" y="810829"/>
                  </a:lnTo>
                  <a:lnTo>
                    <a:pt x="1540163" y="810829"/>
                  </a:lnTo>
                  <a:lnTo>
                    <a:pt x="1542262" y="810829"/>
                  </a:lnTo>
                  <a:lnTo>
                    <a:pt x="1544361" y="810829"/>
                  </a:lnTo>
                  <a:lnTo>
                    <a:pt x="1544361" y="813192"/>
                  </a:lnTo>
                  <a:lnTo>
                    <a:pt x="1545315" y="813192"/>
                  </a:lnTo>
                  <a:lnTo>
                    <a:pt x="1549513" y="813192"/>
                  </a:lnTo>
                  <a:lnTo>
                    <a:pt x="1549513" y="814373"/>
                  </a:lnTo>
                  <a:lnTo>
                    <a:pt x="1552565" y="814373"/>
                  </a:lnTo>
                  <a:lnTo>
                    <a:pt x="1557717" y="814373"/>
                  </a:lnTo>
                  <a:lnTo>
                    <a:pt x="1558862" y="814373"/>
                  </a:lnTo>
                  <a:lnTo>
                    <a:pt x="1558862" y="815555"/>
                  </a:lnTo>
                  <a:lnTo>
                    <a:pt x="1559816" y="815555"/>
                  </a:lnTo>
                  <a:lnTo>
                    <a:pt x="1560961" y="815555"/>
                  </a:lnTo>
                  <a:lnTo>
                    <a:pt x="1560961" y="816736"/>
                  </a:lnTo>
                  <a:lnTo>
                    <a:pt x="1562869" y="816736"/>
                  </a:lnTo>
                  <a:lnTo>
                    <a:pt x="1564014" y="816736"/>
                  </a:lnTo>
                  <a:lnTo>
                    <a:pt x="1564968" y="816736"/>
                  </a:lnTo>
                  <a:lnTo>
                    <a:pt x="1570119" y="816736"/>
                  </a:lnTo>
                  <a:lnTo>
                    <a:pt x="1570119" y="817918"/>
                  </a:lnTo>
                  <a:lnTo>
                    <a:pt x="1575462" y="817918"/>
                  </a:lnTo>
                  <a:lnTo>
                    <a:pt x="1582712" y="817918"/>
                  </a:lnTo>
                  <a:lnTo>
                    <a:pt x="1582712" y="819099"/>
                  </a:lnTo>
                  <a:lnTo>
                    <a:pt x="1583666" y="819099"/>
                  </a:lnTo>
                  <a:lnTo>
                    <a:pt x="1583666" y="820280"/>
                  </a:lnTo>
                  <a:lnTo>
                    <a:pt x="1584811" y="820280"/>
                  </a:lnTo>
                  <a:lnTo>
                    <a:pt x="1585765" y="820280"/>
                  </a:lnTo>
                  <a:lnTo>
                    <a:pt x="1592062" y="820280"/>
                  </a:lnTo>
                  <a:lnTo>
                    <a:pt x="1592062" y="822643"/>
                  </a:lnTo>
                  <a:lnTo>
                    <a:pt x="1593016" y="822643"/>
                  </a:lnTo>
                  <a:lnTo>
                    <a:pt x="1593016" y="823824"/>
                  </a:lnTo>
                  <a:lnTo>
                    <a:pt x="1593970" y="823824"/>
                  </a:lnTo>
                  <a:lnTo>
                    <a:pt x="1596069" y="823824"/>
                  </a:lnTo>
                  <a:lnTo>
                    <a:pt x="1596069" y="825006"/>
                  </a:lnTo>
                  <a:lnTo>
                    <a:pt x="1598167" y="825006"/>
                  </a:lnTo>
                  <a:lnTo>
                    <a:pt x="1603319" y="825006"/>
                  </a:lnTo>
                  <a:lnTo>
                    <a:pt x="1603319" y="826187"/>
                  </a:lnTo>
                  <a:lnTo>
                    <a:pt x="1604464" y="826187"/>
                  </a:lnTo>
                  <a:lnTo>
                    <a:pt x="1612668" y="826187"/>
                  </a:lnTo>
                  <a:lnTo>
                    <a:pt x="1612668" y="827369"/>
                  </a:lnTo>
                  <a:lnTo>
                    <a:pt x="1613813" y="827369"/>
                  </a:lnTo>
                  <a:lnTo>
                    <a:pt x="1614767" y="827369"/>
                  </a:lnTo>
                  <a:lnTo>
                    <a:pt x="1617820" y="827369"/>
                  </a:lnTo>
                  <a:lnTo>
                    <a:pt x="1619919" y="827369"/>
                  </a:lnTo>
                  <a:lnTo>
                    <a:pt x="1622972" y="827369"/>
                  </a:lnTo>
                  <a:lnTo>
                    <a:pt x="1629268" y="827369"/>
                  </a:lnTo>
                  <a:lnTo>
                    <a:pt x="1631367" y="827369"/>
                  </a:lnTo>
                  <a:lnTo>
                    <a:pt x="1632321" y="827369"/>
                  </a:lnTo>
                  <a:lnTo>
                    <a:pt x="1635565" y="827369"/>
                  </a:lnTo>
                  <a:lnTo>
                    <a:pt x="1636519" y="827369"/>
                  </a:lnTo>
                  <a:lnTo>
                    <a:pt x="1638618" y="827369"/>
                  </a:lnTo>
                  <a:lnTo>
                    <a:pt x="1639572" y="827369"/>
                  </a:lnTo>
                  <a:lnTo>
                    <a:pt x="1648921" y="827369"/>
                  </a:lnTo>
                  <a:lnTo>
                    <a:pt x="1651020" y="827369"/>
                  </a:lnTo>
                  <a:lnTo>
                    <a:pt x="1654073" y="827369"/>
                  </a:lnTo>
                  <a:lnTo>
                    <a:pt x="1654073" y="828550"/>
                  </a:lnTo>
                  <a:lnTo>
                    <a:pt x="1655217" y="828550"/>
                  </a:lnTo>
                  <a:lnTo>
                    <a:pt x="1657316" y="828550"/>
                  </a:lnTo>
                  <a:lnTo>
                    <a:pt x="1662468" y="828550"/>
                  </a:lnTo>
                  <a:lnTo>
                    <a:pt x="1663422" y="828550"/>
                  </a:lnTo>
                  <a:lnTo>
                    <a:pt x="1669719" y="828550"/>
                  </a:lnTo>
                  <a:lnTo>
                    <a:pt x="1670673" y="828550"/>
                  </a:lnTo>
                  <a:lnTo>
                    <a:pt x="1670673" y="829928"/>
                  </a:lnTo>
                  <a:lnTo>
                    <a:pt x="1672771" y="829928"/>
                  </a:lnTo>
                  <a:lnTo>
                    <a:pt x="1674870" y="829928"/>
                  </a:lnTo>
                  <a:lnTo>
                    <a:pt x="1674870" y="832291"/>
                  </a:lnTo>
                  <a:lnTo>
                    <a:pt x="1677923" y="832291"/>
                  </a:lnTo>
                  <a:lnTo>
                    <a:pt x="1677923" y="833473"/>
                  </a:lnTo>
                  <a:lnTo>
                    <a:pt x="1681167" y="833473"/>
                  </a:lnTo>
                  <a:lnTo>
                    <a:pt x="1684220" y="833473"/>
                  </a:lnTo>
                  <a:lnTo>
                    <a:pt x="1684220" y="834654"/>
                  </a:lnTo>
                  <a:lnTo>
                    <a:pt x="1687272" y="834654"/>
                  </a:lnTo>
                  <a:lnTo>
                    <a:pt x="1687272" y="836032"/>
                  </a:lnTo>
                  <a:lnTo>
                    <a:pt x="1689371" y="836032"/>
                  </a:lnTo>
                  <a:lnTo>
                    <a:pt x="1691470" y="836032"/>
                  </a:lnTo>
                  <a:lnTo>
                    <a:pt x="1691470" y="837214"/>
                  </a:lnTo>
                  <a:lnTo>
                    <a:pt x="1695668" y="837214"/>
                  </a:lnTo>
                  <a:lnTo>
                    <a:pt x="1695668" y="838395"/>
                  </a:lnTo>
                  <a:lnTo>
                    <a:pt x="1696622" y="838395"/>
                  </a:lnTo>
                  <a:lnTo>
                    <a:pt x="1696622" y="839576"/>
                  </a:lnTo>
                  <a:lnTo>
                    <a:pt x="1699675" y="839576"/>
                  </a:lnTo>
                  <a:lnTo>
                    <a:pt x="1702918" y="839576"/>
                  </a:lnTo>
                  <a:lnTo>
                    <a:pt x="1705017" y="839576"/>
                  </a:lnTo>
                  <a:lnTo>
                    <a:pt x="1705017" y="840758"/>
                  </a:lnTo>
                  <a:lnTo>
                    <a:pt x="1705971" y="840758"/>
                  </a:lnTo>
                  <a:lnTo>
                    <a:pt x="1709024" y="840758"/>
                  </a:lnTo>
                  <a:lnTo>
                    <a:pt x="1710169" y="840758"/>
                  </a:lnTo>
                  <a:lnTo>
                    <a:pt x="1713222" y="840758"/>
                  </a:lnTo>
                  <a:lnTo>
                    <a:pt x="1713222" y="842136"/>
                  </a:lnTo>
                  <a:lnTo>
                    <a:pt x="1727723" y="842136"/>
                  </a:lnTo>
                  <a:lnTo>
                    <a:pt x="1732874" y="842136"/>
                  </a:lnTo>
                  <a:lnTo>
                    <a:pt x="1732874" y="843317"/>
                  </a:lnTo>
                  <a:lnTo>
                    <a:pt x="1737072" y="843317"/>
                  </a:lnTo>
                  <a:lnTo>
                    <a:pt x="1737072" y="844499"/>
                  </a:lnTo>
                  <a:lnTo>
                    <a:pt x="1739171" y="844499"/>
                  </a:lnTo>
                  <a:lnTo>
                    <a:pt x="1740125" y="844499"/>
                  </a:lnTo>
                  <a:lnTo>
                    <a:pt x="1740125" y="845877"/>
                  </a:lnTo>
                  <a:lnTo>
                    <a:pt x="1743369" y="845877"/>
                  </a:lnTo>
                  <a:lnTo>
                    <a:pt x="1744323" y="845877"/>
                  </a:lnTo>
                  <a:lnTo>
                    <a:pt x="1745277" y="845877"/>
                  </a:lnTo>
                  <a:lnTo>
                    <a:pt x="1745277" y="847059"/>
                  </a:lnTo>
                  <a:lnTo>
                    <a:pt x="1746421" y="847059"/>
                  </a:lnTo>
                  <a:lnTo>
                    <a:pt x="1746421" y="848240"/>
                  </a:lnTo>
                  <a:lnTo>
                    <a:pt x="1748520" y="848240"/>
                  </a:lnTo>
                  <a:lnTo>
                    <a:pt x="1750619" y="848240"/>
                  </a:lnTo>
                  <a:lnTo>
                    <a:pt x="1752527" y="848240"/>
                  </a:lnTo>
                  <a:lnTo>
                    <a:pt x="1755771" y="848240"/>
                  </a:lnTo>
                  <a:lnTo>
                    <a:pt x="1755771" y="849421"/>
                  </a:lnTo>
                  <a:lnTo>
                    <a:pt x="1756725" y="849421"/>
                  </a:lnTo>
                  <a:lnTo>
                    <a:pt x="1763975" y="849421"/>
                  </a:lnTo>
                  <a:lnTo>
                    <a:pt x="1764548" y="849421"/>
                  </a:lnTo>
                  <a:lnTo>
                    <a:pt x="1764548" y="850800"/>
                  </a:lnTo>
                  <a:lnTo>
                    <a:pt x="1772371" y="850800"/>
                  </a:lnTo>
                  <a:lnTo>
                    <a:pt x="1772371" y="851981"/>
                  </a:lnTo>
                  <a:lnTo>
                    <a:pt x="1773325" y="851981"/>
                  </a:lnTo>
                  <a:lnTo>
                    <a:pt x="1775424" y="851981"/>
                  </a:lnTo>
                  <a:lnTo>
                    <a:pt x="1776378" y="851981"/>
                  </a:lnTo>
                  <a:lnTo>
                    <a:pt x="1777522" y="851981"/>
                  </a:lnTo>
                  <a:lnTo>
                    <a:pt x="1778476" y="851981"/>
                  </a:lnTo>
                  <a:lnTo>
                    <a:pt x="1778476" y="853359"/>
                  </a:lnTo>
                  <a:lnTo>
                    <a:pt x="1779621" y="853359"/>
                  </a:lnTo>
                  <a:lnTo>
                    <a:pt x="1784773" y="853359"/>
                  </a:lnTo>
                  <a:lnTo>
                    <a:pt x="1784773" y="854541"/>
                  </a:lnTo>
                  <a:lnTo>
                    <a:pt x="1786872" y="854541"/>
                  </a:lnTo>
                  <a:lnTo>
                    <a:pt x="1786872" y="855722"/>
                  </a:lnTo>
                  <a:lnTo>
                    <a:pt x="1789925" y="855722"/>
                  </a:lnTo>
                  <a:lnTo>
                    <a:pt x="1792023" y="855722"/>
                  </a:lnTo>
                  <a:lnTo>
                    <a:pt x="1792023" y="857100"/>
                  </a:lnTo>
                  <a:lnTo>
                    <a:pt x="1795076" y="857100"/>
                  </a:lnTo>
                  <a:lnTo>
                    <a:pt x="1800228" y="857100"/>
                  </a:lnTo>
                  <a:lnTo>
                    <a:pt x="1802327" y="857100"/>
                  </a:lnTo>
                  <a:lnTo>
                    <a:pt x="1802327" y="858282"/>
                  </a:lnTo>
                  <a:lnTo>
                    <a:pt x="1803472" y="858282"/>
                  </a:lnTo>
                  <a:lnTo>
                    <a:pt x="1803472" y="859660"/>
                  </a:lnTo>
                  <a:lnTo>
                    <a:pt x="1804426" y="859660"/>
                  </a:lnTo>
                  <a:lnTo>
                    <a:pt x="1810722" y="859660"/>
                  </a:lnTo>
                  <a:lnTo>
                    <a:pt x="1810722" y="860841"/>
                  </a:lnTo>
                  <a:lnTo>
                    <a:pt x="1812630" y="860841"/>
                  </a:lnTo>
                  <a:lnTo>
                    <a:pt x="1812630" y="862023"/>
                  </a:lnTo>
                  <a:lnTo>
                    <a:pt x="1817973" y="862023"/>
                  </a:lnTo>
                  <a:lnTo>
                    <a:pt x="1818927" y="862023"/>
                  </a:lnTo>
                  <a:lnTo>
                    <a:pt x="1820072" y="862023"/>
                  </a:lnTo>
                  <a:lnTo>
                    <a:pt x="1825223" y="862023"/>
                  </a:lnTo>
                  <a:lnTo>
                    <a:pt x="1825223" y="864583"/>
                  </a:lnTo>
                  <a:lnTo>
                    <a:pt x="1826177" y="864583"/>
                  </a:lnTo>
                  <a:lnTo>
                    <a:pt x="1827131" y="864583"/>
                  </a:lnTo>
                  <a:lnTo>
                    <a:pt x="1830375" y="864583"/>
                  </a:lnTo>
                  <a:lnTo>
                    <a:pt x="1830375" y="865961"/>
                  </a:lnTo>
                  <a:lnTo>
                    <a:pt x="1831329" y="865961"/>
                  </a:lnTo>
                  <a:lnTo>
                    <a:pt x="1832474" y="865961"/>
                  </a:lnTo>
                  <a:lnTo>
                    <a:pt x="1832474" y="867142"/>
                  </a:lnTo>
                  <a:lnTo>
                    <a:pt x="1834572" y="867142"/>
                  </a:lnTo>
                  <a:lnTo>
                    <a:pt x="1835527" y="867142"/>
                  </a:lnTo>
                  <a:lnTo>
                    <a:pt x="1836480" y="867142"/>
                  </a:lnTo>
                  <a:lnTo>
                    <a:pt x="1836480" y="868521"/>
                  </a:lnTo>
                  <a:lnTo>
                    <a:pt x="1840678" y="868521"/>
                  </a:lnTo>
                  <a:lnTo>
                    <a:pt x="1840678" y="869702"/>
                  </a:lnTo>
                  <a:lnTo>
                    <a:pt x="1844876" y="869702"/>
                  </a:lnTo>
                  <a:lnTo>
                    <a:pt x="1844876" y="871080"/>
                  </a:lnTo>
                  <a:lnTo>
                    <a:pt x="1851172" y="871080"/>
                  </a:lnTo>
                  <a:lnTo>
                    <a:pt x="1857278" y="871080"/>
                  </a:lnTo>
                  <a:lnTo>
                    <a:pt x="1860522" y="871080"/>
                  </a:lnTo>
                  <a:lnTo>
                    <a:pt x="1860522" y="872262"/>
                  </a:lnTo>
                  <a:lnTo>
                    <a:pt x="1865673" y="872262"/>
                  </a:lnTo>
                  <a:lnTo>
                    <a:pt x="1867772" y="872262"/>
                  </a:lnTo>
                  <a:lnTo>
                    <a:pt x="1871779" y="872262"/>
                  </a:lnTo>
                  <a:lnTo>
                    <a:pt x="1871779" y="875018"/>
                  </a:lnTo>
                  <a:lnTo>
                    <a:pt x="1872924" y="875018"/>
                  </a:lnTo>
                  <a:lnTo>
                    <a:pt x="1876931" y="875018"/>
                  </a:lnTo>
                  <a:lnTo>
                    <a:pt x="1880174" y="875018"/>
                  </a:lnTo>
                  <a:lnTo>
                    <a:pt x="1882273" y="875018"/>
                  </a:lnTo>
                  <a:lnTo>
                    <a:pt x="1882273" y="876200"/>
                  </a:lnTo>
                  <a:lnTo>
                    <a:pt x="1883227" y="876200"/>
                  </a:lnTo>
                  <a:lnTo>
                    <a:pt x="1883227" y="877381"/>
                  </a:lnTo>
                  <a:lnTo>
                    <a:pt x="1887425" y="877381"/>
                  </a:lnTo>
                  <a:lnTo>
                    <a:pt x="1891623" y="877381"/>
                  </a:lnTo>
                  <a:lnTo>
                    <a:pt x="1894675" y="877381"/>
                  </a:lnTo>
                  <a:lnTo>
                    <a:pt x="1896774" y="877381"/>
                  </a:lnTo>
                  <a:lnTo>
                    <a:pt x="1896774" y="878759"/>
                  </a:lnTo>
                  <a:lnTo>
                    <a:pt x="1897728" y="878759"/>
                  </a:lnTo>
                  <a:lnTo>
                    <a:pt x="1897728" y="880138"/>
                  </a:lnTo>
                  <a:lnTo>
                    <a:pt x="1901926" y="880138"/>
                  </a:lnTo>
                  <a:lnTo>
                    <a:pt x="1904025" y="880138"/>
                  </a:lnTo>
                  <a:lnTo>
                    <a:pt x="1904025" y="881319"/>
                  </a:lnTo>
                  <a:lnTo>
                    <a:pt x="1906124" y="881319"/>
                  </a:lnTo>
                  <a:lnTo>
                    <a:pt x="1911275" y="881319"/>
                  </a:lnTo>
                  <a:lnTo>
                    <a:pt x="1911275" y="882697"/>
                  </a:lnTo>
                  <a:lnTo>
                    <a:pt x="1915473" y="882697"/>
                  </a:lnTo>
                  <a:lnTo>
                    <a:pt x="1919480" y="882697"/>
                  </a:lnTo>
                  <a:lnTo>
                    <a:pt x="1919480" y="884076"/>
                  </a:lnTo>
                  <a:lnTo>
                    <a:pt x="1920625" y="884076"/>
                  </a:lnTo>
                  <a:lnTo>
                    <a:pt x="1921579" y="884076"/>
                  </a:lnTo>
                  <a:lnTo>
                    <a:pt x="1922533" y="884076"/>
                  </a:lnTo>
                  <a:lnTo>
                    <a:pt x="1922533" y="885257"/>
                  </a:lnTo>
                  <a:lnTo>
                    <a:pt x="1923678" y="885257"/>
                  </a:lnTo>
                  <a:lnTo>
                    <a:pt x="1927875" y="885257"/>
                  </a:lnTo>
                  <a:lnTo>
                    <a:pt x="1930928" y="885257"/>
                  </a:lnTo>
                  <a:lnTo>
                    <a:pt x="1930928" y="886635"/>
                  </a:lnTo>
                  <a:lnTo>
                    <a:pt x="1933981" y="886635"/>
                  </a:lnTo>
                  <a:lnTo>
                    <a:pt x="1933981" y="887817"/>
                  </a:lnTo>
                  <a:lnTo>
                    <a:pt x="1936080" y="887817"/>
                  </a:lnTo>
                  <a:lnTo>
                    <a:pt x="1937225" y="887817"/>
                  </a:lnTo>
                  <a:lnTo>
                    <a:pt x="1938179" y="887817"/>
                  </a:lnTo>
                  <a:lnTo>
                    <a:pt x="1939133" y="887817"/>
                  </a:lnTo>
                  <a:lnTo>
                    <a:pt x="1941232" y="887817"/>
                  </a:lnTo>
                  <a:lnTo>
                    <a:pt x="1946383" y="887817"/>
                  </a:lnTo>
                  <a:lnTo>
                    <a:pt x="1947528" y="887817"/>
                  </a:lnTo>
                  <a:lnTo>
                    <a:pt x="1947528" y="889195"/>
                  </a:lnTo>
                  <a:lnTo>
                    <a:pt x="1948482" y="889195"/>
                  </a:lnTo>
                  <a:lnTo>
                    <a:pt x="1951726" y="889195"/>
                  </a:lnTo>
                  <a:lnTo>
                    <a:pt x="1953634" y="889195"/>
                  </a:lnTo>
                  <a:lnTo>
                    <a:pt x="1955732" y="889195"/>
                  </a:lnTo>
                  <a:lnTo>
                    <a:pt x="1956877" y="889195"/>
                  </a:lnTo>
                  <a:lnTo>
                    <a:pt x="1958976" y="889195"/>
                  </a:lnTo>
                  <a:lnTo>
                    <a:pt x="1959930" y="889195"/>
                  </a:lnTo>
                  <a:lnTo>
                    <a:pt x="1961075" y="889195"/>
                  </a:lnTo>
                  <a:lnTo>
                    <a:pt x="1965082" y="889195"/>
                  </a:lnTo>
                  <a:lnTo>
                    <a:pt x="1968135" y="889195"/>
                  </a:lnTo>
                  <a:lnTo>
                    <a:pt x="1968135" y="890573"/>
                  </a:lnTo>
                  <a:lnTo>
                    <a:pt x="1971378" y="890573"/>
                  </a:lnTo>
                  <a:lnTo>
                    <a:pt x="1972332" y="890573"/>
                  </a:lnTo>
                  <a:lnTo>
                    <a:pt x="1976530" y="890573"/>
                  </a:lnTo>
                  <a:lnTo>
                    <a:pt x="1976530" y="891951"/>
                  </a:lnTo>
                  <a:lnTo>
                    <a:pt x="1979583" y="891951"/>
                  </a:lnTo>
                  <a:lnTo>
                    <a:pt x="1979583" y="893330"/>
                  </a:lnTo>
                  <a:lnTo>
                    <a:pt x="1980728" y="893330"/>
                  </a:lnTo>
                  <a:lnTo>
                    <a:pt x="1981682" y="893330"/>
                  </a:lnTo>
                  <a:lnTo>
                    <a:pt x="1981682" y="894511"/>
                  </a:lnTo>
                  <a:lnTo>
                    <a:pt x="1982827" y="894511"/>
                  </a:lnTo>
                  <a:lnTo>
                    <a:pt x="1983781" y="894511"/>
                  </a:lnTo>
                  <a:lnTo>
                    <a:pt x="1983781" y="895889"/>
                  </a:lnTo>
                  <a:lnTo>
                    <a:pt x="1984735" y="895889"/>
                  </a:lnTo>
                  <a:lnTo>
                    <a:pt x="1985879" y="895889"/>
                  </a:lnTo>
                  <a:lnTo>
                    <a:pt x="1985879" y="897268"/>
                  </a:lnTo>
                  <a:lnTo>
                    <a:pt x="1987978" y="897268"/>
                  </a:lnTo>
                  <a:lnTo>
                    <a:pt x="1994084" y="897268"/>
                  </a:lnTo>
                  <a:lnTo>
                    <a:pt x="1994084" y="898646"/>
                  </a:lnTo>
                  <a:lnTo>
                    <a:pt x="1997328" y="898646"/>
                  </a:lnTo>
                  <a:lnTo>
                    <a:pt x="1999426" y="898646"/>
                  </a:lnTo>
                  <a:lnTo>
                    <a:pt x="2001335" y="898646"/>
                  </a:lnTo>
                  <a:lnTo>
                    <a:pt x="2002479" y="898646"/>
                  </a:lnTo>
                  <a:lnTo>
                    <a:pt x="2005532" y="898646"/>
                  </a:lnTo>
                  <a:lnTo>
                    <a:pt x="2007631" y="898646"/>
                  </a:lnTo>
                  <a:lnTo>
                    <a:pt x="2010684" y="898646"/>
                  </a:lnTo>
                  <a:lnTo>
                    <a:pt x="2014882" y="898646"/>
                  </a:lnTo>
                  <a:lnTo>
                    <a:pt x="2014882" y="900024"/>
                  </a:lnTo>
                  <a:lnTo>
                    <a:pt x="2016980" y="900024"/>
                  </a:lnTo>
                  <a:lnTo>
                    <a:pt x="2017934" y="900024"/>
                  </a:lnTo>
                  <a:lnTo>
                    <a:pt x="2020033" y="900024"/>
                  </a:lnTo>
                  <a:lnTo>
                    <a:pt x="2020987" y="900024"/>
                  </a:lnTo>
                  <a:lnTo>
                    <a:pt x="2023086" y="900024"/>
                  </a:lnTo>
                  <a:lnTo>
                    <a:pt x="2024231" y="900024"/>
                  </a:lnTo>
                  <a:lnTo>
                    <a:pt x="2026330" y="900024"/>
                  </a:lnTo>
                  <a:lnTo>
                    <a:pt x="2029382" y="900024"/>
                  </a:lnTo>
                  <a:lnTo>
                    <a:pt x="2029382" y="901403"/>
                  </a:lnTo>
                  <a:lnTo>
                    <a:pt x="2030337" y="901403"/>
                  </a:lnTo>
                  <a:lnTo>
                    <a:pt x="2034534" y="901403"/>
                  </a:lnTo>
                  <a:lnTo>
                    <a:pt x="2035679" y="901403"/>
                  </a:lnTo>
                  <a:lnTo>
                    <a:pt x="2035679" y="902781"/>
                  </a:lnTo>
                  <a:lnTo>
                    <a:pt x="2036633" y="902781"/>
                  </a:lnTo>
                  <a:lnTo>
                    <a:pt x="2038732" y="902781"/>
                  </a:lnTo>
                  <a:lnTo>
                    <a:pt x="2040831" y="902781"/>
                  </a:lnTo>
                  <a:lnTo>
                    <a:pt x="2041785" y="902781"/>
                  </a:lnTo>
                  <a:lnTo>
                    <a:pt x="2041785" y="904159"/>
                  </a:lnTo>
                  <a:lnTo>
                    <a:pt x="2043884" y="904159"/>
                  </a:lnTo>
                  <a:lnTo>
                    <a:pt x="2049035" y="904159"/>
                  </a:lnTo>
                  <a:lnTo>
                    <a:pt x="2052279" y="904159"/>
                  </a:lnTo>
                  <a:lnTo>
                    <a:pt x="2053233" y="904159"/>
                  </a:lnTo>
                  <a:lnTo>
                    <a:pt x="2054187" y="904159"/>
                  </a:lnTo>
                  <a:lnTo>
                    <a:pt x="2055332" y="904159"/>
                  </a:lnTo>
                  <a:lnTo>
                    <a:pt x="2055332" y="905538"/>
                  </a:lnTo>
                  <a:lnTo>
                    <a:pt x="2056286" y="905538"/>
                  </a:lnTo>
                  <a:lnTo>
                    <a:pt x="2056286" y="906916"/>
                  </a:lnTo>
                  <a:lnTo>
                    <a:pt x="2061437" y="906916"/>
                  </a:lnTo>
                  <a:lnTo>
                    <a:pt x="2062582" y="906916"/>
                  </a:lnTo>
                  <a:lnTo>
                    <a:pt x="2062582" y="908491"/>
                  </a:lnTo>
                  <a:lnTo>
                    <a:pt x="2063536" y="908491"/>
                  </a:lnTo>
                  <a:lnTo>
                    <a:pt x="2063536" y="909869"/>
                  </a:lnTo>
                  <a:lnTo>
                    <a:pt x="2066589" y="909869"/>
                  </a:lnTo>
                  <a:lnTo>
                    <a:pt x="2067734" y="909869"/>
                  </a:lnTo>
                  <a:lnTo>
                    <a:pt x="2074030" y="909869"/>
                  </a:lnTo>
                  <a:lnTo>
                    <a:pt x="2080136" y="909869"/>
                  </a:lnTo>
                  <a:lnTo>
                    <a:pt x="2081281" y="909869"/>
                  </a:lnTo>
                  <a:lnTo>
                    <a:pt x="2083189" y="909869"/>
                  </a:lnTo>
                  <a:lnTo>
                    <a:pt x="2084334" y="909869"/>
                  </a:lnTo>
                  <a:lnTo>
                    <a:pt x="2084334" y="911248"/>
                  </a:lnTo>
                  <a:lnTo>
                    <a:pt x="2085288" y="911248"/>
                  </a:lnTo>
                  <a:lnTo>
                    <a:pt x="2085288" y="912626"/>
                  </a:lnTo>
                  <a:lnTo>
                    <a:pt x="2086433" y="912626"/>
                  </a:lnTo>
                  <a:lnTo>
                    <a:pt x="2087387" y="912626"/>
                  </a:lnTo>
                  <a:lnTo>
                    <a:pt x="2090440" y="912626"/>
                  </a:lnTo>
                  <a:lnTo>
                    <a:pt x="2091584" y="912626"/>
                  </a:lnTo>
                  <a:lnTo>
                    <a:pt x="2092538" y="912626"/>
                  </a:lnTo>
                  <a:lnTo>
                    <a:pt x="2094637" y="912626"/>
                  </a:lnTo>
                  <a:lnTo>
                    <a:pt x="2094637" y="914004"/>
                  </a:lnTo>
                  <a:lnTo>
                    <a:pt x="2095782" y="914004"/>
                  </a:lnTo>
                  <a:lnTo>
                    <a:pt x="2095782" y="915579"/>
                  </a:lnTo>
                  <a:lnTo>
                    <a:pt x="2097690" y="915579"/>
                  </a:lnTo>
                  <a:lnTo>
                    <a:pt x="2097690" y="916958"/>
                  </a:lnTo>
                  <a:lnTo>
                    <a:pt x="2098835" y="916958"/>
                  </a:lnTo>
                  <a:lnTo>
                    <a:pt x="2100934" y="916958"/>
                  </a:lnTo>
                  <a:lnTo>
                    <a:pt x="2103987" y="916958"/>
                  </a:lnTo>
                  <a:lnTo>
                    <a:pt x="2105131" y="916958"/>
                  </a:lnTo>
                  <a:lnTo>
                    <a:pt x="2106085" y="916958"/>
                  </a:lnTo>
                  <a:lnTo>
                    <a:pt x="2106085" y="921289"/>
                  </a:lnTo>
                  <a:lnTo>
                    <a:pt x="2108184" y="921289"/>
                  </a:lnTo>
                  <a:lnTo>
                    <a:pt x="2108948" y="921289"/>
                  </a:lnTo>
                  <a:lnTo>
                    <a:pt x="2108948" y="922668"/>
                  </a:lnTo>
                  <a:lnTo>
                    <a:pt x="2110283" y="922668"/>
                  </a:lnTo>
                  <a:lnTo>
                    <a:pt x="2110283" y="924243"/>
                  </a:lnTo>
                  <a:lnTo>
                    <a:pt x="2111237" y="924243"/>
                  </a:lnTo>
                  <a:lnTo>
                    <a:pt x="2116389" y="924243"/>
                  </a:lnTo>
                  <a:lnTo>
                    <a:pt x="2117534" y="924243"/>
                  </a:lnTo>
                  <a:lnTo>
                    <a:pt x="2119632" y="924243"/>
                  </a:lnTo>
                  <a:lnTo>
                    <a:pt x="2120587" y="924243"/>
                  </a:lnTo>
                  <a:lnTo>
                    <a:pt x="2120587" y="925621"/>
                  </a:lnTo>
                  <a:lnTo>
                    <a:pt x="2123639" y="925621"/>
                  </a:lnTo>
                  <a:lnTo>
                    <a:pt x="2126883" y="925621"/>
                  </a:lnTo>
                  <a:lnTo>
                    <a:pt x="2132989" y="925621"/>
                  </a:lnTo>
                  <a:lnTo>
                    <a:pt x="2133943" y="925621"/>
                  </a:lnTo>
                  <a:lnTo>
                    <a:pt x="2139285" y="925621"/>
                  </a:lnTo>
                  <a:lnTo>
                    <a:pt x="2139285" y="926999"/>
                  </a:lnTo>
                  <a:lnTo>
                    <a:pt x="2140239" y="926999"/>
                  </a:lnTo>
                  <a:lnTo>
                    <a:pt x="2141384" y="926999"/>
                  </a:lnTo>
                  <a:lnTo>
                    <a:pt x="2141384" y="928575"/>
                  </a:lnTo>
                  <a:lnTo>
                    <a:pt x="2142338" y="928575"/>
                  </a:lnTo>
                  <a:lnTo>
                    <a:pt x="2144437" y="928575"/>
                  </a:lnTo>
                  <a:lnTo>
                    <a:pt x="2145391" y="928575"/>
                  </a:lnTo>
                  <a:lnTo>
                    <a:pt x="2145391" y="931528"/>
                  </a:lnTo>
                  <a:lnTo>
                    <a:pt x="2146536" y="931528"/>
                  </a:lnTo>
                  <a:lnTo>
                    <a:pt x="2147490" y="931528"/>
                  </a:lnTo>
                  <a:lnTo>
                    <a:pt x="2148635" y="931528"/>
                  </a:lnTo>
                  <a:lnTo>
                    <a:pt x="2148635" y="932906"/>
                  </a:lnTo>
                  <a:lnTo>
                    <a:pt x="2151687" y="932906"/>
                  </a:lnTo>
                  <a:lnTo>
                    <a:pt x="2153786" y="932906"/>
                  </a:lnTo>
                  <a:lnTo>
                    <a:pt x="2153786" y="934482"/>
                  </a:lnTo>
                  <a:lnTo>
                    <a:pt x="2155885" y="934482"/>
                  </a:lnTo>
                  <a:lnTo>
                    <a:pt x="2158938" y="934482"/>
                  </a:lnTo>
                  <a:lnTo>
                    <a:pt x="2158938" y="935860"/>
                  </a:lnTo>
                  <a:lnTo>
                    <a:pt x="2159892" y="935860"/>
                  </a:lnTo>
                  <a:lnTo>
                    <a:pt x="2161991" y="935860"/>
                  </a:lnTo>
                  <a:lnTo>
                    <a:pt x="2163136" y="935860"/>
                  </a:lnTo>
                  <a:lnTo>
                    <a:pt x="2168287" y="935860"/>
                  </a:lnTo>
                  <a:lnTo>
                    <a:pt x="2170386" y="935860"/>
                  </a:lnTo>
                  <a:lnTo>
                    <a:pt x="2170386" y="937435"/>
                  </a:lnTo>
                  <a:lnTo>
                    <a:pt x="2170768" y="937435"/>
                  </a:lnTo>
                  <a:lnTo>
                    <a:pt x="2170768" y="938813"/>
                  </a:lnTo>
                  <a:lnTo>
                    <a:pt x="2175538" y="938813"/>
                  </a:lnTo>
                  <a:lnTo>
                    <a:pt x="2176492" y="938813"/>
                  </a:lnTo>
                  <a:lnTo>
                    <a:pt x="2176492" y="940389"/>
                  </a:lnTo>
                  <a:lnTo>
                    <a:pt x="2177637" y="940389"/>
                  </a:lnTo>
                  <a:lnTo>
                    <a:pt x="2177637" y="941767"/>
                  </a:lnTo>
                  <a:lnTo>
                    <a:pt x="2180689" y="941767"/>
                  </a:lnTo>
                  <a:lnTo>
                    <a:pt x="2182788" y="941767"/>
                  </a:lnTo>
                  <a:lnTo>
                    <a:pt x="2183742" y="941767"/>
                  </a:lnTo>
                  <a:lnTo>
                    <a:pt x="2185841" y="941767"/>
                  </a:lnTo>
                  <a:lnTo>
                    <a:pt x="2190039" y="941767"/>
                  </a:lnTo>
                  <a:lnTo>
                    <a:pt x="2192138" y="941767"/>
                  </a:lnTo>
                  <a:lnTo>
                    <a:pt x="2196145" y="941767"/>
                  </a:lnTo>
                  <a:lnTo>
                    <a:pt x="2200342" y="941767"/>
                  </a:lnTo>
                  <a:lnTo>
                    <a:pt x="2200342" y="943342"/>
                  </a:lnTo>
                  <a:lnTo>
                    <a:pt x="2205494" y="943342"/>
                  </a:lnTo>
                  <a:lnTo>
                    <a:pt x="2208738" y="943342"/>
                  </a:lnTo>
                  <a:lnTo>
                    <a:pt x="2208738" y="944917"/>
                  </a:lnTo>
                  <a:lnTo>
                    <a:pt x="2211790" y="944917"/>
                  </a:lnTo>
                  <a:lnTo>
                    <a:pt x="2216942" y="944917"/>
                  </a:lnTo>
                  <a:lnTo>
                    <a:pt x="2218087" y="944917"/>
                  </a:lnTo>
                  <a:lnTo>
                    <a:pt x="2219995" y="944917"/>
                  </a:lnTo>
                  <a:lnTo>
                    <a:pt x="2228390" y="944917"/>
                  </a:lnTo>
                  <a:lnTo>
                    <a:pt x="2231443" y="944917"/>
                  </a:lnTo>
                  <a:lnTo>
                    <a:pt x="2231443" y="946296"/>
                  </a:lnTo>
                  <a:lnTo>
                    <a:pt x="2233542" y="946296"/>
                  </a:lnTo>
                  <a:lnTo>
                    <a:pt x="2235641" y="946296"/>
                  </a:lnTo>
                  <a:lnTo>
                    <a:pt x="2239839" y="946296"/>
                  </a:lnTo>
                  <a:lnTo>
                    <a:pt x="2239839" y="947871"/>
                  </a:lnTo>
                  <a:lnTo>
                    <a:pt x="2240792" y="947871"/>
                  </a:lnTo>
                  <a:lnTo>
                    <a:pt x="2247089" y="947871"/>
                  </a:lnTo>
                  <a:lnTo>
                    <a:pt x="2251096" y="947871"/>
                  </a:lnTo>
                  <a:lnTo>
                    <a:pt x="2251096" y="949446"/>
                  </a:lnTo>
                  <a:lnTo>
                    <a:pt x="2252241" y="949446"/>
                  </a:lnTo>
                  <a:lnTo>
                    <a:pt x="2252241" y="951021"/>
                  </a:lnTo>
                  <a:lnTo>
                    <a:pt x="2256438" y="951021"/>
                  </a:lnTo>
                  <a:lnTo>
                    <a:pt x="2261590" y="951021"/>
                  </a:lnTo>
                  <a:lnTo>
                    <a:pt x="2263689" y="951021"/>
                  </a:lnTo>
                  <a:lnTo>
                    <a:pt x="2264643" y="951021"/>
                  </a:lnTo>
                  <a:lnTo>
                    <a:pt x="2266742" y="951021"/>
                  </a:lnTo>
                  <a:lnTo>
                    <a:pt x="2268841" y="951021"/>
                  </a:lnTo>
                  <a:lnTo>
                    <a:pt x="2276091" y="951021"/>
                  </a:lnTo>
                  <a:lnTo>
                    <a:pt x="2278190" y="951021"/>
                  </a:lnTo>
                  <a:lnTo>
                    <a:pt x="2278190" y="952399"/>
                  </a:lnTo>
                  <a:lnTo>
                    <a:pt x="2278381" y="952399"/>
                  </a:lnTo>
                  <a:lnTo>
                    <a:pt x="2278381" y="953975"/>
                  </a:lnTo>
                  <a:lnTo>
                    <a:pt x="2280098" y="953975"/>
                  </a:lnTo>
                  <a:lnTo>
                    <a:pt x="2280098" y="955550"/>
                  </a:lnTo>
                  <a:lnTo>
                    <a:pt x="2281243" y="955550"/>
                  </a:lnTo>
                  <a:lnTo>
                    <a:pt x="2281243" y="957125"/>
                  </a:lnTo>
                  <a:lnTo>
                    <a:pt x="2285440" y="957125"/>
                  </a:lnTo>
                  <a:lnTo>
                    <a:pt x="2285440" y="958700"/>
                  </a:lnTo>
                  <a:lnTo>
                    <a:pt x="2290592" y="958700"/>
                  </a:lnTo>
                  <a:lnTo>
                    <a:pt x="2294599" y="958700"/>
                  </a:lnTo>
                  <a:lnTo>
                    <a:pt x="2297843" y="958700"/>
                  </a:lnTo>
                  <a:lnTo>
                    <a:pt x="2297843" y="960275"/>
                  </a:lnTo>
                  <a:lnTo>
                    <a:pt x="2298797" y="960275"/>
                  </a:lnTo>
                  <a:lnTo>
                    <a:pt x="2300896" y="960275"/>
                  </a:lnTo>
                  <a:lnTo>
                    <a:pt x="2301850" y="960275"/>
                  </a:lnTo>
                  <a:lnTo>
                    <a:pt x="2308146" y="960275"/>
                  </a:lnTo>
                  <a:lnTo>
                    <a:pt x="2308146" y="961850"/>
                  </a:lnTo>
                  <a:lnTo>
                    <a:pt x="2314443" y="961850"/>
                  </a:lnTo>
                  <a:lnTo>
                    <a:pt x="2318640" y="961850"/>
                  </a:lnTo>
                  <a:lnTo>
                    <a:pt x="2325891" y="961850"/>
                  </a:lnTo>
                  <a:lnTo>
                    <a:pt x="2328944" y="961850"/>
                  </a:lnTo>
                  <a:lnTo>
                    <a:pt x="2329898" y="961850"/>
                  </a:lnTo>
                  <a:lnTo>
                    <a:pt x="2331042" y="961850"/>
                  </a:lnTo>
                  <a:lnTo>
                    <a:pt x="2345543" y="961850"/>
                  </a:lnTo>
                  <a:lnTo>
                    <a:pt x="2346497" y="961850"/>
                  </a:lnTo>
                  <a:lnTo>
                    <a:pt x="2348596" y="961850"/>
                  </a:lnTo>
                  <a:lnTo>
                    <a:pt x="2354893" y="961850"/>
                  </a:lnTo>
                  <a:lnTo>
                    <a:pt x="2354893" y="965001"/>
                  </a:lnTo>
                  <a:lnTo>
                    <a:pt x="2355847" y="965001"/>
                  </a:lnTo>
                  <a:lnTo>
                    <a:pt x="2357946" y="965001"/>
                  </a:lnTo>
                  <a:lnTo>
                    <a:pt x="2357946" y="966576"/>
                  </a:lnTo>
                  <a:lnTo>
                    <a:pt x="2359091" y="966576"/>
                  </a:lnTo>
                  <a:lnTo>
                    <a:pt x="2360044" y="966576"/>
                  </a:lnTo>
                  <a:lnTo>
                    <a:pt x="2364242" y="966576"/>
                  </a:lnTo>
                  <a:lnTo>
                    <a:pt x="2364242" y="969726"/>
                  </a:lnTo>
                  <a:lnTo>
                    <a:pt x="2368249" y="969726"/>
                  </a:lnTo>
                  <a:lnTo>
                    <a:pt x="2368249" y="971302"/>
                  </a:lnTo>
                  <a:lnTo>
                    <a:pt x="2369394" y="971302"/>
                  </a:lnTo>
                  <a:lnTo>
                    <a:pt x="2370348" y="971302"/>
                  </a:lnTo>
                  <a:lnTo>
                    <a:pt x="2370348" y="972877"/>
                  </a:lnTo>
                  <a:lnTo>
                    <a:pt x="2373591" y="972877"/>
                  </a:lnTo>
                  <a:lnTo>
                    <a:pt x="2374546" y="972877"/>
                  </a:lnTo>
                  <a:lnTo>
                    <a:pt x="2378743" y="972877"/>
                  </a:lnTo>
                  <a:lnTo>
                    <a:pt x="2388093" y="972877"/>
                  </a:lnTo>
                  <a:lnTo>
                    <a:pt x="2399350" y="972877"/>
                  </a:lnTo>
                  <a:lnTo>
                    <a:pt x="2399350" y="974452"/>
                  </a:lnTo>
                  <a:lnTo>
                    <a:pt x="2403548" y="974452"/>
                  </a:lnTo>
                  <a:lnTo>
                    <a:pt x="2403548" y="976224"/>
                  </a:lnTo>
                  <a:lnTo>
                    <a:pt x="2406600" y="976224"/>
                  </a:lnTo>
                  <a:lnTo>
                    <a:pt x="2412897" y="976224"/>
                  </a:lnTo>
                  <a:lnTo>
                    <a:pt x="2413851" y="976224"/>
                  </a:lnTo>
                  <a:lnTo>
                    <a:pt x="2417095" y="976224"/>
                  </a:lnTo>
                  <a:lnTo>
                    <a:pt x="2418049" y="976224"/>
                  </a:lnTo>
                  <a:lnTo>
                    <a:pt x="2422246" y="976224"/>
                  </a:lnTo>
                  <a:lnTo>
                    <a:pt x="2422246" y="977602"/>
                  </a:lnTo>
                  <a:lnTo>
                    <a:pt x="2423582" y="977602"/>
                  </a:lnTo>
                  <a:lnTo>
                    <a:pt x="2423582" y="979375"/>
                  </a:lnTo>
                  <a:lnTo>
                    <a:pt x="2426444" y="979375"/>
                  </a:lnTo>
                  <a:lnTo>
                    <a:pt x="2426444" y="980950"/>
                  </a:lnTo>
                  <a:lnTo>
                    <a:pt x="2428352" y="980950"/>
                  </a:lnTo>
                  <a:lnTo>
                    <a:pt x="2429497" y="980950"/>
                  </a:lnTo>
                  <a:lnTo>
                    <a:pt x="2429497" y="982525"/>
                  </a:lnTo>
                  <a:lnTo>
                    <a:pt x="2431596" y="982525"/>
                  </a:lnTo>
                  <a:lnTo>
                    <a:pt x="2431596" y="984100"/>
                  </a:lnTo>
                  <a:lnTo>
                    <a:pt x="2435602" y="984100"/>
                  </a:lnTo>
                  <a:lnTo>
                    <a:pt x="2435602" y="985872"/>
                  </a:lnTo>
                  <a:lnTo>
                    <a:pt x="2437701" y="985872"/>
                  </a:lnTo>
                  <a:lnTo>
                    <a:pt x="2443998" y="985872"/>
                  </a:lnTo>
                  <a:lnTo>
                    <a:pt x="2444952" y="985872"/>
                  </a:lnTo>
                  <a:lnTo>
                    <a:pt x="2444952" y="987447"/>
                  </a:lnTo>
                  <a:lnTo>
                    <a:pt x="2452202" y="987447"/>
                  </a:lnTo>
                  <a:lnTo>
                    <a:pt x="2454301" y="987447"/>
                  </a:lnTo>
                  <a:lnTo>
                    <a:pt x="2456400" y="987447"/>
                  </a:lnTo>
                  <a:lnTo>
                    <a:pt x="2456400" y="989023"/>
                  </a:lnTo>
                  <a:lnTo>
                    <a:pt x="2457545" y="989023"/>
                  </a:lnTo>
                  <a:lnTo>
                    <a:pt x="2460598" y="989023"/>
                  </a:lnTo>
                  <a:lnTo>
                    <a:pt x="2462697" y="989023"/>
                  </a:lnTo>
                  <a:lnTo>
                    <a:pt x="2465750" y="989023"/>
                  </a:lnTo>
                  <a:lnTo>
                    <a:pt x="2473000" y="989023"/>
                  </a:lnTo>
                  <a:lnTo>
                    <a:pt x="2473000" y="990598"/>
                  </a:lnTo>
                  <a:lnTo>
                    <a:pt x="2473954" y="990598"/>
                  </a:lnTo>
                  <a:lnTo>
                    <a:pt x="2480251" y="990598"/>
                  </a:lnTo>
                  <a:lnTo>
                    <a:pt x="2481205" y="990598"/>
                  </a:lnTo>
                  <a:lnTo>
                    <a:pt x="2482349" y="990598"/>
                  </a:lnTo>
                  <a:lnTo>
                    <a:pt x="2482349" y="992370"/>
                  </a:lnTo>
                  <a:lnTo>
                    <a:pt x="2483303" y="992370"/>
                  </a:lnTo>
                  <a:lnTo>
                    <a:pt x="2483303" y="993945"/>
                  </a:lnTo>
                  <a:lnTo>
                    <a:pt x="2484448" y="993945"/>
                  </a:lnTo>
                  <a:lnTo>
                    <a:pt x="2488455" y="993945"/>
                  </a:lnTo>
                  <a:lnTo>
                    <a:pt x="2490554" y="993945"/>
                  </a:lnTo>
                  <a:lnTo>
                    <a:pt x="2490554" y="995520"/>
                  </a:lnTo>
                  <a:lnTo>
                    <a:pt x="2492653" y="995520"/>
                  </a:lnTo>
                  <a:lnTo>
                    <a:pt x="2492653" y="997292"/>
                  </a:lnTo>
                  <a:lnTo>
                    <a:pt x="2493797" y="997292"/>
                  </a:lnTo>
                  <a:lnTo>
                    <a:pt x="2494751" y="997292"/>
                  </a:lnTo>
                  <a:lnTo>
                    <a:pt x="2495896" y="997292"/>
                  </a:lnTo>
                  <a:lnTo>
                    <a:pt x="2495896" y="998867"/>
                  </a:lnTo>
                  <a:lnTo>
                    <a:pt x="2498949" y="998867"/>
                  </a:lnTo>
                  <a:lnTo>
                    <a:pt x="2499903" y="998867"/>
                  </a:lnTo>
                  <a:lnTo>
                    <a:pt x="2501048" y="998867"/>
                  </a:lnTo>
                  <a:lnTo>
                    <a:pt x="2501048" y="1000640"/>
                  </a:lnTo>
                  <a:lnTo>
                    <a:pt x="2508299" y="1000640"/>
                  </a:lnTo>
                  <a:lnTo>
                    <a:pt x="2516503" y="1000640"/>
                  </a:lnTo>
                  <a:lnTo>
                    <a:pt x="2516503" y="1002215"/>
                  </a:lnTo>
                  <a:lnTo>
                    <a:pt x="2517648" y="1002215"/>
                  </a:lnTo>
                  <a:lnTo>
                    <a:pt x="2517648" y="1003987"/>
                  </a:lnTo>
                  <a:lnTo>
                    <a:pt x="2519556" y="1003987"/>
                  </a:lnTo>
                  <a:lnTo>
                    <a:pt x="2519556" y="1005562"/>
                  </a:lnTo>
                  <a:lnTo>
                    <a:pt x="2524898" y="1005562"/>
                  </a:lnTo>
                  <a:lnTo>
                    <a:pt x="2530050" y="1005562"/>
                  </a:lnTo>
                  <a:lnTo>
                    <a:pt x="2530050" y="1008909"/>
                  </a:lnTo>
                  <a:lnTo>
                    <a:pt x="2533103" y="1008909"/>
                  </a:lnTo>
                  <a:lnTo>
                    <a:pt x="2533103" y="1010681"/>
                  </a:lnTo>
                  <a:lnTo>
                    <a:pt x="2536156" y="1010681"/>
                  </a:lnTo>
                  <a:lnTo>
                    <a:pt x="2537301" y="1010681"/>
                  </a:lnTo>
                  <a:lnTo>
                    <a:pt x="2537301" y="1012257"/>
                  </a:lnTo>
                  <a:lnTo>
                    <a:pt x="2538255" y="1012257"/>
                  </a:lnTo>
                  <a:lnTo>
                    <a:pt x="2539399" y="1012257"/>
                  </a:lnTo>
                  <a:lnTo>
                    <a:pt x="2540353" y="1012257"/>
                  </a:lnTo>
                  <a:lnTo>
                    <a:pt x="2547604" y="1012257"/>
                  </a:lnTo>
                  <a:lnTo>
                    <a:pt x="2551802" y="1012257"/>
                  </a:lnTo>
                  <a:lnTo>
                    <a:pt x="2551802" y="1014029"/>
                  </a:lnTo>
                  <a:lnTo>
                    <a:pt x="2557907" y="1014029"/>
                  </a:lnTo>
                  <a:lnTo>
                    <a:pt x="2563250" y="1014029"/>
                  </a:lnTo>
                  <a:lnTo>
                    <a:pt x="2573553" y="1014029"/>
                  </a:lnTo>
                  <a:lnTo>
                    <a:pt x="2573553" y="1015604"/>
                  </a:lnTo>
                  <a:lnTo>
                    <a:pt x="2576606" y="1015604"/>
                  </a:lnTo>
                  <a:lnTo>
                    <a:pt x="2580804" y="1015604"/>
                  </a:lnTo>
                  <a:lnTo>
                    <a:pt x="2581758" y="1015604"/>
                  </a:lnTo>
                  <a:lnTo>
                    <a:pt x="2592252" y="1015604"/>
                  </a:lnTo>
                  <a:lnTo>
                    <a:pt x="2601601" y="1015604"/>
                  </a:lnTo>
                  <a:lnTo>
                    <a:pt x="2601601" y="1017376"/>
                  </a:lnTo>
                  <a:lnTo>
                    <a:pt x="2602555" y="1017376"/>
                  </a:lnTo>
                  <a:lnTo>
                    <a:pt x="2603509" y="1017376"/>
                  </a:lnTo>
                  <a:lnTo>
                    <a:pt x="2608852" y="1017376"/>
                  </a:lnTo>
                  <a:lnTo>
                    <a:pt x="2608852" y="1019148"/>
                  </a:lnTo>
                  <a:lnTo>
                    <a:pt x="2610760" y="1019148"/>
                  </a:lnTo>
                  <a:lnTo>
                    <a:pt x="2611905" y="1019148"/>
                  </a:lnTo>
                  <a:lnTo>
                    <a:pt x="2614003" y="1019148"/>
                  </a:lnTo>
                  <a:lnTo>
                    <a:pt x="2621254" y="1019148"/>
                  </a:lnTo>
                  <a:lnTo>
                    <a:pt x="2621254" y="1020723"/>
                  </a:lnTo>
                  <a:lnTo>
                    <a:pt x="2625261" y="1020723"/>
                  </a:lnTo>
                  <a:lnTo>
                    <a:pt x="2633656" y="1020723"/>
                  </a:lnTo>
                  <a:lnTo>
                    <a:pt x="2633656" y="1022495"/>
                  </a:lnTo>
                  <a:lnTo>
                    <a:pt x="2639762" y="1022495"/>
                  </a:lnTo>
                  <a:lnTo>
                    <a:pt x="2648157" y="1022495"/>
                  </a:lnTo>
                  <a:lnTo>
                    <a:pt x="2648157" y="1024267"/>
                  </a:lnTo>
                  <a:lnTo>
                    <a:pt x="2650256" y="1024267"/>
                  </a:lnTo>
                  <a:lnTo>
                    <a:pt x="2650256" y="1026040"/>
                  </a:lnTo>
                  <a:lnTo>
                    <a:pt x="2652355" y="1026040"/>
                  </a:lnTo>
                  <a:lnTo>
                    <a:pt x="2654454" y="1026040"/>
                  </a:lnTo>
                  <a:lnTo>
                    <a:pt x="2657507" y="1026040"/>
                  </a:lnTo>
                  <a:lnTo>
                    <a:pt x="2663612" y="1026040"/>
                  </a:lnTo>
                  <a:lnTo>
                    <a:pt x="2664757" y="1026040"/>
                  </a:lnTo>
                  <a:lnTo>
                    <a:pt x="2672962" y="1026040"/>
                  </a:lnTo>
                  <a:lnTo>
                    <a:pt x="2674107" y="1026040"/>
                  </a:lnTo>
                  <a:lnTo>
                    <a:pt x="2674107" y="1027812"/>
                  </a:lnTo>
                  <a:lnTo>
                    <a:pt x="2680212" y="1027812"/>
                  </a:lnTo>
                  <a:lnTo>
                    <a:pt x="2680212" y="1029584"/>
                  </a:lnTo>
                  <a:lnTo>
                    <a:pt x="2695858" y="1029584"/>
                  </a:lnTo>
                  <a:lnTo>
                    <a:pt x="2695858" y="1031159"/>
                  </a:lnTo>
                  <a:lnTo>
                    <a:pt x="2698911" y="1031159"/>
                  </a:lnTo>
                  <a:lnTo>
                    <a:pt x="2698911" y="1032931"/>
                  </a:lnTo>
                  <a:lnTo>
                    <a:pt x="2712458" y="1032931"/>
                  </a:lnTo>
                  <a:lnTo>
                    <a:pt x="2712458" y="1034703"/>
                  </a:lnTo>
                  <a:lnTo>
                    <a:pt x="2717610" y="1034703"/>
                  </a:lnTo>
                  <a:lnTo>
                    <a:pt x="2717610" y="1036475"/>
                  </a:lnTo>
                  <a:lnTo>
                    <a:pt x="2720662" y="1036475"/>
                  </a:lnTo>
                  <a:lnTo>
                    <a:pt x="2721616" y="1036475"/>
                  </a:lnTo>
                  <a:lnTo>
                    <a:pt x="2730966" y="1036475"/>
                  </a:lnTo>
                  <a:lnTo>
                    <a:pt x="2730966" y="1038247"/>
                  </a:lnTo>
                  <a:lnTo>
                    <a:pt x="2732111" y="1038247"/>
                  </a:lnTo>
                  <a:lnTo>
                    <a:pt x="2732111" y="1040019"/>
                  </a:lnTo>
                  <a:lnTo>
                    <a:pt x="2734209" y="1040019"/>
                  </a:lnTo>
                  <a:lnTo>
                    <a:pt x="2734209" y="1041791"/>
                  </a:lnTo>
                  <a:lnTo>
                    <a:pt x="2739361" y="1041791"/>
                  </a:lnTo>
                  <a:lnTo>
                    <a:pt x="2739361" y="1043564"/>
                  </a:lnTo>
                  <a:lnTo>
                    <a:pt x="2745467" y="1043564"/>
                  </a:lnTo>
                  <a:lnTo>
                    <a:pt x="2746612" y="1043564"/>
                  </a:lnTo>
                  <a:lnTo>
                    <a:pt x="2751763" y="1043564"/>
                  </a:lnTo>
                  <a:lnTo>
                    <a:pt x="2753862" y="1043564"/>
                  </a:lnTo>
                  <a:lnTo>
                    <a:pt x="2753862" y="1045139"/>
                  </a:lnTo>
                  <a:lnTo>
                    <a:pt x="2759014" y="1045139"/>
                  </a:lnTo>
                  <a:lnTo>
                    <a:pt x="2762067" y="1045139"/>
                  </a:lnTo>
                  <a:lnTo>
                    <a:pt x="2762067" y="1046911"/>
                  </a:lnTo>
                  <a:lnTo>
                    <a:pt x="2763212" y="1046911"/>
                  </a:lnTo>
                  <a:lnTo>
                    <a:pt x="2763212" y="1048683"/>
                  </a:lnTo>
                  <a:lnTo>
                    <a:pt x="2764166" y="1048683"/>
                  </a:lnTo>
                  <a:lnTo>
                    <a:pt x="2764166" y="1052227"/>
                  </a:lnTo>
                  <a:lnTo>
                    <a:pt x="2769317" y="1052227"/>
                  </a:lnTo>
                  <a:lnTo>
                    <a:pt x="2771416" y="1052227"/>
                  </a:lnTo>
                  <a:lnTo>
                    <a:pt x="2771416" y="1055968"/>
                  </a:lnTo>
                  <a:lnTo>
                    <a:pt x="2775614" y="1055968"/>
                  </a:lnTo>
                  <a:lnTo>
                    <a:pt x="2779811" y="1055968"/>
                  </a:lnTo>
                  <a:lnTo>
                    <a:pt x="2783818" y="1055968"/>
                  </a:lnTo>
                  <a:lnTo>
                    <a:pt x="2783818" y="1057543"/>
                  </a:lnTo>
                  <a:lnTo>
                    <a:pt x="2794312" y="1057543"/>
                  </a:lnTo>
                  <a:lnTo>
                    <a:pt x="2794312" y="1059315"/>
                  </a:lnTo>
                  <a:lnTo>
                    <a:pt x="2795457" y="1059315"/>
                  </a:lnTo>
                  <a:lnTo>
                    <a:pt x="2795457" y="1061088"/>
                  </a:lnTo>
                  <a:lnTo>
                    <a:pt x="2796411" y="1061088"/>
                  </a:lnTo>
                  <a:lnTo>
                    <a:pt x="2796411" y="1062860"/>
                  </a:lnTo>
                  <a:lnTo>
                    <a:pt x="2797365" y="1062860"/>
                  </a:lnTo>
                  <a:lnTo>
                    <a:pt x="2799464" y="1062860"/>
                  </a:lnTo>
                  <a:lnTo>
                    <a:pt x="2802708" y="1062860"/>
                  </a:lnTo>
                  <a:lnTo>
                    <a:pt x="2804044" y="1062860"/>
                  </a:lnTo>
                  <a:lnTo>
                    <a:pt x="2804044" y="1064829"/>
                  </a:lnTo>
                  <a:lnTo>
                    <a:pt x="2806715" y="1064829"/>
                  </a:lnTo>
                  <a:lnTo>
                    <a:pt x="2806715" y="1066601"/>
                  </a:lnTo>
                  <a:lnTo>
                    <a:pt x="2807860" y="1066601"/>
                  </a:lnTo>
                  <a:lnTo>
                    <a:pt x="2811867" y="1066601"/>
                  </a:lnTo>
                  <a:lnTo>
                    <a:pt x="2811867" y="1068373"/>
                  </a:lnTo>
                  <a:lnTo>
                    <a:pt x="2815110" y="1068373"/>
                  </a:lnTo>
                  <a:lnTo>
                    <a:pt x="2815110" y="1070145"/>
                  </a:lnTo>
                  <a:lnTo>
                    <a:pt x="2821216" y="1070145"/>
                  </a:lnTo>
                  <a:lnTo>
                    <a:pt x="2823315" y="1070145"/>
                  </a:lnTo>
                  <a:lnTo>
                    <a:pt x="2823315" y="1071917"/>
                  </a:lnTo>
                  <a:lnTo>
                    <a:pt x="2824269" y="1071917"/>
                  </a:lnTo>
                  <a:lnTo>
                    <a:pt x="2833809" y="1071917"/>
                  </a:lnTo>
                  <a:lnTo>
                    <a:pt x="2838961" y="1071917"/>
                  </a:lnTo>
                  <a:lnTo>
                    <a:pt x="2840868" y="1071917"/>
                  </a:lnTo>
                  <a:lnTo>
                    <a:pt x="2840868" y="1073689"/>
                  </a:lnTo>
                  <a:lnTo>
                    <a:pt x="2850218" y="1073689"/>
                  </a:lnTo>
                  <a:lnTo>
                    <a:pt x="2854416" y="1073689"/>
                  </a:lnTo>
                  <a:lnTo>
                    <a:pt x="2854416" y="1075461"/>
                  </a:lnTo>
                  <a:lnTo>
                    <a:pt x="2855370" y="1075461"/>
                  </a:lnTo>
                  <a:lnTo>
                    <a:pt x="2855370" y="1077430"/>
                  </a:lnTo>
                  <a:lnTo>
                    <a:pt x="2865864" y="1077430"/>
                  </a:lnTo>
                  <a:lnTo>
                    <a:pt x="2867962" y="1077430"/>
                  </a:lnTo>
                  <a:lnTo>
                    <a:pt x="2867962" y="1079202"/>
                  </a:lnTo>
                  <a:lnTo>
                    <a:pt x="2870061" y="1079202"/>
                  </a:lnTo>
                  <a:lnTo>
                    <a:pt x="2870061" y="1080974"/>
                  </a:lnTo>
                  <a:lnTo>
                    <a:pt x="2871015" y="1080974"/>
                  </a:lnTo>
                  <a:lnTo>
                    <a:pt x="2874068" y="1080974"/>
                  </a:lnTo>
                  <a:lnTo>
                    <a:pt x="2880365" y="1080974"/>
                  </a:lnTo>
                  <a:lnTo>
                    <a:pt x="2880365" y="1082943"/>
                  </a:lnTo>
                  <a:lnTo>
                    <a:pt x="2881319" y="1082943"/>
                  </a:lnTo>
                  <a:lnTo>
                    <a:pt x="2881319" y="1084715"/>
                  </a:lnTo>
                  <a:lnTo>
                    <a:pt x="2882464" y="1084715"/>
                  </a:lnTo>
                  <a:lnTo>
                    <a:pt x="2883418" y="1084715"/>
                  </a:lnTo>
                  <a:lnTo>
                    <a:pt x="2884562" y="1084715"/>
                  </a:lnTo>
                  <a:lnTo>
                    <a:pt x="2885517" y="1084715"/>
                  </a:lnTo>
                  <a:lnTo>
                    <a:pt x="2885517" y="1086487"/>
                  </a:lnTo>
                  <a:lnTo>
                    <a:pt x="2891813" y="1086487"/>
                  </a:lnTo>
                  <a:lnTo>
                    <a:pt x="2892767" y="1086487"/>
                  </a:lnTo>
                  <a:lnTo>
                    <a:pt x="2895820" y="1086487"/>
                  </a:lnTo>
                  <a:lnTo>
                    <a:pt x="2902116" y="1086487"/>
                  </a:lnTo>
                  <a:lnTo>
                    <a:pt x="2903070" y="1086487"/>
                  </a:lnTo>
                  <a:lnTo>
                    <a:pt x="2903070" y="1088260"/>
                  </a:lnTo>
                  <a:lnTo>
                    <a:pt x="2911465" y="1088260"/>
                  </a:lnTo>
                  <a:lnTo>
                    <a:pt x="2911465" y="1090229"/>
                  </a:lnTo>
                  <a:lnTo>
                    <a:pt x="2912420" y="1090229"/>
                  </a:lnTo>
                  <a:lnTo>
                    <a:pt x="2921769" y="1090229"/>
                  </a:lnTo>
                  <a:lnTo>
                    <a:pt x="2928066" y="1090229"/>
                  </a:lnTo>
                  <a:lnTo>
                    <a:pt x="2931118" y="1090229"/>
                  </a:lnTo>
                  <a:lnTo>
                    <a:pt x="2937415" y="1090229"/>
                  </a:lnTo>
                  <a:lnTo>
                    <a:pt x="2938369" y="1090229"/>
                  </a:lnTo>
                  <a:lnTo>
                    <a:pt x="2941422" y="1090229"/>
                  </a:lnTo>
                  <a:lnTo>
                    <a:pt x="2943521" y="1090229"/>
                  </a:lnTo>
                  <a:lnTo>
                    <a:pt x="2943521" y="1092001"/>
                  </a:lnTo>
                  <a:lnTo>
                    <a:pt x="2944665" y="1092001"/>
                  </a:lnTo>
                  <a:lnTo>
                    <a:pt x="2950771" y="1092001"/>
                  </a:lnTo>
                  <a:lnTo>
                    <a:pt x="2952870" y="1092001"/>
                  </a:lnTo>
                  <a:lnTo>
                    <a:pt x="2953824" y="1092001"/>
                  </a:lnTo>
                  <a:lnTo>
                    <a:pt x="2953824" y="1095939"/>
                  </a:lnTo>
                  <a:lnTo>
                    <a:pt x="2954969" y="1095939"/>
                  </a:lnTo>
                  <a:lnTo>
                    <a:pt x="2958022" y="1095939"/>
                  </a:lnTo>
                  <a:lnTo>
                    <a:pt x="2958022" y="1097711"/>
                  </a:lnTo>
                  <a:lnTo>
                    <a:pt x="2960120" y="1097711"/>
                  </a:lnTo>
                  <a:lnTo>
                    <a:pt x="2960120" y="1101649"/>
                  </a:lnTo>
                  <a:lnTo>
                    <a:pt x="2969470" y="1101649"/>
                  </a:lnTo>
                  <a:lnTo>
                    <a:pt x="2973668" y="1101649"/>
                  </a:lnTo>
                  <a:lnTo>
                    <a:pt x="2974622" y="1101649"/>
                  </a:lnTo>
                  <a:lnTo>
                    <a:pt x="2975766" y="1101649"/>
                  </a:lnTo>
                  <a:lnTo>
                    <a:pt x="2979773" y="1101649"/>
                  </a:lnTo>
                  <a:lnTo>
                    <a:pt x="2979773" y="1105390"/>
                  </a:lnTo>
                  <a:lnTo>
                    <a:pt x="2989123" y="1105390"/>
                  </a:lnTo>
                  <a:lnTo>
                    <a:pt x="2992366" y="1105390"/>
                  </a:lnTo>
                  <a:lnTo>
                    <a:pt x="2992366" y="1107359"/>
                  </a:lnTo>
                  <a:lnTo>
                    <a:pt x="3000571" y="1107359"/>
                  </a:lnTo>
                  <a:lnTo>
                    <a:pt x="3009920" y="1107359"/>
                  </a:lnTo>
                  <a:lnTo>
                    <a:pt x="3014499" y="1107359"/>
                  </a:lnTo>
                  <a:lnTo>
                    <a:pt x="3014499" y="1109131"/>
                  </a:lnTo>
                  <a:lnTo>
                    <a:pt x="3018125" y="1109131"/>
                  </a:lnTo>
                  <a:lnTo>
                    <a:pt x="3018125" y="1111100"/>
                  </a:lnTo>
                  <a:lnTo>
                    <a:pt x="3026520" y="1111100"/>
                  </a:lnTo>
                  <a:lnTo>
                    <a:pt x="3026520" y="1113069"/>
                  </a:lnTo>
                  <a:lnTo>
                    <a:pt x="3033770" y="1113069"/>
                  </a:lnTo>
                  <a:lnTo>
                    <a:pt x="3033770" y="1115038"/>
                  </a:lnTo>
                  <a:lnTo>
                    <a:pt x="3036823" y="1115038"/>
                  </a:lnTo>
                  <a:lnTo>
                    <a:pt x="3036823" y="1116810"/>
                  </a:lnTo>
                  <a:lnTo>
                    <a:pt x="3037777" y="1116810"/>
                  </a:lnTo>
                  <a:lnTo>
                    <a:pt x="3037777" y="1118779"/>
                  </a:lnTo>
                  <a:lnTo>
                    <a:pt x="3045028" y="1118779"/>
                  </a:lnTo>
                  <a:lnTo>
                    <a:pt x="3045028" y="1120748"/>
                  </a:lnTo>
                  <a:lnTo>
                    <a:pt x="3048272" y="1120748"/>
                  </a:lnTo>
                  <a:lnTo>
                    <a:pt x="3062773" y="1120748"/>
                  </a:lnTo>
                  <a:lnTo>
                    <a:pt x="3063727" y="1120748"/>
                  </a:lnTo>
                  <a:lnTo>
                    <a:pt x="3063727" y="1122717"/>
                  </a:lnTo>
                  <a:lnTo>
                    <a:pt x="3066970" y="1122717"/>
                  </a:lnTo>
                  <a:lnTo>
                    <a:pt x="3070023" y="1122717"/>
                  </a:lnTo>
                  <a:lnTo>
                    <a:pt x="3070977" y="1122717"/>
                  </a:lnTo>
                  <a:lnTo>
                    <a:pt x="3070977" y="1124489"/>
                  </a:lnTo>
                  <a:lnTo>
                    <a:pt x="3076320" y="1124489"/>
                  </a:lnTo>
                  <a:lnTo>
                    <a:pt x="3079372" y="1124489"/>
                  </a:lnTo>
                  <a:lnTo>
                    <a:pt x="3086623" y="1124489"/>
                  </a:lnTo>
                  <a:lnTo>
                    <a:pt x="3086623" y="1126458"/>
                  </a:lnTo>
                  <a:lnTo>
                    <a:pt x="3088722" y="1126458"/>
                  </a:lnTo>
                  <a:lnTo>
                    <a:pt x="3092729" y="1126458"/>
                  </a:lnTo>
                  <a:lnTo>
                    <a:pt x="3099979" y="1126458"/>
                  </a:lnTo>
                  <a:lnTo>
                    <a:pt x="3099979" y="1128427"/>
                  </a:lnTo>
                  <a:lnTo>
                    <a:pt x="3105131" y="1128427"/>
                  </a:lnTo>
                  <a:lnTo>
                    <a:pt x="3111427" y="1128427"/>
                  </a:lnTo>
                  <a:lnTo>
                    <a:pt x="3112572" y="1128427"/>
                  </a:lnTo>
                  <a:lnTo>
                    <a:pt x="3112572" y="1130396"/>
                  </a:lnTo>
                  <a:lnTo>
                    <a:pt x="3113526" y="1130396"/>
                  </a:lnTo>
                  <a:lnTo>
                    <a:pt x="3117724" y="1130396"/>
                  </a:lnTo>
                  <a:lnTo>
                    <a:pt x="3118678" y="1130396"/>
                  </a:lnTo>
                  <a:lnTo>
                    <a:pt x="3119823" y="1130396"/>
                  </a:lnTo>
                  <a:lnTo>
                    <a:pt x="3123830" y="1130396"/>
                  </a:lnTo>
                  <a:lnTo>
                    <a:pt x="3124974" y="1130396"/>
                  </a:lnTo>
                  <a:lnTo>
                    <a:pt x="3127073" y="1130396"/>
                  </a:lnTo>
                  <a:lnTo>
                    <a:pt x="3127073" y="1132365"/>
                  </a:lnTo>
                  <a:lnTo>
                    <a:pt x="3128981" y="1132365"/>
                  </a:lnTo>
                  <a:lnTo>
                    <a:pt x="3128981" y="1134334"/>
                  </a:lnTo>
                  <a:lnTo>
                    <a:pt x="3135278" y="1134334"/>
                  </a:lnTo>
                  <a:lnTo>
                    <a:pt x="3137377" y="1134334"/>
                  </a:lnTo>
                  <a:lnTo>
                    <a:pt x="3137377" y="1136303"/>
                  </a:lnTo>
                  <a:lnTo>
                    <a:pt x="3148825" y="1136303"/>
                  </a:lnTo>
                  <a:lnTo>
                    <a:pt x="3150924" y="1136303"/>
                  </a:lnTo>
                  <a:lnTo>
                    <a:pt x="3151878" y="1136303"/>
                  </a:lnTo>
                  <a:lnTo>
                    <a:pt x="3160082" y="1136303"/>
                  </a:lnTo>
                  <a:lnTo>
                    <a:pt x="3160082" y="1138272"/>
                  </a:lnTo>
                  <a:lnTo>
                    <a:pt x="3163326" y="1138272"/>
                  </a:lnTo>
                  <a:lnTo>
                    <a:pt x="3163326" y="1140241"/>
                  </a:lnTo>
                  <a:lnTo>
                    <a:pt x="3165234" y="1140241"/>
                  </a:lnTo>
                  <a:lnTo>
                    <a:pt x="3166379" y="1140241"/>
                  </a:lnTo>
                  <a:lnTo>
                    <a:pt x="3168477" y="1140241"/>
                  </a:lnTo>
                  <a:lnTo>
                    <a:pt x="3168477" y="1142210"/>
                  </a:lnTo>
                  <a:lnTo>
                    <a:pt x="3169431" y="1142210"/>
                  </a:lnTo>
                  <a:lnTo>
                    <a:pt x="3170576" y="1142210"/>
                  </a:lnTo>
                  <a:lnTo>
                    <a:pt x="3173629" y="1142210"/>
                  </a:lnTo>
                  <a:lnTo>
                    <a:pt x="3174774" y="1142210"/>
                  </a:lnTo>
                  <a:lnTo>
                    <a:pt x="3174774" y="1144376"/>
                  </a:lnTo>
                  <a:lnTo>
                    <a:pt x="3175728" y="1144376"/>
                  </a:lnTo>
                  <a:lnTo>
                    <a:pt x="3175728" y="1146345"/>
                  </a:lnTo>
                  <a:lnTo>
                    <a:pt x="3177827" y="1146345"/>
                  </a:lnTo>
                  <a:lnTo>
                    <a:pt x="3183933" y="1146345"/>
                  </a:lnTo>
                  <a:lnTo>
                    <a:pt x="3189084" y="1146345"/>
                  </a:lnTo>
                  <a:lnTo>
                    <a:pt x="3197480" y="1146345"/>
                  </a:lnTo>
                  <a:lnTo>
                    <a:pt x="3197480" y="1148314"/>
                  </a:lnTo>
                  <a:lnTo>
                    <a:pt x="3198434" y="1148314"/>
                  </a:lnTo>
                  <a:lnTo>
                    <a:pt x="3200532" y="1148314"/>
                  </a:lnTo>
                  <a:lnTo>
                    <a:pt x="3201677" y="1148314"/>
                  </a:lnTo>
                  <a:lnTo>
                    <a:pt x="3204730" y="1148314"/>
                  </a:lnTo>
                  <a:lnTo>
                    <a:pt x="3217132" y="1148314"/>
                  </a:lnTo>
                  <a:lnTo>
                    <a:pt x="3220185" y="1148314"/>
                  </a:lnTo>
                  <a:lnTo>
                    <a:pt x="3221330" y="1148314"/>
                  </a:lnTo>
                  <a:lnTo>
                    <a:pt x="3225528" y="1148314"/>
                  </a:lnTo>
                  <a:lnTo>
                    <a:pt x="3225528" y="1150480"/>
                  </a:lnTo>
                  <a:lnTo>
                    <a:pt x="3229535" y="1150480"/>
                  </a:lnTo>
                  <a:lnTo>
                    <a:pt x="3234877" y="1150480"/>
                  </a:lnTo>
                  <a:lnTo>
                    <a:pt x="3236785" y="1150480"/>
                  </a:lnTo>
                  <a:lnTo>
                    <a:pt x="3236785" y="1152449"/>
                  </a:lnTo>
                  <a:lnTo>
                    <a:pt x="3237930" y="1152449"/>
                  </a:lnTo>
                  <a:lnTo>
                    <a:pt x="3251286" y="1152449"/>
                  </a:lnTo>
                  <a:lnTo>
                    <a:pt x="3251286" y="1154418"/>
                  </a:lnTo>
                  <a:lnTo>
                    <a:pt x="3258727" y="1154418"/>
                  </a:lnTo>
                  <a:lnTo>
                    <a:pt x="3258727" y="1156583"/>
                  </a:lnTo>
                  <a:lnTo>
                    <a:pt x="3260635" y="1156583"/>
                  </a:lnTo>
                  <a:lnTo>
                    <a:pt x="3263879" y="1156583"/>
                  </a:lnTo>
                  <a:lnTo>
                    <a:pt x="3268077" y="1156583"/>
                  </a:lnTo>
                  <a:lnTo>
                    <a:pt x="3280479" y="1156583"/>
                  </a:lnTo>
                  <a:lnTo>
                    <a:pt x="3281433" y="1156583"/>
                  </a:lnTo>
                  <a:lnTo>
                    <a:pt x="3283532" y="1156583"/>
                  </a:lnTo>
                  <a:lnTo>
                    <a:pt x="3283532" y="1158552"/>
                  </a:lnTo>
                  <a:lnTo>
                    <a:pt x="3285631" y="1158552"/>
                  </a:lnTo>
                  <a:lnTo>
                    <a:pt x="3290782" y="1158552"/>
                  </a:lnTo>
                  <a:lnTo>
                    <a:pt x="3297079" y="1158552"/>
                  </a:lnTo>
                  <a:lnTo>
                    <a:pt x="3300132" y="1158552"/>
                  </a:lnTo>
                  <a:lnTo>
                    <a:pt x="3304329" y="1158552"/>
                  </a:lnTo>
                  <a:lnTo>
                    <a:pt x="3304329" y="1160718"/>
                  </a:lnTo>
                  <a:lnTo>
                    <a:pt x="3308336" y="1160718"/>
                  </a:lnTo>
                  <a:lnTo>
                    <a:pt x="3314633" y="1160718"/>
                  </a:lnTo>
                  <a:lnTo>
                    <a:pt x="3314633" y="1162884"/>
                  </a:lnTo>
                  <a:lnTo>
                    <a:pt x="3319784" y="1162884"/>
                  </a:lnTo>
                  <a:lnTo>
                    <a:pt x="3319784" y="1165050"/>
                  </a:lnTo>
                  <a:lnTo>
                    <a:pt x="3320929" y="1165050"/>
                  </a:lnTo>
                  <a:lnTo>
                    <a:pt x="3322837" y="1165050"/>
                  </a:lnTo>
                  <a:lnTo>
                    <a:pt x="3323982" y="1165050"/>
                  </a:lnTo>
                  <a:lnTo>
                    <a:pt x="3323982" y="1167019"/>
                  </a:lnTo>
                  <a:lnTo>
                    <a:pt x="3324936" y="1167019"/>
                  </a:lnTo>
                  <a:lnTo>
                    <a:pt x="3324936" y="1169185"/>
                  </a:lnTo>
                  <a:lnTo>
                    <a:pt x="3327035" y="1169185"/>
                  </a:lnTo>
                  <a:lnTo>
                    <a:pt x="3329134" y="1169185"/>
                  </a:lnTo>
                  <a:lnTo>
                    <a:pt x="3329134" y="1171351"/>
                  </a:lnTo>
                  <a:lnTo>
                    <a:pt x="3332187" y="1171351"/>
                  </a:lnTo>
                  <a:lnTo>
                    <a:pt x="3334285" y="1171351"/>
                  </a:lnTo>
                  <a:lnTo>
                    <a:pt x="3335430" y="1171351"/>
                  </a:lnTo>
                  <a:lnTo>
                    <a:pt x="3341536" y="1171351"/>
                  </a:lnTo>
                  <a:lnTo>
                    <a:pt x="3341536" y="1173517"/>
                  </a:lnTo>
                  <a:lnTo>
                    <a:pt x="3350885" y="1173517"/>
                  </a:lnTo>
                  <a:lnTo>
                    <a:pt x="3352984" y="1173517"/>
                  </a:lnTo>
                  <a:lnTo>
                    <a:pt x="3353938" y="1173517"/>
                  </a:lnTo>
                  <a:lnTo>
                    <a:pt x="3353938" y="1175683"/>
                  </a:lnTo>
                  <a:lnTo>
                    <a:pt x="3359281" y="1175683"/>
                  </a:lnTo>
                  <a:lnTo>
                    <a:pt x="3359281" y="1177848"/>
                  </a:lnTo>
                  <a:lnTo>
                    <a:pt x="3362333" y="1177848"/>
                  </a:lnTo>
                  <a:lnTo>
                    <a:pt x="3366340" y="1177848"/>
                  </a:lnTo>
                  <a:lnTo>
                    <a:pt x="3366340" y="1180014"/>
                  </a:lnTo>
                  <a:lnTo>
                    <a:pt x="3369584" y="1180014"/>
                  </a:lnTo>
                  <a:lnTo>
                    <a:pt x="3369584" y="1182180"/>
                  </a:lnTo>
                  <a:lnTo>
                    <a:pt x="3374736" y="1182180"/>
                  </a:lnTo>
                  <a:lnTo>
                    <a:pt x="3377788" y="1182180"/>
                  </a:lnTo>
                  <a:lnTo>
                    <a:pt x="3377788" y="1184346"/>
                  </a:lnTo>
                  <a:lnTo>
                    <a:pt x="3379887" y="1184346"/>
                  </a:lnTo>
                  <a:lnTo>
                    <a:pt x="3391336" y="1184346"/>
                  </a:lnTo>
                  <a:lnTo>
                    <a:pt x="3391336" y="1186512"/>
                  </a:lnTo>
                  <a:lnTo>
                    <a:pt x="3392290" y="1186512"/>
                  </a:lnTo>
                  <a:lnTo>
                    <a:pt x="3392290" y="1188678"/>
                  </a:lnTo>
                  <a:lnTo>
                    <a:pt x="3393434" y="1188678"/>
                  </a:lnTo>
                  <a:lnTo>
                    <a:pt x="3393434" y="1190844"/>
                  </a:lnTo>
                  <a:lnTo>
                    <a:pt x="3395533" y="1190844"/>
                  </a:lnTo>
                  <a:lnTo>
                    <a:pt x="3395533" y="1193010"/>
                  </a:lnTo>
                  <a:lnTo>
                    <a:pt x="3396487" y="1193010"/>
                  </a:lnTo>
                  <a:lnTo>
                    <a:pt x="3397441" y="1193010"/>
                  </a:lnTo>
                  <a:lnTo>
                    <a:pt x="3397441" y="1195372"/>
                  </a:lnTo>
                  <a:lnTo>
                    <a:pt x="3398586" y="1195372"/>
                  </a:lnTo>
                  <a:lnTo>
                    <a:pt x="3398586" y="1197538"/>
                  </a:lnTo>
                  <a:lnTo>
                    <a:pt x="3404882" y="1197538"/>
                  </a:lnTo>
                  <a:lnTo>
                    <a:pt x="3405837" y="1197538"/>
                  </a:lnTo>
                  <a:lnTo>
                    <a:pt x="3405837" y="1199704"/>
                  </a:lnTo>
                  <a:lnTo>
                    <a:pt x="3407935" y="1199704"/>
                  </a:lnTo>
                  <a:lnTo>
                    <a:pt x="3407935" y="1201870"/>
                  </a:lnTo>
                  <a:lnTo>
                    <a:pt x="3415186" y="1201870"/>
                  </a:lnTo>
                  <a:lnTo>
                    <a:pt x="3421292" y="1201870"/>
                  </a:lnTo>
                  <a:lnTo>
                    <a:pt x="3424535" y="1201870"/>
                  </a:lnTo>
                  <a:lnTo>
                    <a:pt x="3426634" y="1201870"/>
                  </a:lnTo>
                  <a:lnTo>
                    <a:pt x="3435984" y="1201870"/>
                  </a:lnTo>
                  <a:lnTo>
                    <a:pt x="3441135" y="1201870"/>
                  </a:lnTo>
                  <a:lnTo>
                    <a:pt x="3441135" y="1204233"/>
                  </a:lnTo>
                  <a:lnTo>
                    <a:pt x="3443043" y="1204233"/>
                  </a:lnTo>
                  <a:lnTo>
                    <a:pt x="3464986" y="1204233"/>
                  </a:lnTo>
                  <a:lnTo>
                    <a:pt x="3474144" y="1204233"/>
                  </a:lnTo>
                  <a:lnTo>
                    <a:pt x="3474144" y="1206399"/>
                  </a:lnTo>
                  <a:lnTo>
                    <a:pt x="3477388" y="1206399"/>
                  </a:lnTo>
                  <a:lnTo>
                    <a:pt x="3478342" y="1206399"/>
                  </a:lnTo>
                  <a:lnTo>
                    <a:pt x="3479487" y="1206399"/>
                  </a:lnTo>
                  <a:lnTo>
                    <a:pt x="3488836" y="1206399"/>
                  </a:lnTo>
                  <a:lnTo>
                    <a:pt x="3497995" y="1206399"/>
                  </a:lnTo>
                  <a:lnTo>
                    <a:pt x="3509443" y="1206399"/>
                  </a:lnTo>
                  <a:lnTo>
                    <a:pt x="3509443" y="1208762"/>
                  </a:lnTo>
                  <a:lnTo>
                    <a:pt x="3512495" y="1208762"/>
                  </a:lnTo>
                  <a:lnTo>
                    <a:pt x="3517838" y="1208762"/>
                  </a:lnTo>
                  <a:lnTo>
                    <a:pt x="3518792" y="1208762"/>
                  </a:lnTo>
                  <a:lnTo>
                    <a:pt x="3519937" y="1208762"/>
                  </a:lnTo>
                  <a:lnTo>
                    <a:pt x="3521845" y="1208762"/>
                  </a:lnTo>
                  <a:lnTo>
                    <a:pt x="3525089" y="1208762"/>
                  </a:lnTo>
                  <a:lnTo>
                    <a:pt x="3533293" y="1208762"/>
                  </a:lnTo>
                  <a:lnTo>
                    <a:pt x="3533293" y="1210927"/>
                  </a:lnTo>
                  <a:lnTo>
                    <a:pt x="3534438" y="1210927"/>
                  </a:lnTo>
                  <a:lnTo>
                    <a:pt x="3544741" y="1210927"/>
                  </a:lnTo>
                  <a:lnTo>
                    <a:pt x="3545695" y="1210927"/>
                  </a:lnTo>
                  <a:lnTo>
                    <a:pt x="3549893" y="1210927"/>
                  </a:lnTo>
                  <a:lnTo>
                    <a:pt x="3558098" y="1210927"/>
                  </a:lnTo>
                  <a:lnTo>
                    <a:pt x="3558098" y="1213290"/>
                  </a:lnTo>
                  <a:lnTo>
                    <a:pt x="3559242" y="1213290"/>
                  </a:lnTo>
                  <a:lnTo>
                    <a:pt x="3561341" y="1213290"/>
                  </a:lnTo>
                  <a:lnTo>
                    <a:pt x="3569546" y="1213290"/>
                  </a:lnTo>
                  <a:lnTo>
                    <a:pt x="3573743" y="1213290"/>
                  </a:lnTo>
                  <a:lnTo>
                    <a:pt x="3573743" y="1215653"/>
                  </a:lnTo>
                  <a:lnTo>
                    <a:pt x="3583093" y="1215653"/>
                  </a:lnTo>
                  <a:lnTo>
                    <a:pt x="3584047" y="1215653"/>
                  </a:lnTo>
                  <a:lnTo>
                    <a:pt x="3584047" y="1218016"/>
                  </a:lnTo>
                  <a:lnTo>
                    <a:pt x="3585192" y="1218016"/>
                  </a:lnTo>
                  <a:lnTo>
                    <a:pt x="3597594" y="1218016"/>
                  </a:lnTo>
                  <a:lnTo>
                    <a:pt x="3599693" y="1218016"/>
                  </a:lnTo>
                  <a:lnTo>
                    <a:pt x="3609996" y="1218016"/>
                  </a:lnTo>
                  <a:lnTo>
                    <a:pt x="3616292" y="1218016"/>
                  </a:lnTo>
                  <a:lnTo>
                    <a:pt x="3621444" y="1218016"/>
                  </a:lnTo>
                  <a:lnTo>
                    <a:pt x="3627550" y="1218016"/>
                  </a:lnTo>
                  <a:lnTo>
                    <a:pt x="3629649" y="1218016"/>
                  </a:lnTo>
                  <a:lnTo>
                    <a:pt x="3633846" y="1218016"/>
                  </a:lnTo>
                  <a:lnTo>
                    <a:pt x="3635945" y="1218016"/>
                  </a:lnTo>
                  <a:lnTo>
                    <a:pt x="3635945" y="1220379"/>
                  </a:lnTo>
                  <a:lnTo>
                    <a:pt x="3638998" y="1220379"/>
                  </a:lnTo>
                  <a:lnTo>
                    <a:pt x="3638998" y="1222938"/>
                  </a:lnTo>
                  <a:lnTo>
                    <a:pt x="3642051" y="1222938"/>
                  </a:lnTo>
                  <a:lnTo>
                    <a:pt x="3642051" y="1225301"/>
                  </a:lnTo>
                  <a:lnTo>
                    <a:pt x="3651400" y="1225301"/>
                  </a:lnTo>
                  <a:lnTo>
                    <a:pt x="3651400" y="1227664"/>
                  </a:lnTo>
                  <a:lnTo>
                    <a:pt x="3653499" y="1227664"/>
                  </a:lnTo>
                  <a:lnTo>
                    <a:pt x="3662848" y="1227664"/>
                  </a:lnTo>
                  <a:lnTo>
                    <a:pt x="3662848" y="1230027"/>
                  </a:lnTo>
                  <a:lnTo>
                    <a:pt x="3683646" y="1230027"/>
                  </a:lnTo>
                  <a:lnTo>
                    <a:pt x="3690897" y="1230027"/>
                  </a:lnTo>
                  <a:lnTo>
                    <a:pt x="3691851" y="1230027"/>
                  </a:lnTo>
                  <a:lnTo>
                    <a:pt x="3692995" y="1230027"/>
                  </a:lnTo>
                  <a:lnTo>
                    <a:pt x="3692995" y="1232586"/>
                  </a:lnTo>
                  <a:lnTo>
                    <a:pt x="3693949" y="1232586"/>
                  </a:lnTo>
                  <a:lnTo>
                    <a:pt x="3693949" y="1234949"/>
                  </a:lnTo>
                  <a:lnTo>
                    <a:pt x="3694904" y="1234949"/>
                  </a:lnTo>
                  <a:lnTo>
                    <a:pt x="3698147" y="1234949"/>
                  </a:lnTo>
                  <a:lnTo>
                    <a:pt x="3704253" y="1234949"/>
                  </a:lnTo>
                  <a:lnTo>
                    <a:pt x="3704253" y="1237509"/>
                  </a:lnTo>
                  <a:lnTo>
                    <a:pt x="3705397" y="1237509"/>
                  </a:lnTo>
                  <a:lnTo>
                    <a:pt x="3705397" y="1239872"/>
                  </a:lnTo>
                  <a:lnTo>
                    <a:pt x="3712648" y="1239872"/>
                  </a:lnTo>
                  <a:lnTo>
                    <a:pt x="3713602" y="1239872"/>
                  </a:lnTo>
                  <a:lnTo>
                    <a:pt x="3713602" y="1242431"/>
                  </a:lnTo>
                  <a:lnTo>
                    <a:pt x="3718754" y="1242431"/>
                  </a:lnTo>
                  <a:lnTo>
                    <a:pt x="3718754" y="1244991"/>
                  </a:lnTo>
                  <a:lnTo>
                    <a:pt x="3720853" y="1244991"/>
                  </a:lnTo>
                  <a:lnTo>
                    <a:pt x="3725050" y="1244991"/>
                  </a:lnTo>
                  <a:lnTo>
                    <a:pt x="3725050" y="1247354"/>
                  </a:lnTo>
                  <a:lnTo>
                    <a:pt x="3728103" y="1247354"/>
                  </a:lnTo>
                  <a:lnTo>
                    <a:pt x="3738597" y="1247354"/>
                  </a:lnTo>
                  <a:lnTo>
                    <a:pt x="3738597" y="1249913"/>
                  </a:lnTo>
                  <a:lnTo>
                    <a:pt x="3747947" y="1249913"/>
                  </a:lnTo>
                  <a:lnTo>
                    <a:pt x="3747947" y="1252276"/>
                  </a:lnTo>
                  <a:lnTo>
                    <a:pt x="3748901" y="1252276"/>
                  </a:lnTo>
                  <a:lnTo>
                    <a:pt x="3761303" y="1252276"/>
                  </a:lnTo>
                  <a:lnTo>
                    <a:pt x="3763402" y="1252276"/>
                  </a:lnTo>
                  <a:lnTo>
                    <a:pt x="3763402" y="1254836"/>
                  </a:lnTo>
                  <a:lnTo>
                    <a:pt x="3767599" y="1254836"/>
                  </a:lnTo>
                  <a:lnTo>
                    <a:pt x="3767599" y="1257396"/>
                  </a:lnTo>
                  <a:lnTo>
                    <a:pt x="3769698" y="1257396"/>
                  </a:lnTo>
                  <a:lnTo>
                    <a:pt x="3785344" y="1257396"/>
                  </a:lnTo>
                </a:path>
              </a:pathLst>
            </a:custGeom>
            <a:noFill/>
            <a:ln w="19050" cap="flat">
              <a:solidFill>
                <a:srgbClr val="FFB46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3420964-A3D4-4408-23C1-DAA4C0B11A2B}"/>
                </a:ext>
              </a:extLst>
            </p:cNvPr>
            <p:cNvSpPr/>
            <p:nvPr/>
          </p:nvSpPr>
          <p:spPr>
            <a:xfrm>
              <a:off x="4118429" y="2222502"/>
              <a:ext cx="3785343" cy="1138862"/>
            </a:xfrm>
            <a:custGeom>
              <a:avLst/>
              <a:gdLst>
                <a:gd name="connsiteX0" fmla="*/ 0 w 3785343"/>
                <a:gd name="connsiteY0" fmla="*/ 0 h 1138862"/>
                <a:gd name="connsiteX1" fmla="*/ 3053 w 3785343"/>
                <a:gd name="connsiteY1" fmla="*/ 0 h 1138862"/>
                <a:gd name="connsiteX2" fmla="*/ 3053 w 3785343"/>
                <a:gd name="connsiteY2" fmla="*/ 788 h 1138862"/>
                <a:gd name="connsiteX3" fmla="*/ 5152 w 3785343"/>
                <a:gd name="connsiteY3" fmla="*/ 788 h 1138862"/>
                <a:gd name="connsiteX4" fmla="*/ 10303 w 3785343"/>
                <a:gd name="connsiteY4" fmla="*/ 788 h 1138862"/>
                <a:gd name="connsiteX5" fmla="*/ 12402 w 3785343"/>
                <a:gd name="connsiteY5" fmla="*/ 788 h 1138862"/>
                <a:gd name="connsiteX6" fmla="*/ 12402 w 3785343"/>
                <a:gd name="connsiteY6" fmla="*/ 2166 h 1138862"/>
                <a:gd name="connsiteX7" fmla="*/ 13356 w 3785343"/>
                <a:gd name="connsiteY7" fmla="*/ 2166 h 1138862"/>
                <a:gd name="connsiteX8" fmla="*/ 13356 w 3785343"/>
                <a:gd name="connsiteY8" fmla="*/ 2953 h 1138862"/>
                <a:gd name="connsiteX9" fmla="*/ 14501 w 3785343"/>
                <a:gd name="connsiteY9" fmla="*/ 2953 h 1138862"/>
                <a:gd name="connsiteX10" fmla="*/ 14501 w 3785343"/>
                <a:gd name="connsiteY10" fmla="*/ 3741 h 1138862"/>
                <a:gd name="connsiteX11" fmla="*/ 17554 w 3785343"/>
                <a:gd name="connsiteY11" fmla="*/ 3741 h 1138862"/>
                <a:gd name="connsiteX12" fmla="*/ 18699 w 3785343"/>
                <a:gd name="connsiteY12" fmla="*/ 3741 h 1138862"/>
                <a:gd name="connsiteX13" fmla="*/ 19653 w 3785343"/>
                <a:gd name="connsiteY13" fmla="*/ 3741 h 1138862"/>
                <a:gd name="connsiteX14" fmla="*/ 20607 w 3785343"/>
                <a:gd name="connsiteY14" fmla="*/ 3741 h 1138862"/>
                <a:gd name="connsiteX15" fmla="*/ 20607 w 3785343"/>
                <a:gd name="connsiteY15" fmla="*/ 4332 h 1138862"/>
                <a:gd name="connsiteX16" fmla="*/ 21752 w 3785343"/>
                <a:gd name="connsiteY16" fmla="*/ 4332 h 1138862"/>
                <a:gd name="connsiteX17" fmla="*/ 21752 w 3785343"/>
                <a:gd name="connsiteY17" fmla="*/ 5907 h 1138862"/>
                <a:gd name="connsiteX18" fmla="*/ 22706 w 3785343"/>
                <a:gd name="connsiteY18" fmla="*/ 5907 h 1138862"/>
                <a:gd name="connsiteX19" fmla="*/ 22706 w 3785343"/>
                <a:gd name="connsiteY19" fmla="*/ 6498 h 1138862"/>
                <a:gd name="connsiteX20" fmla="*/ 24804 w 3785343"/>
                <a:gd name="connsiteY20" fmla="*/ 6498 h 1138862"/>
                <a:gd name="connsiteX21" fmla="*/ 24804 w 3785343"/>
                <a:gd name="connsiteY21" fmla="*/ 8073 h 1138862"/>
                <a:gd name="connsiteX22" fmla="*/ 25758 w 3785343"/>
                <a:gd name="connsiteY22" fmla="*/ 8073 h 1138862"/>
                <a:gd name="connsiteX23" fmla="*/ 25758 w 3785343"/>
                <a:gd name="connsiteY23" fmla="*/ 8664 h 1138862"/>
                <a:gd name="connsiteX24" fmla="*/ 27857 w 3785343"/>
                <a:gd name="connsiteY24" fmla="*/ 8664 h 1138862"/>
                <a:gd name="connsiteX25" fmla="*/ 27857 w 3785343"/>
                <a:gd name="connsiteY25" fmla="*/ 9451 h 1138862"/>
                <a:gd name="connsiteX26" fmla="*/ 29002 w 3785343"/>
                <a:gd name="connsiteY26" fmla="*/ 9451 h 1138862"/>
                <a:gd name="connsiteX27" fmla="*/ 29002 w 3785343"/>
                <a:gd name="connsiteY27" fmla="*/ 10239 h 1138862"/>
                <a:gd name="connsiteX28" fmla="*/ 29956 w 3785343"/>
                <a:gd name="connsiteY28" fmla="*/ 10239 h 1138862"/>
                <a:gd name="connsiteX29" fmla="*/ 29956 w 3785343"/>
                <a:gd name="connsiteY29" fmla="*/ 11026 h 1138862"/>
                <a:gd name="connsiteX30" fmla="*/ 31101 w 3785343"/>
                <a:gd name="connsiteY30" fmla="*/ 11026 h 1138862"/>
                <a:gd name="connsiteX31" fmla="*/ 31101 w 3785343"/>
                <a:gd name="connsiteY31" fmla="*/ 11617 h 1138862"/>
                <a:gd name="connsiteX32" fmla="*/ 32055 w 3785343"/>
                <a:gd name="connsiteY32" fmla="*/ 11617 h 1138862"/>
                <a:gd name="connsiteX33" fmla="*/ 32055 w 3785343"/>
                <a:gd name="connsiteY33" fmla="*/ 13783 h 1138862"/>
                <a:gd name="connsiteX34" fmla="*/ 33200 w 3785343"/>
                <a:gd name="connsiteY34" fmla="*/ 13783 h 1138862"/>
                <a:gd name="connsiteX35" fmla="*/ 33200 w 3785343"/>
                <a:gd name="connsiteY35" fmla="*/ 14571 h 1138862"/>
                <a:gd name="connsiteX36" fmla="*/ 34154 w 3785343"/>
                <a:gd name="connsiteY36" fmla="*/ 14571 h 1138862"/>
                <a:gd name="connsiteX37" fmla="*/ 34154 w 3785343"/>
                <a:gd name="connsiteY37" fmla="*/ 16146 h 1138862"/>
                <a:gd name="connsiteX38" fmla="*/ 35108 w 3785343"/>
                <a:gd name="connsiteY38" fmla="*/ 16146 h 1138862"/>
                <a:gd name="connsiteX39" fmla="*/ 35108 w 3785343"/>
                <a:gd name="connsiteY39" fmla="*/ 17524 h 1138862"/>
                <a:gd name="connsiteX40" fmla="*/ 36253 w 3785343"/>
                <a:gd name="connsiteY40" fmla="*/ 17524 h 1138862"/>
                <a:gd name="connsiteX41" fmla="*/ 38351 w 3785343"/>
                <a:gd name="connsiteY41" fmla="*/ 17524 h 1138862"/>
                <a:gd name="connsiteX42" fmla="*/ 38351 w 3785343"/>
                <a:gd name="connsiteY42" fmla="*/ 18902 h 1138862"/>
                <a:gd name="connsiteX43" fmla="*/ 39305 w 3785343"/>
                <a:gd name="connsiteY43" fmla="*/ 18902 h 1138862"/>
                <a:gd name="connsiteX44" fmla="*/ 39305 w 3785343"/>
                <a:gd name="connsiteY44" fmla="*/ 19690 h 1138862"/>
                <a:gd name="connsiteX45" fmla="*/ 40450 w 3785343"/>
                <a:gd name="connsiteY45" fmla="*/ 19690 h 1138862"/>
                <a:gd name="connsiteX46" fmla="*/ 40450 w 3785343"/>
                <a:gd name="connsiteY46" fmla="*/ 23431 h 1138862"/>
                <a:gd name="connsiteX47" fmla="*/ 41404 w 3785343"/>
                <a:gd name="connsiteY47" fmla="*/ 23431 h 1138862"/>
                <a:gd name="connsiteX48" fmla="*/ 41404 w 3785343"/>
                <a:gd name="connsiteY48" fmla="*/ 25597 h 1138862"/>
                <a:gd name="connsiteX49" fmla="*/ 42358 w 3785343"/>
                <a:gd name="connsiteY49" fmla="*/ 25597 h 1138862"/>
                <a:gd name="connsiteX50" fmla="*/ 43503 w 3785343"/>
                <a:gd name="connsiteY50" fmla="*/ 25597 h 1138862"/>
                <a:gd name="connsiteX51" fmla="*/ 43503 w 3785343"/>
                <a:gd name="connsiteY51" fmla="*/ 27763 h 1138862"/>
                <a:gd name="connsiteX52" fmla="*/ 44457 w 3785343"/>
                <a:gd name="connsiteY52" fmla="*/ 27763 h 1138862"/>
                <a:gd name="connsiteX53" fmla="*/ 44457 w 3785343"/>
                <a:gd name="connsiteY53" fmla="*/ 29929 h 1138862"/>
                <a:gd name="connsiteX54" fmla="*/ 45602 w 3785343"/>
                <a:gd name="connsiteY54" fmla="*/ 29929 h 1138862"/>
                <a:gd name="connsiteX55" fmla="*/ 45602 w 3785343"/>
                <a:gd name="connsiteY55" fmla="*/ 30716 h 1138862"/>
                <a:gd name="connsiteX56" fmla="*/ 46556 w 3785343"/>
                <a:gd name="connsiteY56" fmla="*/ 30716 h 1138862"/>
                <a:gd name="connsiteX57" fmla="*/ 47701 w 3785343"/>
                <a:gd name="connsiteY57" fmla="*/ 30716 h 1138862"/>
                <a:gd name="connsiteX58" fmla="*/ 47701 w 3785343"/>
                <a:gd name="connsiteY58" fmla="*/ 31504 h 1138862"/>
                <a:gd name="connsiteX59" fmla="*/ 48655 w 3785343"/>
                <a:gd name="connsiteY59" fmla="*/ 31504 h 1138862"/>
                <a:gd name="connsiteX60" fmla="*/ 48655 w 3785343"/>
                <a:gd name="connsiteY60" fmla="*/ 32291 h 1138862"/>
                <a:gd name="connsiteX61" fmla="*/ 49609 w 3785343"/>
                <a:gd name="connsiteY61" fmla="*/ 32291 h 1138862"/>
                <a:gd name="connsiteX62" fmla="*/ 49609 w 3785343"/>
                <a:gd name="connsiteY62" fmla="*/ 34457 h 1138862"/>
                <a:gd name="connsiteX63" fmla="*/ 50754 w 3785343"/>
                <a:gd name="connsiteY63" fmla="*/ 34457 h 1138862"/>
                <a:gd name="connsiteX64" fmla="*/ 50754 w 3785343"/>
                <a:gd name="connsiteY64" fmla="*/ 35245 h 1138862"/>
                <a:gd name="connsiteX65" fmla="*/ 51708 w 3785343"/>
                <a:gd name="connsiteY65" fmla="*/ 35245 h 1138862"/>
                <a:gd name="connsiteX66" fmla="*/ 51708 w 3785343"/>
                <a:gd name="connsiteY66" fmla="*/ 37411 h 1138862"/>
                <a:gd name="connsiteX67" fmla="*/ 52852 w 3785343"/>
                <a:gd name="connsiteY67" fmla="*/ 37411 h 1138862"/>
                <a:gd name="connsiteX68" fmla="*/ 52852 w 3785343"/>
                <a:gd name="connsiteY68" fmla="*/ 38789 h 1138862"/>
                <a:gd name="connsiteX69" fmla="*/ 53806 w 3785343"/>
                <a:gd name="connsiteY69" fmla="*/ 38789 h 1138862"/>
                <a:gd name="connsiteX70" fmla="*/ 53806 w 3785343"/>
                <a:gd name="connsiteY70" fmla="*/ 39577 h 1138862"/>
                <a:gd name="connsiteX71" fmla="*/ 54951 w 3785343"/>
                <a:gd name="connsiteY71" fmla="*/ 39577 h 1138862"/>
                <a:gd name="connsiteX72" fmla="*/ 54951 w 3785343"/>
                <a:gd name="connsiteY72" fmla="*/ 40364 h 1138862"/>
                <a:gd name="connsiteX73" fmla="*/ 55905 w 3785343"/>
                <a:gd name="connsiteY73" fmla="*/ 40364 h 1138862"/>
                <a:gd name="connsiteX74" fmla="*/ 57050 w 3785343"/>
                <a:gd name="connsiteY74" fmla="*/ 40364 h 1138862"/>
                <a:gd name="connsiteX75" fmla="*/ 57050 w 3785343"/>
                <a:gd name="connsiteY75" fmla="*/ 42530 h 1138862"/>
                <a:gd name="connsiteX76" fmla="*/ 58004 w 3785343"/>
                <a:gd name="connsiteY76" fmla="*/ 42530 h 1138862"/>
                <a:gd name="connsiteX77" fmla="*/ 58004 w 3785343"/>
                <a:gd name="connsiteY77" fmla="*/ 44696 h 1138862"/>
                <a:gd name="connsiteX78" fmla="*/ 60103 w 3785343"/>
                <a:gd name="connsiteY78" fmla="*/ 44696 h 1138862"/>
                <a:gd name="connsiteX79" fmla="*/ 60103 w 3785343"/>
                <a:gd name="connsiteY79" fmla="*/ 48437 h 1138862"/>
                <a:gd name="connsiteX80" fmla="*/ 61057 w 3785343"/>
                <a:gd name="connsiteY80" fmla="*/ 48437 h 1138862"/>
                <a:gd name="connsiteX81" fmla="*/ 61057 w 3785343"/>
                <a:gd name="connsiteY81" fmla="*/ 50603 h 1138862"/>
                <a:gd name="connsiteX82" fmla="*/ 62202 w 3785343"/>
                <a:gd name="connsiteY82" fmla="*/ 50603 h 1138862"/>
                <a:gd name="connsiteX83" fmla="*/ 62202 w 3785343"/>
                <a:gd name="connsiteY83" fmla="*/ 52178 h 1138862"/>
                <a:gd name="connsiteX84" fmla="*/ 63156 w 3785343"/>
                <a:gd name="connsiteY84" fmla="*/ 52178 h 1138862"/>
                <a:gd name="connsiteX85" fmla="*/ 63156 w 3785343"/>
                <a:gd name="connsiteY85" fmla="*/ 54344 h 1138862"/>
                <a:gd name="connsiteX86" fmla="*/ 64301 w 3785343"/>
                <a:gd name="connsiteY86" fmla="*/ 54344 h 1138862"/>
                <a:gd name="connsiteX87" fmla="*/ 65255 w 3785343"/>
                <a:gd name="connsiteY87" fmla="*/ 54344 h 1138862"/>
                <a:gd name="connsiteX88" fmla="*/ 65255 w 3785343"/>
                <a:gd name="connsiteY88" fmla="*/ 55132 h 1138862"/>
                <a:gd name="connsiteX89" fmla="*/ 66209 w 3785343"/>
                <a:gd name="connsiteY89" fmla="*/ 55132 h 1138862"/>
                <a:gd name="connsiteX90" fmla="*/ 66209 w 3785343"/>
                <a:gd name="connsiteY90" fmla="*/ 56510 h 1138862"/>
                <a:gd name="connsiteX91" fmla="*/ 68308 w 3785343"/>
                <a:gd name="connsiteY91" fmla="*/ 56510 h 1138862"/>
                <a:gd name="connsiteX92" fmla="*/ 68308 w 3785343"/>
                <a:gd name="connsiteY92" fmla="*/ 58873 h 1138862"/>
                <a:gd name="connsiteX93" fmla="*/ 69452 w 3785343"/>
                <a:gd name="connsiteY93" fmla="*/ 58873 h 1138862"/>
                <a:gd name="connsiteX94" fmla="*/ 69452 w 3785343"/>
                <a:gd name="connsiteY94" fmla="*/ 59463 h 1138862"/>
                <a:gd name="connsiteX95" fmla="*/ 70406 w 3785343"/>
                <a:gd name="connsiteY95" fmla="*/ 59463 h 1138862"/>
                <a:gd name="connsiteX96" fmla="*/ 70406 w 3785343"/>
                <a:gd name="connsiteY96" fmla="*/ 60251 h 1138862"/>
                <a:gd name="connsiteX97" fmla="*/ 71360 w 3785343"/>
                <a:gd name="connsiteY97" fmla="*/ 60251 h 1138862"/>
                <a:gd name="connsiteX98" fmla="*/ 72505 w 3785343"/>
                <a:gd name="connsiteY98" fmla="*/ 60251 h 1138862"/>
                <a:gd name="connsiteX99" fmla="*/ 72505 w 3785343"/>
                <a:gd name="connsiteY99" fmla="*/ 61039 h 1138862"/>
                <a:gd name="connsiteX100" fmla="*/ 73459 w 3785343"/>
                <a:gd name="connsiteY100" fmla="*/ 61039 h 1138862"/>
                <a:gd name="connsiteX101" fmla="*/ 73459 w 3785343"/>
                <a:gd name="connsiteY101" fmla="*/ 63205 h 1138862"/>
                <a:gd name="connsiteX102" fmla="*/ 74604 w 3785343"/>
                <a:gd name="connsiteY102" fmla="*/ 63205 h 1138862"/>
                <a:gd name="connsiteX103" fmla="*/ 74604 w 3785343"/>
                <a:gd name="connsiteY103" fmla="*/ 64780 h 1138862"/>
                <a:gd name="connsiteX104" fmla="*/ 75558 w 3785343"/>
                <a:gd name="connsiteY104" fmla="*/ 64780 h 1138862"/>
                <a:gd name="connsiteX105" fmla="*/ 75558 w 3785343"/>
                <a:gd name="connsiteY105" fmla="*/ 66158 h 1138862"/>
                <a:gd name="connsiteX106" fmla="*/ 76703 w 3785343"/>
                <a:gd name="connsiteY106" fmla="*/ 66158 h 1138862"/>
                <a:gd name="connsiteX107" fmla="*/ 76703 w 3785343"/>
                <a:gd name="connsiteY107" fmla="*/ 66946 h 1138862"/>
                <a:gd name="connsiteX108" fmla="*/ 77657 w 3785343"/>
                <a:gd name="connsiteY108" fmla="*/ 66946 h 1138862"/>
                <a:gd name="connsiteX109" fmla="*/ 77657 w 3785343"/>
                <a:gd name="connsiteY109" fmla="*/ 68324 h 1138862"/>
                <a:gd name="connsiteX110" fmla="*/ 78802 w 3785343"/>
                <a:gd name="connsiteY110" fmla="*/ 68324 h 1138862"/>
                <a:gd name="connsiteX111" fmla="*/ 78802 w 3785343"/>
                <a:gd name="connsiteY111" fmla="*/ 69111 h 1138862"/>
                <a:gd name="connsiteX112" fmla="*/ 80710 w 3785343"/>
                <a:gd name="connsiteY112" fmla="*/ 69111 h 1138862"/>
                <a:gd name="connsiteX113" fmla="*/ 80710 w 3785343"/>
                <a:gd name="connsiteY113" fmla="*/ 69899 h 1138862"/>
                <a:gd name="connsiteX114" fmla="*/ 81855 w 3785343"/>
                <a:gd name="connsiteY114" fmla="*/ 69899 h 1138862"/>
                <a:gd name="connsiteX115" fmla="*/ 81855 w 3785343"/>
                <a:gd name="connsiteY115" fmla="*/ 70687 h 1138862"/>
                <a:gd name="connsiteX116" fmla="*/ 82809 w 3785343"/>
                <a:gd name="connsiteY116" fmla="*/ 70687 h 1138862"/>
                <a:gd name="connsiteX117" fmla="*/ 83953 w 3785343"/>
                <a:gd name="connsiteY117" fmla="*/ 70687 h 1138862"/>
                <a:gd name="connsiteX118" fmla="*/ 83953 w 3785343"/>
                <a:gd name="connsiteY118" fmla="*/ 71277 h 1138862"/>
                <a:gd name="connsiteX119" fmla="*/ 84907 w 3785343"/>
                <a:gd name="connsiteY119" fmla="*/ 71277 h 1138862"/>
                <a:gd name="connsiteX120" fmla="*/ 84907 w 3785343"/>
                <a:gd name="connsiteY120" fmla="*/ 72065 h 1138862"/>
                <a:gd name="connsiteX121" fmla="*/ 87006 w 3785343"/>
                <a:gd name="connsiteY121" fmla="*/ 72065 h 1138862"/>
                <a:gd name="connsiteX122" fmla="*/ 87006 w 3785343"/>
                <a:gd name="connsiteY122" fmla="*/ 73640 h 1138862"/>
                <a:gd name="connsiteX123" fmla="*/ 87960 w 3785343"/>
                <a:gd name="connsiteY123" fmla="*/ 73640 h 1138862"/>
                <a:gd name="connsiteX124" fmla="*/ 87960 w 3785343"/>
                <a:gd name="connsiteY124" fmla="*/ 75806 h 1138862"/>
                <a:gd name="connsiteX125" fmla="*/ 89105 w 3785343"/>
                <a:gd name="connsiteY125" fmla="*/ 75806 h 1138862"/>
                <a:gd name="connsiteX126" fmla="*/ 89105 w 3785343"/>
                <a:gd name="connsiteY126" fmla="*/ 77972 h 1138862"/>
                <a:gd name="connsiteX127" fmla="*/ 90059 w 3785343"/>
                <a:gd name="connsiteY127" fmla="*/ 77972 h 1138862"/>
                <a:gd name="connsiteX128" fmla="*/ 90059 w 3785343"/>
                <a:gd name="connsiteY128" fmla="*/ 79547 h 1138862"/>
                <a:gd name="connsiteX129" fmla="*/ 92158 w 3785343"/>
                <a:gd name="connsiteY129" fmla="*/ 79547 h 1138862"/>
                <a:gd name="connsiteX130" fmla="*/ 92158 w 3785343"/>
                <a:gd name="connsiteY130" fmla="*/ 80335 h 1138862"/>
                <a:gd name="connsiteX131" fmla="*/ 95211 w 3785343"/>
                <a:gd name="connsiteY131" fmla="*/ 80335 h 1138862"/>
                <a:gd name="connsiteX132" fmla="*/ 95211 w 3785343"/>
                <a:gd name="connsiteY132" fmla="*/ 80925 h 1138862"/>
                <a:gd name="connsiteX133" fmla="*/ 96356 w 3785343"/>
                <a:gd name="connsiteY133" fmla="*/ 80925 h 1138862"/>
                <a:gd name="connsiteX134" fmla="*/ 96356 w 3785343"/>
                <a:gd name="connsiteY134" fmla="*/ 82501 h 1138862"/>
                <a:gd name="connsiteX135" fmla="*/ 98454 w 3785343"/>
                <a:gd name="connsiteY135" fmla="*/ 82501 h 1138862"/>
                <a:gd name="connsiteX136" fmla="*/ 98454 w 3785343"/>
                <a:gd name="connsiteY136" fmla="*/ 83288 h 1138862"/>
                <a:gd name="connsiteX137" fmla="*/ 99408 w 3785343"/>
                <a:gd name="connsiteY137" fmla="*/ 83288 h 1138862"/>
                <a:gd name="connsiteX138" fmla="*/ 99408 w 3785343"/>
                <a:gd name="connsiteY138" fmla="*/ 84666 h 1138862"/>
                <a:gd name="connsiteX139" fmla="*/ 100553 w 3785343"/>
                <a:gd name="connsiteY139" fmla="*/ 84666 h 1138862"/>
                <a:gd name="connsiteX140" fmla="*/ 100553 w 3785343"/>
                <a:gd name="connsiteY140" fmla="*/ 86242 h 1138862"/>
                <a:gd name="connsiteX141" fmla="*/ 101507 w 3785343"/>
                <a:gd name="connsiteY141" fmla="*/ 86242 h 1138862"/>
                <a:gd name="connsiteX142" fmla="*/ 102461 w 3785343"/>
                <a:gd name="connsiteY142" fmla="*/ 86242 h 1138862"/>
                <a:gd name="connsiteX143" fmla="*/ 102461 w 3785343"/>
                <a:gd name="connsiteY143" fmla="*/ 87029 h 1138862"/>
                <a:gd name="connsiteX144" fmla="*/ 103606 w 3785343"/>
                <a:gd name="connsiteY144" fmla="*/ 87029 h 1138862"/>
                <a:gd name="connsiteX145" fmla="*/ 103606 w 3785343"/>
                <a:gd name="connsiteY145" fmla="*/ 87620 h 1138862"/>
                <a:gd name="connsiteX146" fmla="*/ 104560 w 3785343"/>
                <a:gd name="connsiteY146" fmla="*/ 87620 h 1138862"/>
                <a:gd name="connsiteX147" fmla="*/ 104560 w 3785343"/>
                <a:gd name="connsiteY147" fmla="*/ 89195 h 1138862"/>
                <a:gd name="connsiteX148" fmla="*/ 105705 w 3785343"/>
                <a:gd name="connsiteY148" fmla="*/ 89195 h 1138862"/>
                <a:gd name="connsiteX149" fmla="*/ 105705 w 3785343"/>
                <a:gd name="connsiteY149" fmla="*/ 90573 h 1138862"/>
                <a:gd name="connsiteX150" fmla="*/ 107804 w 3785343"/>
                <a:gd name="connsiteY150" fmla="*/ 90573 h 1138862"/>
                <a:gd name="connsiteX151" fmla="*/ 108758 w 3785343"/>
                <a:gd name="connsiteY151" fmla="*/ 90573 h 1138862"/>
                <a:gd name="connsiteX152" fmla="*/ 108758 w 3785343"/>
                <a:gd name="connsiteY152" fmla="*/ 91361 h 1138862"/>
                <a:gd name="connsiteX153" fmla="*/ 110857 w 3785343"/>
                <a:gd name="connsiteY153" fmla="*/ 91361 h 1138862"/>
                <a:gd name="connsiteX154" fmla="*/ 110857 w 3785343"/>
                <a:gd name="connsiteY154" fmla="*/ 93724 h 1138862"/>
                <a:gd name="connsiteX155" fmla="*/ 112955 w 3785343"/>
                <a:gd name="connsiteY155" fmla="*/ 93724 h 1138862"/>
                <a:gd name="connsiteX156" fmla="*/ 112955 w 3785343"/>
                <a:gd name="connsiteY156" fmla="*/ 95102 h 1138862"/>
                <a:gd name="connsiteX157" fmla="*/ 113909 w 3785343"/>
                <a:gd name="connsiteY157" fmla="*/ 95102 h 1138862"/>
                <a:gd name="connsiteX158" fmla="*/ 113909 w 3785343"/>
                <a:gd name="connsiteY158" fmla="*/ 97268 h 1138862"/>
                <a:gd name="connsiteX159" fmla="*/ 115054 w 3785343"/>
                <a:gd name="connsiteY159" fmla="*/ 97268 h 1138862"/>
                <a:gd name="connsiteX160" fmla="*/ 115054 w 3785343"/>
                <a:gd name="connsiteY160" fmla="*/ 98843 h 1138862"/>
                <a:gd name="connsiteX161" fmla="*/ 116962 w 3785343"/>
                <a:gd name="connsiteY161" fmla="*/ 98843 h 1138862"/>
                <a:gd name="connsiteX162" fmla="*/ 116962 w 3785343"/>
                <a:gd name="connsiteY162" fmla="*/ 100418 h 1138862"/>
                <a:gd name="connsiteX163" fmla="*/ 118107 w 3785343"/>
                <a:gd name="connsiteY163" fmla="*/ 100418 h 1138862"/>
                <a:gd name="connsiteX164" fmla="*/ 118107 w 3785343"/>
                <a:gd name="connsiteY164" fmla="*/ 101009 h 1138862"/>
                <a:gd name="connsiteX165" fmla="*/ 119061 w 3785343"/>
                <a:gd name="connsiteY165" fmla="*/ 101009 h 1138862"/>
                <a:gd name="connsiteX166" fmla="*/ 119061 w 3785343"/>
                <a:gd name="connsiteY166" fmla="*/ 101797 h 1138862"/>
                <a:gd name="connsiteX167" fmla="*/ 120206 w 3785343"/>
                <a:gd name="connsiteY167" fmla="*/ 101797 h 1138862"/>
                <a:gd name="connsiteX168" fmla="*/ 120206 w 3785343"/>
                <a:gd name="connsiteY168" fmla="*/ 103372 h 1138862"/>
                <a:gd name="connsiteX169" fmla="*/ 121160 w 3785343"/>
                <a:gd name="connsiteY169" fmla="*/ 103372 h 1138862"/>
                <a:gd name="connsiteX170" fmla="*/ 121160 w 3785343"/>
                <a:gd name="connsiteY170" fmla="*/ 105538 h 1138862"/>
                <a:gd name="connsiteX171" fmla="*/ 122305 w 3785343"/>
                <a:gd name="connsiteY171" fmla="*/ 105538 h 1138862"/>
                <a:gd name="connsiteX172" fmla="*/ 122305 w 3785343"/>
                <a:gd name="connsiteY172" fmla="*/ 107113 h 1138862"/>
                <a:gd name="connsiteX173" fmla="*/ 123259 w 3785343"/>
                <a:gd name="connsiteY173" fmla="*/ 107113 h 1138862"/>
                <a:gd name="connsiteX174" fmla="*/ 123259 w 3785343"/>
                <a:gd name="connsiteY174" fmla="*/ 108491 h 1138862"/>
                <a:gd name="connsiteX175" fmla="*/ 124404 w 3785343"/>
                <a:gd name="connsiteY175" fmla="*/ 108491 h 1138862"/>
                <a:gd name="connsiteX176" fmla="*/ 124404 w 3785343"/>
                <a:gd name="connsiteY176" fmla="*/ 109279 h 1138862"/>
                <a:gd name="connsiteX177" fmla="*/ 126312 w 3785343"/>
                <a:gd name="connsiteY177" fmla="*/ 109279 h 1138862"/>
                <a:gd name="connsiteX178" fmla="*/ 126312 w 3785343"/>
                <a:gd name="connsiteY178" fmla="*/ 113020 h 1138862"/>
                <a:gd name="connsiteX179" fmla="*/ 127457 w 3785343"/>
                <a:gd name="connsiteY179" fmla="*/ 113020 h 1138862"/>
                <a:gd name="connsiteX180" fmla="*/ 127457 w 3785343"/>
                <a:gd name="connsiteY180" fmla="*/ 113807 h 1138862"/>
                <a:gd name="connsiteX181" fmla="*/ 128411 w 3785343"/>
                <a:gd name="connsiteY181" fmla="*/ 113807 h 1138862"/>
                <a:gd name="connsiteX182" fmla="*/ 128411 w 3785343"/>
                <a:gd name="connsiteY182" fmla="*/ 114398 h 1138862"/>
                <a:gd name="connsiteX183" fmla="*/ 130509 w 3785343"/>
                <a:gd name="connsiteY183" fmla="*/ 114398 h 1138862"/>
                <a:gd name="connsiteX184" fmla="*/ 130509 w 3785343"/>
                <a:gd name="connsiteY184" fmla="*/ 116761 h 1138862"/>
                <a:gd name="connsiteX185" fmla="*/ 131654 w 3785343"/>
                <a:gd name="connsiteY185" fmla="*/ 116761 h 1138862"/>
                <a:gd name="connsiteX186" fmla="*/ 131654 w 3785343"/>
                <a:gd name="connsiteY186" fmla="*/ 117549 h 1138862"/>
                <a:gd name="connsiteX187" fmla="*/ 133562 w 3785343"/>
                <a:gd name="connsiteY187" fmla="*/ 117549 h 1138862"/>
                <a:gd name="connsiteX188" fmla="*/ 133562 w 3785343"/>
                <a:gd name="connsiteY188" fmla="*/ 118927 h 1138862"/>
                <a:gd name="connsiteX189" fmla="*/ 134707 w 3785343"/>
                <a:gd name="connsiteY189" fmla="*/ 118927 h 1138862"/>
                <a:gd name="connsiteX190" fmla="*/ 134707 w 3785343"/>
                <a:gd name="connsiteY190" fmla="*/ 119714 h 1138862"/>
                <a:gd name="connsiteX191" fmla="*/ 135661 w 3785343"/>
                <a:gd name="connsiteY191" fmla="*/ 119714 h 1138862"/>
                <a:gd name="connsiteX192" fmla="*/ 135661 w 3785343"/>
                <a:gd name="connsiteY192" fmla="*/ 120502 h 1138862"/>
                <a:gd name="connsiteX193" fmla="*/ 136806 w 3785343"/>
                <a:gd name="connsiteY193" fmla="*/ 120502 h 1138862"/>
                <a:gd name="connsiteX194" fmla="*/ 137760 w 3785343"/>
                <a:gd name="connsiteY194" fmla="*/ 120502 h 1138862"/>
                <a:gd name="connsiteX195" fmla="*/ 137760 w 3785343"/>
                <a:gd name="connsiteY195" fmla="*/ 121093 h 1138862"/>
                <a:gd name="connsiteX196" fmla="*/ 138905 w 3785343"/>
                <a:gd name="connsiteY196" fmla="*/ 121093 h 1138862"/>
                <a:gd name="connsiteX197" fmla="*/ 138905 w 3785343"/>
                <a:gd name="connsiteY197" fmla="*/ 122668 h 1138862"/>
                <a:gd name="connsiteX198" fmla="*/ 139859 w 3785343"/>
                <a:gd name="connsiteY198" fmla="*/ 122668 h 1138862"/>
                <a:gd name="connsiteX199" fmla="*/ 139859 w 3785343"/>
                <a:gd name="connsiteY199" fmla="*/ 123456 h 1138862"/>
                <a:gd name="connsiteX200" fmla="*/ 140813 w 3785343"/>
                <a:gd name="connsiteY200" fmla="*/ 123456 h 1138862"/>
                <a:gd name="connsiteX201" fmla="*/ 140813 w 3785343"/>
                <a:gd name="connsiteY201" fmla="*/ 124243 h 1138862"/>
                <a:gd name="connsiteX202" fmla="*/ 141958 w 3785343"/>
                <a:gd name="connsiteY202" fmla="*/ 124243 h 1138862"/>
                <a:gd name="connsiteX203" fmla="*/ 141958 w 3785343"/>
                <a:gd name="connsiteY203" fmla="*/ 124834 h 1138862"/>
                <a:gd name="connsiteX204" fmla="*/ 142912 w 3785343"/>
                <a:gd name="connsiteY204" fmla="*/ 124834 h 1138862"/>
                <a:gd name="connsiteX205" fmla="*/ 142912 w 3785343"/>
                <a:gd name="connsiteY205" fmla="*/ 125621 h 1138862"/>
                <a:gd name="connsiteX206" fmla="*/ 144056 w 3785343"/>
                <a:gd name="connsiteY206" fmla="*/ 125621 h 1138862"/>
                <a:gd name="connsiteX207" fmla="*/ 144056 w 3785343"/>
                <a:gd name="connsiteY207" fmla="*/ 126409 h 1138862"/>
                <a:gd name="connsiteX208" fmla="*/ 145010 w 3785343"/>
                <a:gd name="connsiteY208" fmla="*/ 126409 h 1138862"/>
                <a:gd name="connsiteX209" fmla="*/ 145010 w 3785343"/>
                <a:gd name="connsiteY209" fmla="*/ 127984 h 1138862"/>
                <a:gd name="connsiteX210" fmla="*/ 146155 w 3785343"/>
                <a:gd name="connsiteY210" fmla="*/ 127984 h 1138862"/>
                <a:gd name="connsiteX211" fmla="*/ 146155 w 3785343"/>
                <a:gd name="connsiteY211" fmla="*/ 129362 h 1138862"/>
                <a:gd name="connsiteX212" fmla="*/ 147109 w 3785343"/>
                <a:gd name="connsiteY212" fmla="*/ 129362 h 1138862"/>
                <a:gd name="connsiteX213" fmla="*/ 147109 w 3785343"/>
                <a:gd name="connsiteY213" fmla="*/ 130150 h 1138862"/>
                <a:gd name="connsiteX214" fmla="*/ 148063 w 3785343"/>
                <a:gd name="connsiteY214" fmla="*/ 130150 h 1138862"/>
                <a:gd name="connsiteX215" fmla="*/ 148063 w 3785343"/>
                <a:gd name="connsiteY215" fmla="*/ 130938 h 1138862"/>
                <a:gd name="connsiteX216" fmla="*/ 149208 w 3785343"/>
                <a:gd name="connsiteY216" fmla="*/ 130938 h 1138862"/>
                <a:gd name="connsiteX217" fmla="*/ 149208 w 3785343"/>
                <a:gd name="connsiteY217" fmla="*/ 131725 h 1138862"/>
                <a:gd name="connsiteX218" fmla="*/ 150162 w 3785343"/>
                <a:gd name="connsiteY218" fmla="*/ 131725 h 1138862"/>
                <a:gd name="connsiteX219" fmla="*/ 150162 w 3785343"/>
                <a:gd name="connsiteY219" fmla="*/ 134679 h 1138862"/>
                <a:gd name="connsiteX220" fmla="*/ 151307 w 3785343"/>
                <a:gd name="connsiteY220" fmla="*/ 134679 h 1138862"/>
                <a:gd name="connsiteX221" fmla="*/ 151307 w 3785343"/>
                <a:gd name="connsiteY221" fmla="*/ 136845 h 1138862"/>
                <a:gd name="connsiteX222" fmla="*/ 152261 w 3785343"/>
                <a:gd name="connsiteY222" fmla="*/ 136845 h 1138862"/>
                <a:gd name="connsiteX223" fmla="*/ 152261 w 3785343"/>
                <a:gd name="connsiteY223" fmla="*/ 137632 h 1138862"/>
                <a:gd name="connsiteX224" fmla="*/ 153406 w 3785343"/>
                <a:gd name="connsiteY224" fmla="*/ 137632 h 1138862"/>
                <a:gd name="connsiteX225" fmla="*/ 153406 w 3785343"/>
                <a:gd name="connsiteY225" fmla="*/ 139207 h 1138862"/>
                <a:gd name="connsiteX226" fmla="*/ 154360 w 3785343"/>
                <a:gd name="connsiteY226" fmla="*/ 139207 h 1138862"/>
                <a:gd name="connsiteX227" fmla="*/ 154360 w 3785343"/>
                <a:gd name="connsiteY227" fmla="*/ 140586 h 1138862"/>
                <a:gd name="connsiteX228" fmla="*/ 155314 w 3785343"/>
                <a:gd name="connsiteY228" fmla="*/ 140586 h 1138862"/>
                <a:gd name="connsiteX229" fmla="*/ 155314 w 3785343"/>
                <a:gd name="connsiteY229" fmla="*/ 141373 h 1138862"/>
                <a:gd name="connsiteX230" fmla="*/ 156459 w 3785343"/>
                <a:gd name="connsiteY230" fmla="*/ 141373 h 1138862"/>
                <a:gd name="connsiteX231" fmla="*/ 156459 w 3785343"/>
                <a:gd name="connsiteY231" fmla="*/ 142949 h 1138862"/>
                <a:gd name="connsiteX232" fmla="*/ 157413 w 3785343"/>
                <a:gd name="connsiteY232" fmla="*/ 142949 h 1138862"/>
                <a:gd name="connsiteX233" fmla="*/ 157413 w 3785343"/>
                <a:gd name="connsiteY233" fmla="*/ 144524 h 1138862"/>
                <a:gd name="connsiteX234" fmla="*/ 158557 w 3785343"/>
                <a:gd name="connsiteY234" fmla="*/ 144524 h 1138862"/>
                <a:gd name="connsiteX235" fmla="*/ 158557 w 3785343"/>
                <a:gd name="connsiteY235" fmla="*/ 145114 h 1138862"/>
                <a:gd name="connsiteX236" fmla="*/ 159511 w 3785343"/>
                <a:gd name="connsiteY236" fmla="*/ 145114 h 1138862"/>
                <a:gd name="connsiteX237" fmla="*/ 159511 w 3785343"/>
                <a:gd name="connsiteY237" fmla="*/ 145902 h 1138862"/>
                <a:gd name="connsiteX238" fmla="*/ 160656 w 3785343"/>
                <a:gd name="connsiteY238" fmla="*/ 145902 h 1138862"/>
                <a:gd name="connsiteX239" fmla="*/ 161610 w 3785343"/>
                <a:gd name="connsiteY239" fmla="*/ 145902 h 1138862"/>
                <a:gd name="connsiteX240" fmla="*/ 162755 w 3785343"/>
                <a:gd name="connsiteY240" fmla="*/ 145902 h 1138862"/>
                <a:gd name="connsiteX241" fmla="*/ 163709 w 3785343"/>
                <a:gd name="connsiteY241" fmla="*/ 145902 h 1138862"/>
                <a:gd name="connsiteX242" fmla="*/ 163709 w 3785343"/>
                <a:gd name="connsiteY242" fmla="*/ 146690 h 1138862"/>
                <a:gd name="connsiteX243" fmla="*/ 164663 w 3785343"/>
                <a:gd name="connsiteY243" fmla="*/ 146690 h 1138862"/>
                <a:gd name="connsiteX244" fmla="*/ 164663 w 3785343"/>
                <a:gd name="connsiteY244" fmla="*/ 147477 h 1138862"/>
                <a:gd name="connsiteX245" fmla="*/ 165808 w 3785343"/>
                <a:gd name="connsiteY245" fmla="*/ 147477 h 1138862"/>
                <a:gd name="connsiteX246" fmla="*/ 165808 w 3785343"/>
                <a:gd name="connsiteY246" fmla="*/ 148068 h 1138862"/>
                <a:gd name="connsiteX247" fmla="*/ 166762 w 3785343"/>
                <a:gd name="connsiteY247" fmla="*/ 148068 h 1138862"/>
                <a:gd name="connsiteX248" fmla="*/ 166762 w 3785343"/>
                <a:gd name="connsiteY248" fmla="*/ 148855 h 1138862"/>
                <a:gd name="connsiteX249" fmla="*/ 167907 w 3785343"/>
                <a:gd name="connsiteY249" fmla="*/ 148855 h 1138862"/>
                <a:gd name="connsiteX250" fmla="*/ 167907 w 3785343"/>
                <a:gd name="connsiteY250" fmla="*/ 149643 h 1138862"/>
                <a:gd name="connsiteX251" fmla="*/ 168861 w 3785343"/>
                <a:gd name="connsiteY251" fmla="*/ 149643 h 1138862"/>
                <a:gd name="connsiteX252" fmla="*/ 170006 w 3785343"/>
                <a:gd name="connsiteY252" fmla="*/ 149643 h 1138862"/>
                <a:gd name="connsiteX253" fmla="*/ 170006 w 3785343"/>
                <a:gd name="connsiteY253" fmla="*/ 151218 h 1138862"/>
                <a:gd name="connsiteX254" fmla="*/ 170960 w 3785343"/>
                <a:gd name="connsiteY254" fmla="*/ 151218 h 1138862"/>
                <a:gd name="connsiteX255" fmla="*/ 170960 w 3785343"/>
                <a:gd name="connsiteY255" fmla="*/ 153581 h 1138862"/>
                <a:gd name="connsiteX256" fmla="*/ 171914 w 3785343"/>
                <a:gd name="connsiteY256" fmla="*/ 153581 h 1138862"/>
                <a:gd name="connsiteX257" fmla="*/ 173058 w 3785343"/>
                <a:gd name="connsiteY257" fmla="*/ 153581 h 1138862"/>
                <a:gd name="connsiteX258" fmla="*/ 173058 w 3785343"/>
                <a:gd name="connsiteY258" fmla="*/ 154172 h 1138862"/>
                <a:gd name="connsiteX259" fmla="*/ 174012 w 3785343"/>
                <a:gd name="connsiteY259" fmla="*/ 154172 h 1138862"/>
                <a:gd name="connsiteX260" fmla="*/ 174012 w 3785343"/>
                <a:gd name="connsiteY260" fmla="*/ 156535 h 1138862"/>
                <a:gd name="connsiteX261" fmla="*/ 175157 w 3785343"/>
                <a:gd name="connsiteY261" fmla="*/ 156535 h 1138862"/>
                <a:gd name="connsiteX262" fmla="*/ 175157 w 3785343"/>
                <a:gd name="connsiteY262" fmla="*/ 157322 h 1138862"/>
                <a:gd name="connsiteX263" fmla="*/ 176111 w 3785343"/>
                <a:gd name="connsiteY263" fmla="*/ 157322 h 1138862"/>
                <a:gd name="connsiteX264" fmla="*/ 176111 w 3785343"/>
                <a:gd name="connsiteY264" fmla="*/ 158110 h 1138862"/>
                <a:gd name="connsiteX265" fmla="*/ 177256 w 3785343"/>
                <a:gd name="connsiteY265" fmla="*/ 158110 h 1138862"/>
                <a:gd name="connsiteX266" fmla="*/ 177256 w 3785343"/>
                <a:gd name="connsiteY266" fmla="*/ 158700 h 1138862"/>
                <a:gd name="connsiteX267" fmla="*/ 178210 w 3785343"/>
                <a:gd name="connsiteY267" fmla="*/ 158700 h 1138862"/>
                <a:gd name="connsiteX268" fmla="*/ 178210 w 3785343"/>
                <a:gd name="connsiteY268" fmla="*/ 159488 h 1138862"/>
                <a:gd name="connsiteX269" fmla="*/ 179164 w 3785343"/>
                <a:gd name="connsiteY269" fmla="*/ 159488 h 1138862"/>
                <a:gd name="connsiteX270" fmla="*/ 179164 w 3785343"/>
                <a:gd name="connsiteY270" fmla="*/ 161063 h 1138862"/>
                <a:gd name="connsiteX271" fmla="*/ 180309 w 3785343"/>
                <a:gd name="connsiteY271" fmla="*/ 161063 h 1138862"/>
                <a:gd name="connsiteX272" fmla="*/ 180309 w 3785343"/>
                <a:gd name="connsiteY272" fmla="*/ 162638 h 1138862"/>
                <a:gd name="connsiteX273" fmla="*/ 181263 w 3785343"/>
                <a:gd name="connsiteY273" fmla="*/ 162638 h 1138862"/>
                <a:gd name="connsiteX274" fmla="*/ 182408 w 3785343"/>
                <a:gd name="connsiteY274" fmla="*/ 162638 h 1138862"/>
                <a:gd name="connsiteX275" fmla="*/ 182408 w 3785343"/>
                <a:gd name="connsiteY275" fmla="*/ 163426 h 1138862"/>
                <a:gd name="connsiteX276" fmla="*/ 183362 w 3785343"/>
                <a:gd name="connsiteY276" fmla="*/ 163426 h 1138862"/>
                <a:gd name="connsiteX277" fmla="*/ 183362 w 3785343"/>
                <a:gd name="connsiteY277" fmla="*/ 164214 h 1138862"/>
                <a:gd name="connsiteX278" fmla="*/ 184507 w 3785343"/>
                <a:gd name="connsiteY278" fmla="*/ 164214 h 1138862"/>
                <a:gd name="connsiteX279" fmla="*/ 185461 w 3785343"/>
                <a:gd name="connsiteY279" fmla="*/ 164214 h 1138862"/>
                <a:gd name="connsiteX280" fmla="*/ 185461 w 3785343"/>
                <a:gd name="connsiteY280" fmla="*/ 165592 h 1138862"/>
                <a:gd name="connsiteX281" fmla="*/ 186415 w 3785343"/>
                <a:gd name="connsiteY281" fmla="*/ 165592 h 1138862"/>
                <a:gd name="connsiteX282" fmla="*/ 186415 w 3785343"/>
                <a:gd name="connsiteY282" fmla="*/ 167167 h 1138862"/>
                <a:gd name="connsiteX283" fmla="*/ 187560 w 3785343"/>
                <a:gd name="connsiteY283" fmla="*/ 167167 h 1138862"/>
                <a:gd name="connsiteX284" fmla="*/ 187560 w 3785343"/>
                <a:gd name="connsiteY284" fmla="*/ 167955 h 1138862"/>
                <a:gd name="connsiteX285" fmla="*/ 188514 w 3785343"/>
                <a:gd name="connsiteY285" fmla="*/ 167955 h 1138862"/>
                <a:gd name="connsiteX286" fmla="*/ 188514 w 3785343"/>
                <a:gd name="connsiteY286" fmla="*/ 168742 h 1138862"/>
                <a:gd name="connsiteX287" fmla="*/ 189658 w 3785343"/>
                <a:gd name="connsiteY287" fmla="*/ 168742 h 1138862"/>
                <a:gd name="connsiteX288" fmla="*/ 190612 w 3785343"/>
                <a:gd name="connsiteY288" fmla="*/ 168742 h 1138862"/>
                <a:gd name="connsiteX289" fmla="*/ 190612 w 3785343"/>
                <a:gd name="connsiteY289" fmla="*/ 169530 h 1138862"/>
                <a:gd name="connsiteX290" fmla="*/ 191757 w 3785343"/>
                <a:gd name="connsiteY290" fmla="*/ 169530 h 1138862"/>
                <a:gd name="connsiteX291" fmla="*/ 191757 w 3785343"/>
                <a:gd name="connsiteY291" fmla="*/ 171696 h 1138862"/>
                <a:gd name="connsiteX292" fmla="*/ 192711 w 3785343"/>
                <a:gd name="connsiteY292" fmla="*/ 171696 h 1138862"/>
                <a:gd name="connsiteX293" fmla="*/ 192711 w 3785343"/>
                <a:gd name="connsiteY293" fmla="*/ 172483 h 1138862"/>
                <a:gd name="connsiteX294" fmla="*/ 193665 w 3785343"/>
                <a:gd name="connsiteY294" fmla="*/ 172483 h 1138862"/>
                <a:gd name="connsiteX295" fmla="*/ 193665 w 3785343"/>
                <a:gd name="connsiteY295" fmla="*/ 173271 h 1138862"/>
                <a:gd name="connsiteX296" fmla="*/ 194810 w 3785343"/>
                <a:gd name="connsiteY296" fmla="*/ 173271 h 1138862"/>
                <a:gd name="connsiteX297" fmla="*/ 194810 w 3785343"/>
                <a:gd name="connsiteY297" fmla="*/ 174846 h 1138862"/>
                <a:gd name="connsiteX298" fmla="*/ 195764 w 3785343"/>
                <a:gd name="connsiteY298" fmla="*/ 174846 h 1138862"/>
                <a:gd name="connsiteX299" fmla="*/ 195764 w 3785343"/>
                <a:gd name="connsiteY299" fmla="*/ 177209 h 1138862"/>
                <a:gd name="connsiteX300" fmla="*/ 196909 w 3785343"/>
                <a:gd name="connsiteY300" fmla="*/ 177209 h 1138862"/>
                <a:gd name="connsiteX301" fmla="*/ 199008 w 3785343"/>
                <a:gd name="connsiteY301" fmla="*/ 177209 h 1138862"/>
                <a:gd name="connsiteX302" fmla="*/ 199008 w 3785343"/>
                <a:gd name="connsiteY302" fmla="*/ 178784 h 1138862"/>
                <a:gd name="connsiteX303" fmla="*/ 199962 w 3785343"/>
                <a:gd name="connsiteY303" fmla="*/ 178784 h 1138862"/>
                <a:gd name="connsiteX304" fmla="*/ 201107 w 3785343"/>
                <a:gd name="connsiteY304" fmla="*/ 178784 h 1138862"/>
                <a:gd name="connsiteX305" fmla="*/ 201107 w 3785343"/>
                <a:gd name="connsiteY305" fmla="*/ 180359 h 1138862"/>
                <a:gd name="connsiteX306" fmla="*/ 202061 w 3785343"/>
                <a:gd name="connsiteY306" fmla="*/ 180359 h 1138862"/>
                <a:gd name="connsiteX307" fmla="*/ 203015 w 3785343"/>
                <a:gd name="connsiteY307" fmla="*/ 180359 h 1138862"/>
                <a:gd name="connsiteX308" fmla="*/ 203015 w 3785343"/>
                <a:gd name="connsiteY308" fmla="*/ 181738 h 1138862"/>
                <a:gd name="connsiteX309" fmla="*/ 205113 w 3785343"/>
                <a:gd name="connsiteY309" fmla="*/ 181738 h 1138862"/>
                <a:gd name="connsiteX310" fmla="*/ 205113 w 3785343"/>
                <a:gd name="connsiteY310" fmla="*/ 183313 h 1138862"/>
                <a:gd name="connsiteX311" fmla="*/ 206258 w 3785343"/>
                <a:gd name="connsiteY311" fmla="*/ 183313 h 1138862"/>
                <a:gd name="connsiteX312" fmla="*/ 206258 w 3785343"/>
                <a:gd name="connsiteY312" fmla="*/ 184100 h 1138862"/>
                <a:gd name="connsiteX313" fmla="*/ 207212 w 3785343"/>
                <a:gd name="connsiteY313" fmla="*/ 184100 h 1138862"/>
                <a:gd name="connsiteX314" fmla="*/ 207212 w 3785343"/>
                <a:gd name="connsiteY314" fmla="*/ 184888 h 1138862"/>
                <a:gd name="connsiteX315" fmla="*/ 208166 w 3785343"/>
                <a:gd name="connsiteY315" fmla="*/ 184888 h 1138862"/>
                <a:gd name="connsiteX316" fmla="*/ 208166 w 3785343"/>
                <a:gd name="connsiteY316" fmla="*/ 188038 h 1138862"/>
                <a:gd name="connsiteX317" fmla="*/ 209311 w 3785343"/>
                <a:gd name="connsiteY317" fmla="*/ 188038 h 1138862"/>
                <a:gd name="connsiteX318" fmla="*/ 209311 w 3785343"/>
                <a:gd name="connsiteY318" fmla="*/ 190204 h 1138862"/>
                <a:gd name="connsiteX319" fmla="*/ 211410 w 3785343"/>
                <a:gd name="connsiteY319" fmla="*/ 190204 h 1138862"/>
                <a:gd name="connsiteX320" fmla="*/ 211410 w 3785343"/>
                <a:gd name="connsiteY320" fmla="*/ 194142 h 1138862"/>
                <a:gd name="connsiteX321" fmla="*/ 212364 w 3785343"/>
                <a:gd name="connsiteY321" fmla="*/ 194142 h 1138862"/>
                <a:gd name="connsiteX322" fmla="*/ 212364 w 3785343"/>
                <a:gd name="connsiteY322" fmla="*/ 194930 h 1138862"/>
                <a:gd name="connsiteX323" fmla="*/ 213509 w 3785343"/>
                <a:gd name="connsiteY323" fmla="*/ 194930 h 1138862"/>
                <a:gd name="connsiteX324" fmla="*/ 214463 w 3785343"/>
                <a:gd name="connsiteY324" fmla="*/ 194930 h 1138862"/>
                <a:gd name="connsiteX325" fmla="*/ 214463 w 3785343"/>
                <a:gd name="connsiteY325" fmla="*/ 195717 h 1138862"/>
                <a:gd name="connsiteX326" fmla="*/ 215608 w 3785343"/>
                <a:gd name="connsiteY326" fmla="*/ 195717 h 1138862"/>
                <a:gd name="connsiteX327" fmla="*/ 215608 w 3785343"/>
                <a:gd name="connsiteY327" fmla="*/ 196505 h 1138862"/>
                <a:gd name="connsiteX328" fmla="*/ 216562 w 3785343"/>
                <a:gd name="connsiteY328" fmla="*/ 196505 h 1138862"/>
                <a:gd name="connsiteX329" fmla="*/ 216562 w 3785343"/>
                <a:gd name="connsiteY329" fmla="*/ 198080 h 1138862"/>
                <a:gd name="connsiteX330" fmla="*/ 217516 w 3785343"/>
                <a:gd name="connsiteY330" fmla="*/ 198080 h 1138862"/>
                <a:gd name="connsiteX331" fmla="*/ 218660 w 3785343"/>
                <a:gd name="connsiteY331" fmla="*/ 198080 h 1138862"/>
                <a:gd name="connsiteX332" fmla="*/ 218660 w 3785343"/>
                <a:gd name="connsiteY332" fmla="*/ 199655 h 1138862"/>
                <a:gd name="connsiteX333" fmla="*/ 219614 w 3785343"/>
                <a:gd name="connsiteY333" fmla="*/ 199655 h 1138862"/>
                <a:gd name="connsiteX334" fmla="*/ 219614 w 3785343"/>
                <a:gd name="connsiteY334" fmla="*/ 200443 h 1138862"/>
                <a:gd name="connsiteX335" fmla="*/ 220759 w 3785343"/>
                <a:gd name="connsiteY335" fmla="*/ 200443 h 1138862"/>
                <a:gd name="connsiteX336" fmla="*/ 221713 w 3785343"/>
                <a:gd name="connsiteY336" fmla="*/ 200443 h 1138862"/>
                <a:gd name="connsiteX337" fmla="*/ 221713 w 3785343"/>
                <a:gd name="connsiteY337" fmla="*/ 201034 h 1138862"/>
                <a:gd name="connsiteX338" fmla="*/ 223812 w 3785343"/>
                <a:gd name="connsiteY338" fmla="*/ 201034 h 1138862"/>
                <a:gd name="connsiteX339" fmla="*/ 223812 w 3785343"/>
                <a:gd name="connsiteY339" fmla="*/ 203396 h 1138862"/>
                <a:gd name="connsiteX340" fmla="*/ 224766 w 3785343"/>
                <a:gd name="connsiteY340" fmla="*/ 203396 h 1138862"/>
                <a:gd name="connsiteX341" fmla="*/ 224766 w 3785343"/>
                <a:gd name="connsiteY341" fmla="*/ 204972 h 1138862"/>
                <a:gd name="connsiteX342" fmla="*/ 225911 w 3785343"/>
                <a:gd name="connsiteY342" fmla="*/ 204972 h 1138862"/>
                <a:gd name="connsiteX343" fmla="*/ 225911 w 3785343"/>
                <a:gd name="connsiteY343" fmla="*/ 205759 h 1138862"/>
                <a:gd name="connsiteX344" fmla="*/ 226865 w 3785343"/>
                <a:gd name="connsiteY344" fmla="*/ 205759 h 1138862"/>
                <a:gd name="connsiteX345" fmla="*/ 226865 w 3785343"/>
                <a:gd name="connsiteY345" fmla="*/ 206547 h 1138862"/>
                <a:gd name="connsiteX346" fmla="*/ 228010 w 3785343"/>
                <a:gd name="connsiteY346" fmla="*/ 206547 h 1138862"/>
                <a:gd name="connsiteX347" fmla="*/ 228010 w 3785343"/>
                <a:gd name="connsiteY347" fmla="*/ 208910 h 1138862"/>
                <a:gd name="connsiteX348" fmla="*/ 228964 w 3785343"/>
                <a:gd name="connsiteY348" fmla="*/ 208910 h 1138862"/>
                <a:gd name="connsiteX349" fmla="*/ 228964 w 3785343"/>
                <a:gd name="connsiteY349" fmla="*/ 213635 h 1138862"/>
                <a:gd name="connsiteX350" fmla="*/ 230109 w 3785343"/>
                <a:gd name="connsiteY350" fmla="*/ 213635 h 1138862"/>
                <a:gd name="connsiteX351" fmla="*/ 230109 w 3785343"/>
                <a:gd name="connsiteY351" fmla="*/ 216786 h 1138862"/>
                <a:gd name="connsiteX352" fmla="*/ 231063 w 3785343"/>
                <a:gd name="connsiteY352" fmla="*/ 216786 h 1138862"/>
                <a:gd name="connsiteX353" fmla="*/ 231063 w 3785343"/>
                <a:gd name="connsiteY353" fmla="*/ 217573 h 1138862"/>
                <a:gd name="connsiteX354" fmla="*/ 232017 w 3785343"/>
                <a:gd name="connsiteY354" fmla="*/ 217573 h 1138862"/>
                <a:gd name="connsiteX355" fmla="*/ 233161 w 3785343"/>
                <a:gd name="connsiteY355" fmla="*/ 217573 h 1138862"/>
                <a:gd name="connsiteX356" fmla="*/ 233161 w 3785343"/>
                <a:gd name="connsiteY356" fmla="*/ 219148 h 1138862"/>
                <a:gd name="connsiteX357" fmla="*/ 234115 w 3785343"/>
                <a:gd name="connsiteY357" fmla="*/ 219148 h 1138862"/>
                <a:gd name="connsiteX358" fmla="*/ 234115 w 3785343"/>
                <a:gd name="connsiteY358" fmla="*/ 219936 h 1138862"/>
                <a:gd name="connsiteX359" fmla="*/ 235260 w 3785343"/>
                <a:gd name="connsiteY359" fmla="*/ 219936 h 1138862"/>
                <a:gd name="connsiteX360" fmla="*/ 235260 w 3785343"/>
                <a:gd name="connsiteY360" fmla="*/ 220724 h 1138862"/>
                <a:gd name="connsiteX361" fmla="*/ 236214 w 3785343"/>
                <a:gd name="connsiteY361" fmla="*/ 220724 h 1138862"/>
                <a:gd name="connsiteX362" fmla="*/ 236214 w 3785343"/>
                <a:gd name="connsiteY362" fmla="*/ 222889 h 1138862"/>
                <a:gd name="connsiteX363" fmla="*/ 237359 w 3785343"/>
                <a:gd name="connsiteY363" fmla="*/ 222889 h 1138862"/>
                <a:gd name="connsiteX364" fmla="*/ 237359 w 3785343"/>
                <a:gd name="connsiteY364" fmla="*/ 223677 h 1138862"/>
                <a:gd name="connsiteX365" fmla="*/ 239267 w 3785343"/>
                <a:gd name="connsiteY365" fmla="*/ 223677 h 1138862"/>
                <a:gd name="connsiteX366" fmla="*/ 239267 w 3785343"/>
                <a:gd name="connsiteY366" fmla="*/ 225252 h 1138862"/>
                <a:gd name="connsiteX367" fmla="*/ 240412 w 3785343"/>
                <a:gd name="connsiteY367" fmla="*/ 225252 h 1138862"/>
                <a:gd name="connsiteX368" fmla="*/ 240412 w 3785343"/>
                <a:gd name="connsiteY368" fmla="*/ 227615 h 1138862"/>
                <a:gd name="connsiteX369" fmla="*/ 241366 w 3785343"/>
                <a:gd name="connsiteY369" fmla="*/ 227615 h 1138862"/>
                <a:gd name="connsiteX370" fmla="*/ 241366 w 3785343"/>
                <a:gd name="connsiteY370" fmla="*/ 229190 h 1138862"/>
                <a:gd name="connsiteX371" fmla="*/ 242511 w 3785343"/>
                <a:gd name="connsiteY371" fmla="*/ 229190 h 1138862"/>
                <a:gd name="connsiteX372" fmla="*/ 243465 w 3785343"/>
                <a:gd name="connsiteY372" fmla="*/ 229190 h 1138862"/>
                <a:gd name="connsiteX373" fmla="*/ 243465 w 3785343"/>
                <a:gd name="connsiteY373" fmla="*/ 229978 h 1138862"/>
                <a:gd name="connsiteX374" fmla="*/ 244610 w 3785343"/>
                <a:gd name="connsiteY374" fmla="*/ 229978 h 1138862"/>
                <a:gd name="connsiteX375" fmla="*/ 245564 w 3785343"/>
                <a:gd name="connsiteY375" fmla="*/ 229978 h 1138862"/>
                <a:gd name="connsiteX376" fmla="*/ 245564 w 3785343"/>
                <a:gd name="connsiteY376" fmla="*/ 230765 h 1138862"/>
                <a:gd name="connsiteX377" fmla="*/ 246518 w 3785343"/>
                <a:gd name="connsiteY377" fmla="*/ 230765 h 1138862"/>
                <a:gd name="connsiteX378" fmla="*/ 247663 w 3785343"/>
                <a:gd name="connsiteY378" fmla="*/ 230765 h 1138862"/>
                <a:gd name="connsiteX379" fmla="*/ 249761 w 3785343"/>
                <a:gd name="connsiteY379" fmla="*/ 230765 h 1138862"/>
                <a:gd name="connsiteX380" fmla="*/ 249761 w 3785343"/>
                <a:gd name="connsiteY380" fmla="*/ 232341 h 1138862"/>
                <a:gd name="connsiteX381" fmla="*/ 250715 w 3785343"/>
                <a:gd name="connsiteY381" fmla="*/ 232341 h 1138862"/>
                <a:gd name="connsiteX382" fmla="*/ 250715 w 3785343"/>
                <a:gd name="connsiteY382" fmla="*/ 233128 h 1138862"/>
                <a:gd name="connsiteX383" fmla="*/ 251860 w 3785343"/>
                <a:gd name="connsiteY383" fmla="*/ 233128 h 1138862"/>
                <a:gd name="connsiteX384" fmla="*/ 251860 w 3785343"/>
                <a:gd name="connsiteY384" fmla="*/ 234703 h 1138862"/>
                <a:gd name="connsiteX385" fmla="*/ 252814 w 3785343"/>
                <a:gd name="connsiteY385" fmla="*/ 234703 h 1138862"/>
                <a:gd name="connsiteX386" fmla="*/ 252814 w 3785343"/>
                <a:gd name="connsiteY386" fmla="*/ 235491 h 1138862"/>
                <a:gd name="connsiteX387" fmla="*/ 253959 w 3785343"/>
                <a:gd name="connsiteY387" fmla="*/ 235491 h 1138862"/>
                <a:gd name="connsiteX388" fmla="*/ 254913 w 3785343"/>
                <a:gd name="connsiteY388" fmla="*/ 235491 h 1138862"/>
                <a:gd name="connsiteX389" fmla="*/ 254913 w 3785343"/>
                <a:gd name="connsiteY389" fmla="*/ 236279 h 1138862"/>
                <a:gd name="connsiteX390" fmla="*/ 255867 w 3785343"/>
                <a:gd name="connsiteY390" fmla="*/ 236279 h 1138862"/>
                <a:gd name="connsiteX391" fmla="*/ 255867 w 3785343"/>
                <a:gd name="connsiteY391" fmla="*/ 237066 h 1138862"/>
                <a:gd name="connsiteX392" fmla="*/ 257012 w 3785343"/>
                <a:gd name="connsiteY392" fmla="*/ 237066 h 1138862"/>
                <a:gd name="connsiteX393" fmla="*/ 257012 w 3785343"/>
                <a:gd name="connsiteY393" fmla="*/ 238641 h 1138862"/>
                <a:gd name="connsiteX394" fmla="*/ 257966 w 3785343"/>
                <a:gd name="connsiteY394" fmla="*/ 238641 h 1138862"/>
                <a:gd name="connsiteX395" fmla="*/ 259111 w 3785343"/>
                <a:gd name="connsiteY395" fmla="*/ 238641 h 1138862"/>
                <a:gd name="connsiteX396" fmla="*/ 259111 w 3785343"/>
                <a:gd name="connsiteY396" fmla="*/ 240217 h 1138862"/>
                <a:gd name="connsiteX397" fmla="*/ 262164 w 3785343"/>
                <a:gd name="connsiteY397" fmla="*/ 240217 h 1138862"/>
                <a:gd name="connsiteX398" fmla="*/ 263118 w 3785343"/>
                <a:gd name="connsiteY398" fmla="*/ 240217 h 1138862"/>
                <a:gd name="connsiteX399" fmla="*/ 265216 w 3785343"/>
                <a:gd name="connsiteY399" fmla="*/ 240217 h 1138862"/>
                <a:gd name="connsiteX400" fmla="*/ 265216 w 3785343"/>
                <a:gd name="connsiteY400" fmla="*/ 242579 h 1138862"/>
                <a:gd name="connsiteX401" fmla="*/ 266361 w 3785343"/>
                <a:gd name="connsiteY401" fmla="*/ 242579 h 1138862"/>
                <a:gd name="connsiteX402" fmla="*/ 266361 w 3785343"/>
                <a:gd name="connsiteY402" fmla="*/ 243367 h 1138862"/>
                <a:gd name="connsiteX403" fmla="*/ 267315 w 3785343"/>
                <a:gd name="connsiteY403" fmla="*/ 243367 h 1138862"/>
                <a:gd name="connsiteX404" fmla="*/ 267315 w 3785343"/>
                <a:gd name="connsiteY404" fmla="*/ 244942 h 1138862"/>
                <a:gd name="connsiteX405" fmla="*/ 268269 w 3785343"/>
                <a:gd name="connsiteY405" fmla="*/ 244942 h 1138862"/>
                <a:gd name="connsiteX406" fmla="*/ 268269 w 3785343"/>
                <a:gd name="connsiteY406" fmla="*/ 248092 h 1138862"/>
                <a:gd name="connsiteX407" fmla="*/ 269414 w 3785343"/>
                <a:gd name="connsiteY407" fmla="*/ 248092 h 1138862"/>
                <a:gd name="connsiteX408" fmla="*/ 269414 w 3785343"/>
                <a:gd name="connsiteY408" fmla="*/ 249668 h 1138862"/>
                <a:gd name="connsiteX409" fmla="*/ 270368 w 3785343"/>
                <a:gd name="connsiteY409" fmla="*/ 249668 h 1138862"/>
                <a:gd name="connsiteX410" fmla="*/ 270368 w 3785343"/>
                <a:gd name="connsiteY410" fmla="*/ 250455 h 1138862"/>
                <a:gd name="connsiteX411" fmla="*/ 271513 w 3785343"/>
                <a:gd name="connsiteY411" fmla="*/ 250455 h 1138862"/>
                <a:gd name="connsiteX412" fmla="*/ 271513 w 3785343"/>
                <a:gd name="connsiteY412" fmla="*/ 251243 h 1138862"/>
                <a:gd name="connsiteX413" fmla="*/ 272467 w 3785343"/>
                <a:gd name="connsiteY413" fmla="*/ 251243 h 1138862"/>
                <a:gd name="connsiteX414" fmla="*/ 272467 w 3785343"/>
                <a:gd name="connsiteY414" fmla="*/ 252030 h 1138862"/>
                <a:gd name="connsiteX415" fmla="*/ 274566 w 3785343"/>
                <a:gd name="connsiteY415" fmla="*/ 252030 h 1138862"/>
                <a:gd name="connsiteX416" fmla="*/ 274566 w 3785343"/>
                <a:gd name="connsiteY416" fmla="*/ 252818 h 1138862"/>
                <a:gd name="connsiteX417" fmla="*/ 275711 w 3785343"/>
                <a:gd name="connsiteY417" fmla="*/ 252818 h 1138862"/>
                <a:gd name="connsiteX418" fmla="*/ 275711 w 3785343"/>
                <a:gd name="connsiteY418" fmla="*/ 255968 h 1138862"/>
                <a:gd name="connsiteX419" fmla="*/ 276665 w 3785343"/>
                <a:gd name="connsiteY419" fmla="*/ 255968 h 1138862"/>
                <a:gd name="connsiteX420" fmla="*/ 276665 w 3785343"/>
                <a:gd name="connsiteY420" fmla="*/ 257544 h 1138862"/>
                <a:gd name="connsiteX421" fmla="*/ 277619 w 3785343"/>
                <a:gd name="connsiteY421" fmla="*/ 257544 h 1138862"/>
                <a:gd name="connsiteX422" fmla="*/ 277619 w 3785343"/>
                <a:gd name="connsiteY422" fmla="*/ 259119 h 1138862"/>
                <a:gd name="connsiteX423" fmla="*/ 278763 w 3785343"/>
                <a:gd name="connsiteY423" fmla="*/ 259119 h 1138862"/>
                <a:gd name="connsiteX424" fmla="*/ 278763 w 3785343"/>
                <a:gd name="connsiteY424" fmla="*/ 261482 h 1138862"/>
                <a:gd name="connsiteX425" fmla="*/ 279717 w 3785343"/>
                <a:gd name="connsiteY425" fmla="*/ 261482 h 1138862"/>
                <a:gd name="connsiteX426" fmla="*/ 279717 w 3785343"/>
                <a:gd name="connsiteY426" fmla="*/ 262269 h 1138862"/>
                <a:gd name="connsiteX427" fmla="*/ 280862 w 3785343"/>
                <a:gd name="connsiteY427" fmla="*/ 262269 h 1138862"/>
                <a:gd name="connsiteX428" fmla="*/ 280862 w 3785343"/>
                <a:gd name="connsiteY428" fmla="*/ 263057 h 1138862"/>
                <a:gd name="connsiteX429" fmla="*/ 281816 w 3785343"/>
                <a:gd name="connsiteY429" fmla="*/ 263057 h 1138862"/>
                <a:gd name="connsiteX430" fmla="*/ 281816 w 3785343"/>
                <a:gd name="connsiteY430" fmla="*/ 264632 h 1138862"/>
                <a:gd name="connsiteX431" fmla="*/ 283915 w 3785343"/>
                <a:gd name="connsiteY431" fmla="*/ 264632 h 1138862"/>
                <a:gd name="connsiteX432" fmla="*/ 284869 w 3785343"/>
                <a:gd name="connsiteY432" fmla="*/ 264632 h 1138862"/>
                <a:gd name="connsiteX433" fmla="*/ 284869 w 3785343"/>
                <a:gd name="connsiteY433" fmla="*/ 266207 h 1138862"/>
                <a:gd name="connsiteX434" fmla="*/ 286014 w 3785343"/>
                <a:gd name="connsiteY434" fmla="*/ 266207 h 1138862"/>
                <a:gd name="connsiteX435" fmla="*/ 286014 w 3785343"/>
                <a:gd name="connsiteY435" fmla="*/ 267979 h 1138862"/>
                <a:gd name="connsiteX436" fmla="*/ 288113 w 3785343"/>
                <a:gd name="connsiteY436" fmla="*/ 267979 h 1138862"/>
                <a:gd name="connsiteX437" fmla="*/ 288113 w 3785343"/>
                <a:gd name="connsiteY437" fmla="*/ 269358 h 1138862"/>
                <a:gd name="connsiteX438" fmla="*/ 289067 w 3785343"/>
                <a:gd name="connsiteY438" fmla="*/ 269358 h 1138862"/>
                <a:gd name="connsiteX439" fmla="*/ 289067 w 3785343"/>
                <a:gd name="connsiteY439" fmla="*/ 270342 h 1138862"/>
                <a:gd name="connsiteX440" fmla="*/ 290021 w 3785343"/>
                <a:gd name="connsiteY440" fmla="*/ 270342 h 1138862"/>
                <a:gd name="connsiteX441" fmla="*/ 290021 w 3785343"/>
                <a:gd name="connsiteY441" fmla="*/ 271130 h 1138862"/>
                <a:gd name="connsiteX442" fmla="*/ 291166 w 3785343"/>
                <a:gd name="connsiteY442" fmla="*/ 271130 h 1138862"/>
                <a:gd name="connsiteX443" fmla="*/ 291166 w 3785343"/>
                <a:gd name="connsiteY443" fmla="*/ 271917 h 1138862"/>
                <a:gd name="connsiteX444" fmla="*/ 292120 w 3785343"/>
                <a:gd name="connsiteY444" fmla="*/ 271917 h 1138862"/>
                <a:gd name="connsiteX445" fmla="*/ 292120 w 3785343"/>
                <a:gd name="connsiteY445" fmla="*/ 272705 h 1138862"/>
                <a:gd name="connsiteX446" fmla="*/ 293264 w 3785343"/>
                <a:gd name="connsiteY446" fmla="*/ 272705 h 1138862"/>
                <a:gd name="connsiteX447" fmla="*/ 293264 w 3785343"/>
                <a:gd name="connsiteY447" fmla="*/ 273492 h 1138862"/>
                <a:gd name="connsiteX448" fmla="*/ 294219 w 3785343"/>
                <a:gd name="connsiteY448" fmla="*/ 273492 h 1138862"/>
                <a:gd name="connsiteX449" fmla="*/ 294219 w 3785343"/>
                <a:gd name="connsiteY449" fmla="*/ 276643 h 1138862"/>
                <a:gd name="connsiteX450" fmla="*/ 295363 w 3785343"/>
                <a:gd name="connsiteY450" fmla="*/ 276643 h 1138862"/>
                <a:gd name="connsiteX451" fmla="*/ 295363 w 3785343"/>
                <a:gd name="connsiteY451" fmla="*/ 278218 h 1138862"/>
                <a:gd name="connsiteX452" fmla="*/ 296317 w 3785343"/>
                <a:gd name="connsiteY452" fmla="*/ 278218 h 1138862"/>
                <a:gd name="connsiteX453" fmla="*/ 298416 w 3785343"/>
                <a:gd name="connsiteY453" fmla="*/ 278218 h 1138862"/>
                <a:gd name="connsiteX454" fmla="*/ 298416 w 3785343"/>
                <a:gd name="connsiteY454" fmla="*/ 279006 h 1138862"/>
                <a:gd name="connsiteX455" fmla="*/ 299370 w 3785343"/>
                <a:gd name="connsiteY455" fmla="*/ 279006 h 1138862"/>
                <a:gd name="connsiteX456" fmla="*/ 299370 w 3785343"/>
                <a:gd name="connsiteY456" fmla="*/ 280581 h 1138862"/>
                <a:gd name="connsiteX457" fmla="*/ 300515 w 3785343"/>
                <a:gd name="connsiteY457" fmla="*/ 280581 h 1138862"/>
                <a:gd name="connsiteX458" fmla="*/ 300515 w 3785343"/>
                <a:gd name="connsiteY458" fmla="*/ 282156 h 1138862"/>
                <a:gd name="connsiteX459" fmla="*/ 302614 w 3785343"/>
                <a:gd name="connsiteY459" fmla="*/ 282156 h 1138862"/>
                <a:gd name="connsiteX460" fmla="*/ 303568 w 3785343"/>
                <a:gd name="connsiteY460" fmla="*/ 282156 h 1138862"/>
                <a:gd name="connsiteX461" fmla="*/ 304713 w 3785343"/>
                <a:gd name="connsiteY461" fmla="*/ 282156 h 1138862"/>
                <a:gd name="connsiteX462" fmla="*/ 304713 w 3785343"/>
                <a:gd name="connsiteY462" fmla="*/ 283731 h 1138862"/>
                <a:gd name="connsiteX463" fmla="*/ 305667 w 3785343"/>
                <a:gd name="connsiteY463" fmla="*/ 283731 h 1138862"/>
                <a:gd name="connsiteX464" fmla="*/ 305667 w 3785343"/>
                <a:gd name="connsiteY464" fmla="*/ 284519 h 1138862"/>
                <a:gd name="connsiteX465" fmla="*/ 306621 w 3785343"/>
                <a:gd name="connsiteY465" fmla="*/ 284519 h 1138862"/>
                <a:gd name="connsiteX466" fmla="*/ 306621 w 3785343"/>
                <a:gd name="connsiteY466" fmla="*/ 287078 h 1138862"/>
                <a:gd name="connsiteX467" fmla="*/ 307766 w 3785343"/>
                <a:gd name="connsiteY467" fmla="*/ 287078 h 1138862"/>
                <a:gd name="connsiteX468" fmla="*/ 307766 w 3785343"/>
                <a:gd name="connsiteY468" fmla="*/ 287669 h 1138862"/>
                <a:gd name="connsiteX469" fmla="*/ 308720 w 3785343"/>
                <a:gd name="connsiteY469" fmla="*/ 287669 h 1138862"/>
                <a:gd name="connsiteX470" fmla="*/ 308720 w 3785343"/>
                <a:gd name="connsiteY470" fmla="*/ 288457 h 1138862"/>
                <a:gd name="connsiteX471" fmla="*/ 309864 w 3785343"/>
                <a:gd name="connsiteY471" fmla="*/ 288457 h 1138862"/>
                <a:gd name="connsiteX472" fmla="*/ 309864 w 3785343"/>
                <a:gd name="connsiteY472" fmla="*/ 290229 h 1138862"/>
                <a:gd name="connsiteX473" fmla="*/ 310818 w 3785343"/>
                <a:gd name="connsiteY473" fmla="*/ 290229 h 1138862"/>
                <a:gd name="connsiteX474" fmla="*/ 310818 w 3785343"/>
                <a:gd name="connsiteY474" fmla="*/ 291016 h 1138862"/>
                <a:gd name="connsiteX475" fmla="*/ 311963 w 3785343"/>
                <a:gd name="connsiteY475" fmla="*/ 291016 h 1138862"/>
                <a:gd name="connsiteX476" fmla="*/ 311963 w 3785343"/>
                <a:gd name="connsiteY476" fmla="*/ 291804 h 1138862"/>
                <a:gd name="connsiteX477" fmla="*/ 312917 w 3785343"/>
                <a:gd name="connsiteY477" fmla="*/ 291804 h 1138862"/>
                <a:gd name="connsiteX478" fmla="*/ 312917 w 3785343"/>
                <a:gd name="connsiteY478" fmla="*/ 292592 h 1138862"/>
                <a:gd name="connsiteX479" fmla="*/ 313871 w 3785343"/>
                <a:gd name="connsiteY479" fmla="*/ 292592 h 1138862"/>
                <a:gd name="connsiteX480" fmla="*/ 315016 w 3785343"/>
                <a:gd name="connsiteY480" fmla="*/ 292592 h 1138862"/>
                <a:gd name="connsiteX481" fmla="*/ 315016 w 3785343"/>
                <a:gd name="connsiteY481" fmla="*/ 294167 h 1138862"/>
                <a:gd name="connsiteX482" fmla="*/ 315970 w 3785343"/>
                <a:gd name="connsiteY482" fmla="*/ 294167 h 1138862"/>
                <a:gd name="connsiteX483" fmla="*/ 315970 w 3785343"/>
                <a:gd name="connsiteY483" fmla="*/ 294954 h 1138862"/>
                <a:gd name="connsiteX484" fmla="*/ 317115 w 3785343"/>
                <a:gd name="connsiteY484" fmla="*/ 294954 h 1138862"/>
                <a:gd name="connsiteX485" fmla="*/ 317115 w 3785343"/>
                <a:gd name="connsiteY485" fmla="*/ 296530 h 1138862"/>
                <a:gd name="connsiteX486" fmla="*/ 319214 w 3785343"/>
                <a:gd name="connsiteY486" fmla="*/ 296530 h 1138862"/>
                <a:gd name="connsiteX487" fmla="*/ 319214 w 3785343"/>
                <a:gd name="connsiteY487" fmla="*/ 297317 h 1138862"/>
                <a:gd name="connsiteX488" fmla="*/ 321313 w 3785343"/>
                <a:gd name="connsiteY488" fmla="*/ 297317 h 1138862"/>
                <a:gd name="connsiteX489" fmla="*/ 321313 w 3785343"/>
                <a:gd name="connsiteY489" fmla="*/ 298105 h 1138862"/>
                <a:gd name="connsiteX490" fmla="*/ 322267 w 3785343"/>
                <a:gd name="connsiteY490" fmla="*/ 298105 h 1138862"/>
                <a:gd name="connsiteX491" fmla="*/ 322267 w 3785343"/>
                <a:gd name="connsiteY491" fmla="*/ 300468 h 1138862"/>
                <a:gd name="connsiteX492" fmla="*/ 323221 w 3785343"/>
                <a:gd name="connsiteY492" fmla="*/ 300468 h 1138862"/>
                <a:gd name="connsiteX493" fmla="*/ 323221 w 3785343"/>
                <a:gd name="connsiteY493" fmla="*/ 301255 h 1138862"/>
                <a:gd name="connsiteX494" fmla="*/ 324365 w 3785343"/>
                <a:gd name="connsiteY494" fmla="*/ 301255 h 1138862"/>
                <a:gd name="connsiteX495" fmla="*/ 324365 w 3785343"/>
                <a:gd name="connsiteY495" fmla="*/ 303815 h 1138862"/>
                <a:gd name="connsiteX496" fmla="*/ 325319 w 3785343"/>
                <a:gd name="connsiteY496" fmla="*/ 303815 h 1138862"/>
                <a:gd name="connsiteX497" fmla="*/ 326464 w 3785343"/>
                <a:gd name="connsiteY497" fmla="*/ 303815 h 1138862"/>
                <a:gd name="connsiteX498" fmla="*/ 326464 w 3785343"/>
                <a:gd name="connsiteY498" fmla="*/ 306178 h 1138862"/>
                <a:gd name="connsiteX499" fmla="*/ 327418 w 3785343"/>
                <a:gd name="connsiteY499" fmla="*/ 306178 h 1138862"/>
                <a:gd name="connsiteX500" fmla="*/ 327418 w 3785343"/>
                <a:gd name="connsiteY500" fmla="*/ 306965 h 1138862"/>
                <a:gd name="connsiteX501" fmla="*/ 328372 w 3785343"/>
                <a:gd name="connsiteY501" fmla="*/ 306965 h 1138862"/>
                <a:gd name="connsiteX502" fmla="*/ 328372 w 3785343"/>
                <a:gd name="connsiteY502" fmla="*/ 307753 h 1138862"/>
                <a:gd name="connsiteX503" fmla="*/ 329517 w 3785343"/>
                <a:gd name="connsiteY503" fmla="*/ 307753 h 1138862"/>
                <a:gd name="connsiteX504" fmla="*/ 329517 w 3785343"/>
                <a:gd name="connsiteY504" fmla="*/ 309328 h 1138862"/>
                <a:gd name="connsiteX505" fmla="*/ 330471 w 3785343"/>
                <a:gd name="connsiteY505" fmla="*/ 309328 h 1138862"/>
                <a:gd name="connsiteX506" fmla="*/ 330471 w 3785343"/>
                <a:gd name="connsiteY506" fmla="*/ 310903 h 1138862"/>
                <a:gd name="connsiteX507" fmla="*/ 331616 w 3785343"/>
                <a:gd name="connsiteY507" fmla="*/ 310903 h 1138862"/>
                <a:gd name="connsiteX508" fmla="*/ 332570 w 3785343"/>
                <a:gd name="connsiteY508" fmla="*/ 310903 h 1138862"/>
                <a:gd name="connsiteX509" fmla="*/ 333715 w 3785343"/>
                <a:gd name="connsiteY509" fmla="*/ 310903 h 1138862"/>
                <a:gd name="connsiteX510" fmla="*/ 333715 w 3785343"/>
                <a:gd name="connsiteY510" fmla="*/ 311691 h 1138862"/>
                <a:gd name="connsiteX511" fmla="*/ 334669 w 3785343"/>
                <a:gd name="connsiteY511" fmla="*/ 311691 h 1138862"/>
                <a:gd name="connsiteX512" fmla="*/ 334669 w 3785343"/>
                <a:gd name="connsiteY512" fmla="*/ 312478 h 1138862"/>
                <a:gd name="connsiteX513" fmla="*/ 335814 w 3785343"/>
                <a:gd name="connsiteY513" fmla="*/ 312478 h 1138862"/>
                <a:gd name="connsiteX514" fmla="*/ 335814 w 3785343"/>
                <a:gd name="connsiteY514" fmla="*/ 313266 h 1138862"/>
                <a:gd name="connsiteX515" fmla="*/ 336768 w 3785343"/>
                <a:gd name="connsiteY515" fmla="*/ 313266 h 1138862"/>
                <a:gd name="connsiteX516" fmla="*/ 336768 w 3785343"/>
                <a:gd name="connsiteY516" fmla="*/ 315038 h 1138862"/>
                <a:gd name="connsiteX517" fmla="*/ 337722 w 3785343"/>
                <a:gd name="connsiteY517" fmla="*/ 315038 h 1138862"/>
                <a:gd name="connsiteX518" fmla="*/ 338866 w 3785343"/>
                <a:gd name="connsiteY518" fmla="*/ 315038 h 1138862"/>
                <a:gd name="connsiteX519" fmla="*/ 338866 w 3785343"/>
                <a:gd name="connsiteY519" fmla="*/ 315629 h 1138862"/>
                <a:gd name="connsiteX520" fmla="*/ 341919 w 3785343"/>
                <a:gd name="connsiteY520" fmla="*/ 315629 h 1138862"/>
                <a:gd name="connsiteX521" fmla="*/ 341919 w 3785343"/>
                <a:gd name="connsiteY521" fmla="*/ 317401 h 1138862"/>
                <a:gd name="connsiteX522" fmla="*/ 343064 w 3785343"/>
                <a:gd name="connsiteY522" fmla="*/ 317401 h 1138862"/>
                <a:gd name="connsiteX523" fmla="*/ 343064 w 3785343"/>
                <a:gd name="connsiteY523" fmla="*/ 318976 h 1138862"/>
                <a:gd name="connsiteX524" fmla="*/ 344018 w 3785343"/>
                <a:gd name="connsiteY524" fmla="*/ 318976 h 1138862"/>
                <a:gd name="connsiteX525" fmla="*/ 344018 w 3785343"/>
                <a:gd name="connsiteY525" fmla="*/ 320551 h 1138862"/>
                <a:gd name="connsiteX526" fmla="*/ 344972 w 3785343"/>
                <a:gd name="connsiteY526" fmla="*/ 320551 h 1138862"/>
                <a:gd name="connsiteX527" fmla="*/ 344972 w 3785343"/>
                <a:gd name="connsiteY527" fmla="*/ 321339 h 1138862"/>
                <a:gd name="connsiteX528" fmla="*/ 347071 w 3785343"/>
                <a:gd name="connsiteY528" fmla="*/ 321339 h 1138862"/>
                <a:gd name="connsiteX529" fmla="*/ 347071 w 3785343"/>
                <a:gd name="connsiteY529" fmla="*/ 322126 h 1138862"/>
                <a:gd name="connsiteX530" fmla="*/ 348216 w 3785343"/>
                <a:gd name="connsiteY530" fmla="*/ 322126 h 1138862"/>
                <a:gd name="connsiteX531" fmla="*/ 348216 w 3785343"/>
                <a:gd name="connsiteY531" fmla="*/ 323702 h 1138862"/>
                <a:gd name="connsiteX532" fmla="*/ 349170 w 3785343"/>
                <a:gd name="connsiteY532" fmla="*/ 323702 h 1138862"/>
                <a:gd name="connsiteX533" fmla="*/ 349170 w 3785343"/>
                <a:gd name="connsiteY533" fmla="*/ 324489 h 1138862"/>
                <a:gd name="connsiteX534" fmla="*/ 350315 w 3785343"/>
                <a:gd name="connsiteY534" fmla="*/ 324489 h 1138862"/>
                <a:gd name="connsiteX535" fmla="*/ 350315 w 3785343"/>
                <a:gd name="connsiteY535" fmla="*/ 325277 h 1138862"/>
                <a:gd name="connsiteX536" fmla="*/ 351269 w 3785343"/>
                <a:gd name="connsiteY536" fmla="*/ 325277 h 1138862"/>
                <a:gd name="connsiteX537" fmla="*/ 352223 w 3785343"/>
                <a:gd name="connsiteY537" fmla="*/ 325277 h 1138862"/>
                <a:gd name="connsiteX538" fmla="*/ 352223 w 3785343"/>
                <a:gd name="connsiteY538" fmla="*/ 327049 h 1138862"/>
                <a:gd name="connsiteX539" fmla="*/ 353367 w 3785343"/>
                <a:gd name="connsiteY539" fmla="*/ 327049 h 1138862"/>
                <a:gd name="connsiteX540" fmla="*/ 353367 w 3785343"/>
                <a:gd name="connsiteY540" fmla="*/ 328624 h 1138862"/>
                <a:gd name="connsiteX541" fmla="*/ 354321 w 3785343"/>
                <a:gd name="connsiteY541" fmla="*/ 328624 h 1138862"/>
                <a:gd name="connsiteX542" fmla="*/ 354321 w 3785343"/>
                <a:gd name="connsiteY542" fmla="*/ 329412 h 1138862"/>
                <a:gd name="connsiteX543" fmla="*/ 355466 w 3785343"/>
                <a:gd name="connsiteY543" fmla="*/ 329412 h 1138862"/>
                <a:gd name="connsiteX544" fmla="*/ 355466 w 3785343"/>
                <a:gd name="connsiteY544" fmla="*/ 330199 h 1138862"/>
                <a:gd name="connsiteX545" fmla="*/ 356420 w 3785343"/>
                <a:gd name="connsiteY545" fmla="*/ 330199 h 1138862"/>
                <a:gd name="connsiteX546" fmla="*/ 357565 w 3785343"/>
                <a:gd name="connsiteY546" fmla="*/ 330199 h 1138862"/>
                <a:gd name="connsiteX547" fmla="*/ 359473 w 3785343"/>
                <a:gd name="connsiteY547" fmla="*/ 330199 h 1138862"/>
                <a:gd name="connsiteX548" fmla="*/ 359473 w 3785343"/>
                <a:gd name="connsiteY548" fmla="*/ 330987 h 1138862"/>
                <a:gd name="connsiteX549" fmla="*/ 360618 w 3785343"/>
                <a:gd name="connsiteY549" fmla="*/ 330987 h 1138862"/>
                <a:gd name="connsiteX550" fmla="*/ 360618 w 3785343"/>
                <a:gd name="connsiteY550" fmla="*/ 331774 h 1138862"/>
                <a:gd name="connsiteX551" fmla="*/ 362717 w 3785343"/>
                <a:gd name="connsiteY551" fmla="*/ 331774 h 1138862"/>
                <a:gd name="connsiteX552" fmla="*/ 362717 w 3785343"/>
                <a:gd name="connsiteY552" fmla="*/ 333350 h 1138862"/>
                <a:gd name="connsiteX553" fmla="*/ 364816 w 3785343"/>
                <a:gd name="connsiteY553" fmla="*/ 333350 h 1138862"/>
                <a:gd name="connsiteX554" fmla="*/ 364816 w 3785343"/>
                <a:gd name="connsiteY554" fmla="*/ 334334 h 1138862"/>
                <a:gd name="connsiteX555" fmla="*/ 365770 w 3785343"/>
                <a:gd name="connsiteY555" fmla="*/ 334334 h 1138862"/>
                <a:gd name="connsiteX556" fmla="*/ 365770 w 3785343"/>
                <a:gd name="connsiteY556" fmla="*/ 336697 h 1138862"/>
                <a:gd name="connsiteX557" fmla="*/ 366914 w 3785343"/>
                <a:gd name="connsiteY557" fmla="*/ 336697 h 1138862"/>
                <a:gd name="connsiteX558" fmla="*/ 367869 w 3785343"/>
                <a:gd name="connsiteY558" fmla="*/ 336697 h 1138862"/>
                <a:gd name="connsiteX559" fmla="*/ 367869 w 3785343"/>
                <a:gd name="connsiteY559" fmla="*/ 337484 h 1138862"/>
                <a:gd name="connsiteX560" fmla="*/ 368823 w 3785343"/>
                <a:gd name="connsiteY560" fmla="*/ 337484 h 1138862"/>
                <a:gd name="connsiteX561" fmla="*/ 369967 w 3785343"/>
                <a:gd name="connsiteY561" fmla="*/ 337484 h 1138862"/>
                <a:gd name="connsiteX562" fmla="*/ 370921 w 3785343"/>
                <a:gd name="connsiteY562" fmla="*/ 337484 h 1138862"/>
                <a:gd name="connsiteX563" fmla="*/ 370921 w 3785343"/>
                <a:gd name="connsiteY563" fmla="*/ 339060 h 1138862"/>
                <a:gd name="connsiteX564" fmla="*/ 372066 w 3785343"/>
                <a:gd name="connsiteY564" fmla="*/ 339060 h 1138862"/>
                <a:gd name="connsiteX565" fmla="*/ 373020 w 3785343"/>
                <a:gd name="connsiteY565" fmla="*/ 339060 h 1138862"/>
                <a:gd name="connsiteX566" fmla="*/ 373020 w 3785343"/>
                <a:gd name="connsiteY566" fmla="*/ 339847 h 1138862"/>
                <a:gd name="connsiteX567" fmla="*/ 373974 w 3785343"/>
                <a:gd name="connsiteY567" fmla="*/ 339847 h 1138862"/>
                <a:gd name="connsiteX568" fmla="*/ 373974 w 3785343"/>
                <a:gd name="connsiteY568" fmla="*/ 340635 h 1138862"/>
                <a:gd name="connsiteX569" fmla="*/ 376073 w 3785343"/>
                <a:gd name="connsiteY569" fmla="*/ 340635 h 1138862"/>
                <a:gd name="connsiteX570" fmla="*/ 376073 w 3785343"/>
                <a:gd name="connsiteY570" fmla="*/ 341422 h 1138862"/>
                <a:gd name="connsiteX571" fmla="*/ 378172 w 3785343"/>
                <a:gd name="connsiteY571" fmla="*/ 341422 h 1138862"/>
                <a:gd name="connsiteX572" fmla="*/ 378172 w 3785343"/>
                <a:gd name="connsiteY572" fmla="*/ 342210 h 1138862"/>
                <a:gd name="connsiteX573" fmla="*/ 380271 w 3785343"/>
                <a:gd name="connsiteY573" fmla="*/ 342210 h 1138862"/>
                <a:gd name="connsiteX574" fmla="*/ 380271 w 3785343"/>
                <a:gd name="connsiteY574" fmla="*/ 345557 h 1138862"/>
                <a:gd name="connsiteX575" fmla="*/ 381225 w 3785343"/>
                <a:gd name="connsiteY575" fmla="*/ 345557 h 1138862"/>
                <a:gd name="connsiteX576" fmla="*/ 381225 w 3785343"/>
                <a:gd name="connsiteY576" fmla="*/ 346345 h 1138862"/>
                <a:gd name="connsiteX577" fmla="*/ 383324 w 3785343"/>
                <a:gd name="connsiteY577" fmla="*/ 346345 h 1138862"/>
                <a:gd name="connsiteX578" fmla="*/ 383324 w 3785343"/>
                <a:gd name="connsiteY578" fmla="*/ 347133 h 1138862"/>
                <a:gd name="connsiteX579" fmla="*/ 386567 w 3785343"/>
                <a:gd name="connsiteY579" fmla="*/ 347133 h 1138862"/>
                <a:gd name="connsiteX580" fmla="*/ 386567 w 3785343"/>
                <a:gd name="connsiteY580" fmla="*/ 347920 h 1138862"/>
                <a:gd name="connsiteX581" fmla="*/ 387521 w 3785343"/>
                <a:gd name="connsiteY581" fmla="*/ 347920 h 1138862"/>
                <a:gd name="connsiteX582" fmla="*/ 387521 w 3785343"/>
                <a:gd name="connsiteY582" fmla="*/ 348708 h 1138862"/>
                <a:gd name="connsiteX583" fmla="*/ 388666 w 3785343"/>
                <a:gd name="connsiteY583" fmla="*/ 348708 h 1138862"/>
                <a:gd name="connsiteX584" fmla="*/ 388666 w 3785343"/>
                <a:gd name="connsiteY584" fmla="*/ 350480 h 1138862"/>
                <a:gd name="connsiteX585" fmla="*/ 389620 w 3785343"/>
                <a:gd name="connsiteY585" fmla="*/ 350480 h 1138862"/>
                <a:gd name="connsiteX586" fmla="*/ 389620 w 3785343"/>
                <a:gd name="connsiteY586" fmla="*/ 351267 h 1138862"/>
                <a:gd name="connsiteX587" fmla="*/ 390574 w 3785343"/>
                <a:gd name="connsiteY587" fmla="*/ 351267 h 1138862"/>
                <a:gd name="connsiteX588" fmla="*/ 391719 w 3785343"/>
                <a:gd name="connsiteY588" fmla="*/ 351267 h 1138862"/>
                <a:gd name="connsiteX589" fmla="*/ 391719 w 3785343"/>
                <a:gd name="connsiteY589" fmla="*/ 354418 h 1138862"/>
                <a:gd name="connsiteX590" fmla="*/ 392673 w 3785343"/>
                <a:gd name="connsiteY590" fmla="*/ 354418 h 1138862"/>
                <a:gd name="connsiteX591" fmla="*/ 392673 w 3785343"/>
                <a:gd name="connsiteY591" fmla="*/ 355205 h 1138862"/>
                <a:gd name="connsiteX592" fmla="*/ 393818 w 3785343"/>
                <a:gd name="connsiteY592" fmla="*/ 355205 h 1138862"/>
                <a:gd name="connsiteX593" fmla="*/ 393818 w 3785343"/>
                <a:gd name="connsiteY593" fmla="*/ 355993 h 1138862"/>
                <a:gd name="connsiteX594" fmla="*/ 394772 w 3785343"/>
                <a:gd name="connsiteY594" fmla="*/ 355993 h 1138862"/>
                <a:gd name="connsiteX595" fmla="*/ 394772 w 3785343"/>
                <a:gd name="connsiteY595" fmla="*/ 356977 h 1138862"/>
                <a:gd name="connsiteX596" fmla="*/ 395917 w 3785343"/>
                <a:gd name="connsiteY596" fmla="*/ 356977 h 1138862"/>
                <a:gd name="connsiteX597" fmla="*/ 395917 w 3785343"/>
                <a:gd name="connsiteY597" fmla="*/ 357765 h 1138862"/>
                <a:gd name="connsiteX598" fmla="*/ 396871 w 3785343"/>
                <a:gd name="connsiteY598" fmla="*/ 357765 h 1138862"/>
                <a:gd name="connsiteX599" fmla="*/ 396871 w 3785343"/>
                <a:gd name="connsiteY599" fmla="*/ 358553 h 1138862"/>
                <a:gd name="connsiteX600" fmla="*/ 397825 w 3785343"/>
                <a:gd name="connsiteY600" fmla="*/ 358553 h 1138862"/>
                <a:gd name="connsiteX601" fmla="*/ 397825 w 3785343"/>
                <a:gd name="connsiteY601" fmla="*/ 359340 h 1138862"/>
                <a:gd name="connsiteX602" fmla="*/ 398969 w 3785343"/>
                <a:gd name="connsiteY602" fmla="*/ 359340 h 1138862"/>
                <a:gd name="connsiteX603" fmla="*/ 401068 w 3785343"/>
                <a:gd name="connsiteY603" fmla="*/ 359340 h 1138862"/>
                <a:gd name="connsiteX604" fmla="*/ 402022 w 3785343"/>
                <a:gd name="connsiteY604" fmla="*/ 359340 h 1138862"/>
                <a:gd name="connsiteX605" fmla="*/ 402022 w 3785343"/>
                <a:gd name="connsiteY605" fmla="*/ 360128 h 1138862"/>
                <a:gd name="connsiteX606" fmla="*/ 403167 w 3785343"/>
                <a:gd name="connsiteY606" fmla="*/ 360128 h 1138862"/>
                <a:gd name="connsiteX607" fmla="*/ 403167 w 3785343"/>
                <a:gd name="connsiteY607" fmla="*/ 360915 h 1138862"/>
                <a:gd name="connsiteX608" fmla="*/ 404121 w 3785343"/>
                <a:gd name="connsiteY608" fmla="*/ 360915 h 1138862"/>
                <a:gd name="connsiteX609" fmla="*/ 405075 w 3785343"/>
                <a:gd name="connsiteY609" fmla="*/ 360915 h 1138862"/>
                <a:gd name="connsiteX610" fmla="*/ 405075 w 3785343"/>
                <a:gd name="connsiteY610" fmla="*/ 362491 h 1138862"/>
                <a:gd name="connsiteX611" fmla="*/ 406220 w 3785343"/>
                <a:gd name="connsiteY611" fmla="*/ 362491 h 1138862"/>
                <a:gd name="connsiteX612" fmla="*/ 406220 w 3785343"/>
                <a:gd name="connsiteY612" fmla="*/ 364263 h 1138862"/>
                <a:gd name="connsiteX613" fmla="*/ 407174 w 3785343"/>
                <a:gd name="connsiteY613" fmla="*/ 364263 h 1138862"/>
                <a:gd name="connsiteX614" fmla="*/ 408319 w 3785343"/>
                <a:gd name="connsiteY614" fmla="*/ 364263 h 1138862"/>
                <a:gd name="connsiteX615" fmla="*/ 408319 w 3785343"/>
                <a:gd name="connsiteY615" fmla="*/ 365838 h 1138862"/>
                <a:gd name="connsiteX616" fmla="*/ 409273 w 3785343"/>
                <a:gd name="connsiteY616" fmla="*/ 365838 h 1138862"/>
                <a:gd name="connsiteX617" fmla="*/ 409273 w 3785343"/>
                <a:gd name="connsiteY617" fmla="*/ 367413 h 1138862"/>
                <a:gd name="connsiteX618" fmla="*/ 410418 w 3785343"/>
                <a:gd name="connsiteY618" fmla="*/ 367413 h 1138862"/>
                <a:gd name="connsiteX619" fmla="*/ 410418 w 3785343"/>
                <a:gd name="connsiteY619" fmla="*/ 368398 h 1138862"/>
                <a:gd name="connsiteX620" fmla="*/ 411372 w 3785343"/>
                <a:gd name="connsiteY620" fmla="*/ 368398 h 1138862"/>
                <a:gd name="connsiteX621" fmla="*/ 411372 w 3785343"/>
                <a:gd name="connsiteY621" fmla="*/ 369185 h 1138862"/>
                <a:gd name="connsiteX622" fmla="*/ 412516 w 3785343"/>
                <a:gd name="connsiteY622" fmla="*/ 369185 h 1138862"/>
                <a:gd name="connsiteX623" fmla="*/ 412516 w 3785343"/>
                <a:gd name="connsiteY623" fmla="*/ 369973 h 1138862"/>
                <a:gd name="connsiteX624" fmla="*/ 413470 w 3785343"/>
                <a:gd name="connsiteY624" fmla="*/ 369973 h 1138862"/>
                <a:gd name="connsiteX625" fmla="*/ 413470 w 3785343"/>
                <a:gd name="connsiteY625" fmla="*/ 372336 h 1138862"/>
                <a:gd name="connsiteX626" fmla="*/ 414424 w 3785343"/>
                <a:gd name="connsiteY626" fmla="*/ 372336 h 1138862"/>
                <a:gd name="connsiteX627" fmla="*/ 414424 w 3785343"/>
                <a:gd name="connsiteY627" fmla="*/ 373123 h 1138862"/>
                <a:gd name="connsiteX628" fmla="*/ 415569 w 3785343"/>
                <a:gd name="connsiteY628" fmla="*/ 373123 h 1138862"/>
                <a:gd name="connsiteX629" fmla="*/ 415569 w 3785343"/>
                <a:gd name="connsiteY629" fmla="*/ 374108 h 1138862"/>
                <a:gd name="connsiteX630" fmla="*/ 417668 w 3785343"/>
                <a:gd name="connsiteY630" fmla="*/ 374108 h 1138862"/>
                <a:gd name="connsiteX631" fmla="*/ 417668 w 3785343"/>
                <a:gd name="connsiteY631" fmla="*/ 375683 h 1138862"/>
                <a:gd name="connsiteX632" fmla="*/ 418622 w 3785343"/>
                <a:gd name="connsiteY632" fmla="*/ 375683 h 1138862"/>
                <a:gd name="connsiteX633" fmla="*/ 418622 w 3785343"/>
                <a:gd name="connsiteY633" fmla="*/ 377258 h 1138862"/>
                <a:gd name="connsiteX634" fmla="*/ 423774 w 3785343"/>
                <a:gd name="connsiteY634" fmla="*/ 377258 h 1138862"/>
                <a:gd name="connsiteX635" fmla="*/ 423774 w 3785343"/>
                <a:gd name="connsiteY635" fmla="*/ 379030 h 1138862"/>
                <a:gd name="connsiteX636" fmla="*/ 425873 w 3785343"/>
                <a:gd name="connsiteY636" fmla="*/ 379030 h 1138862"/>
                <a:gd name="connsiteX637" fmla="*/ 425873 w 3785343"/>
                <a:gd name="connsiteY637" fmla="*/ 380605 h 1138862"/>
                <a:gd name="connsiteX638" fmla="*/ 426827 w 3785343"/>
                <a:gd name="connsiteY638" fmla="*/ 380605 h 1138862"/>
                <a:gd name="connsiteX639" fmla="*/ 427972 w 3785343"/>
                <a:gd name="connsiteY639" fmla="*/ 380605 h 1138862"/>
                <a:gd name="connsiteX640" fmla="*/ 427972 w 3785343"/>
                <a:gd name="connsiteY640" fmla="*/ 382181 h 1138862"/>
                <a:gd name="connsiteX641" fmla="*/ 428926 w 3785343"/>
                <a:gd name="connsiteY641" fmla="*/ 382181 h 1138862"/>
                <a:gd name="connsiteX642" fmla="*/ 428926 w 3785343"/>
                <a:gd name="connsiteY642" fmla="*/ 382968 h 1138862"/>
                <a:gd name="connsiteX643" fmla="*/ 430070 w 3785343"/>
                <a:gd name="connsiteY643" fmla="*/ 382968 h 1138862"/>
                <a:gd name="connsiteX644" fmla="*/ 430070 w 3785343"/>
                <a:gd name="connsiteY644" fmla="*/ 385528 h 1138862"/>
                <a:gd name="connsiteX645" fmla="*/ 431024 w 3785343"/>
                <a:gd name="connsiteY645" fmla="*/ 385528 h 1138862"/>
                <a:gd name="connsiteX646" fmla="*/ 431024 w 3785343"/>
                <a:gd name="connsiteY646" fmla="*/ 387891 h 1138862"/>
                <a:gd name="connsiteX647" fmla="*/ 434268 w 3785343"/>
                <a:gd name="connsiteY647" fmla="*/ 387891 h 1138862"/>
                <a:gd name="connsiteX648" fmla="*/ 434268 w 3785343"/>
                <a:gd name="connsiteY648" fmla="*/ 390450 h 1138862"/>
                <a:gd name="connsiteX649" fmla="*/ 435222 w 3785343"/>
                <a:gd name="connsiteY649" fmla="*/ 390450 h 1138862"/>
                <a:gd name="connsiteX650" fmla="*/ 435222 w 3785343"/>
                <a:gd name="connsiteY650" fmla="*/ 391238 h 1138862"/>
                <a:gd name="connsiteX651" fmla="*/ 436176 w 3785343"/>
                <a:gd name="connsiteY651" fmla="*/ 391238 h 1138862"/>
                <a:gd name="connsiteX652" fmla="*/ 436176 w 3785343"/>
                <a:gd name="connsiteY652" fmla="*/ 392025 h 1138862"/>
                <a:gd name="connsiteX653" fmla="*/ 437321 w 3785343"/>
                <a:gd name="connsiteY653" fmla="*/ 392025 h 1138862"/>
                <a:gd name="connsiteX654" fmla="*/ 437321 w 3785343"/>
                <a:gd name="connsiteY654" fmla="*/ 392813 h 1138862"/>
                <a:gd name="connsiteX655" fmla="*/ 438466 w 3785343"/>
                <a:gd name="connsiteY655" fmla="*/ 392813 h 1138862"/>
                <a:gd name="connsiteX656" fmla="*/ 438466 w 3785343"/>
                <a:gd name="connsiteY656" fmla="*/ 394585 h 1138862"/>
                <a:gd name="connsiteX657" fmla="*/ 439420 w 3785343"/>
                <a:gd name="connsiteY657" fmla="*/ 394585 h 1138862"/>
                <a:gd name="connsiteX658" fmla="*/ 439420 w 3785343"/>
                <a:gd name="connsiteY658" fmla="*/ 395373 h 1138862"/>
                <a:gd name="connsiteX659" fmla="*/ 440374 w 3785343"/>
                <a:gd name="connsiteY659" fmla="*/ 395373 h 1138862"/>
                <a:gd name="connsiteX660" fmla="*/ 440374 w 3785343"/>
                <a:gd name="connsiteY660" fmla="*/ 396948 h 1138862"/>
                <a:gd name="connsiteX661" fmla="*/ 441519 w 3785343"/>
                <a:gd name="connsiteY661" fmla="*/ 396948 h 1138862"/>
                <a:gd name="connsiteX662" fmla="*/ 441519 w 3785343"/>
                <a:gd name="connsiteY662" fmla="*/ 397736 h 1138862"/>
                <a:gd name="connsiteX663" fmla="*/ 442473 w 3785343"/>
                <a:gd name="connsiteY663" fmla="*/ 397736 h 1138862"/>
                <a:gd name="connsiteX664" fmla="*/ 442473 w 3785343"/>
                <a:gd name="connsiteY664" fmla="*/ 398523 h 1138862"/>
                <a:gd name="connsiteX665" fmla="*/ 444571 w 3785343"/>
                <a:gd name="connsiteY665" fmla="*/ 398523 h 1138862"/>
                <a:gd name="connsiteX666" fmla="*/ 444571 w 3785343"/>
                <a:gd name="connsiteY666" fmla="*/ 399508 h 1138862"/>
                <a:gd name="connsiteX667" fmla="*/ 445716 w 3785343"/>
                <a:gd name="connsiteY667" fmla="*/ 399508 h 1138862"/>
                <a:gd name="connsiteX668" fmla="*/ 445716 w 3785343"/>
                <a:gd name="connsiteY668" fmla="*/ 400295 h 1138862"/>
                <a:gd name="connsiteX669" fmla="*/ 447624 w 3785343"/>
                <a:gd name="connsiteY669" fmla="*/ 400295 h 1138862"/>
                <a:gd name="connsiteX670" fmla="*/ 447624 w 3785343"/>
                <a:gd name="connsiteY670" fmla="*/ 401083 h 1138862"/>
                <a:gd name="connsiteX671" fmla="*/ 448769 w 3785343"/>
                <a:gd name="connsiteY671" fmla="*/ 401083 h 1138862"/>
                <a:gd name="connsiteX672" fmla="*/ 448769 w 3785343"/>
                <a:gd name="connsiteY672" fmla="*/ 401870 h 1138862"/>
                <a:gd name="connsiteX673" fmla="*/ 449723 w 3785343"/>
                <a:gd name="connsiteY673" fmla="*/ 401870 h 1138862"/>
                <a:gd name="connsiteX674" fmla="*/ 449723 w 3785343"/>
                <a:gd name="connsiteY674" fmla="*/ 403642 h 1138862"/>
                <a:gd name="connsiteX675" fmla="*/ 450868 w 3785343"/>
                <a:gd name="connsiteY675" fmla="*/ 403642 h 1138862"/>
                <a:gd name="connsiteX676" fmla="*/ 451822 w 3785343"/>
                <a:gd name="connsiteY676" fmla="*/ 403642 h 1138862"/>
                <a:gd name="connsiteX677" fmla="*/ 451822 w 3785343"/>
                <a:gd name="connsiteY677" fmla="*/ 404430 h 1138862"/>
                <a:gd name="connsiteX678" fmla="*/ 452967 w 3785343"/>
                <a:gd name="connsiteY678" fmla="*/ 404430 h 1138862"/>
                <a:gd name="connsiteX679" fmla="*/ 453921 w 3785343"/>
                <a:gd name="connsiteY679" fmla="*/ 404430 h 1138862"/>
                <a:gd name="connsiteX680" fmla="*/ 453921 w 3785343"/>
                <a:gd name="connsiteY680" fmla="*/ 405218 h 1138862"/>
                <a:gd name="connsiteX681" fmla="*/ 454875 w 3785343"/>
                <a:gd name="connsiteY681" fmla="*/ 405218 h 1138862"/>
                <a:gd name="connsiteX682" fmla="*/ 454875 w 3785343"/>
                <a:gd name="connsiteY682" fmla="*/ 406005 h 1138862"/>
                <a:gd name="connsiteX683" fmla="*/ 456020 w 3785343"/>
                <a:gd name="connsiteY683" fmla="*/ 406005 h 1138862"/>
                <a:gd name="connsiteX684" fmla="*/ 456020 w 3785343"/>
                <a:gd name="connsiteY684" fmla="*/ 406793 h 1138862"/>
                <a:gd name="connsiteX685" fmla="*/ 456974 w 3785343"/>
                <a:gd name="connsiteY685" fmla="*/ 406793 h 1138862"/>
                <a:gd name="connsiteX686" fmla="*/ 456974 w 3785343"/>
                <a:gd name="connsiteY686" fmla="*/ 409353 h 1138862"/>
                <a:gd name="connsiteX687" fmla="*/ 459072 w 3785343"/>
                <a:gd name="connsiteY687" fmla="*/ 409353 h 1138862"/>
                <a:gd name="connsiteX688" fmla="*/ 459072 w 3785343"/>
                <a:gd name="connsiteY688" fmla="*/ 410928 h 1138862"/>
                <a:gd name="connsiteX689" fmla="*/ 461171 w 3785343"/>
                <a:gd name="connsiteY689" fmla="*/ 410928 h 1138862"/>
                <a:gd name="connsiteX690" fmla="*/ 464224 w 3785343"/>
                <a:gd name="connsiteY690" fmla="*/ 410928 h 1138862"/>
                <a:gd name="connsiteX691" fmla="*/ 464224 w 3785343"/>
                <a:gd name="connsiteY691" fmla="*/ 411715 h 1138862"/>
                <a:gd name="connsiteX692" fmla="*/ 466323 w 3785343"/>
                <a:gd name="connsiteY692" fmla="*/ 411715 h 1138862"/>
                <a:gd name="connsiteX693" fmla="*/ 466323 w 3785343"/>
                <a:gd name="connsiteY693" fmla="*/ 414275 h 1138862"/>
                <a:gd name="connsiteX694" fmla="*/ 471475 w 3785343"/>
                <a:gd name="connsiteY694" fmla="*/ 414275 h 1138862"/>
                <a:gd name="connsiteX695" fmla="*/ 471475 w 3785343"/>
                <a:gd name="connsiteY695" fmla="*/ 415063 h 1138862"/>
                <a:gd name="connsiteX696" fmla="*/ 473573 w 3785343"/>
                <a:gd name="connsiteY696" fmla="*/ 415063 h 1138862"/>
                <a:gd name="connsiteX697" fmla="*/ 473573 w 3785343"/>
                <a:gd name="connsiteY697" fmla="*/ 416638 h 1138862"/>
                <a:gd name="connsiteX698" fmla="*/ 476626 w 3785343"/>
                <a:gd name="connsiteY698" fmla="*/ 416638 h 1138862"/>
                <a:gd name="connsiteX699" fmla="*/ 476626 w 3785343"/>
                <a:gd name="connsiteY699" fmla="*/ 419198 h 1138862"/>
                <a:gd name="connsiteX700" fmla="*/ 478725 w 3785343"/>
                <a:gd name="connsiteY700" fmla="*/ 419198 h 1138862"/>
                <a:gd name="connsiteX701" fmla="*/ 478725 w 3785343"/>
                <a:gd name="connsiteY701" fmla="*/ 419985 h 1138862"/>
                <a:gd name="connsiteX702" fmla="*/ 479870 w 3785343"/>
                <a:gd name="connsiteY702" fmla="*/ 419985 h 1138862"/>
                <a:gd name="connsiteX703" fmla="*/ 480824 w 3785343"/>
                <a:gd name="connsiteY703" fmla="*/ 419985 h 1138862"/>
                <a:gd name="connsiteX704" fmla="*/ 480824 w 3785343"/>
                <a:gd name="connsiteY704" fmla="*/ 420970 h 1138862"/>
                <a:gd name="connsiteX705" fmla="*/ 481969 w 3785343"/>
                <a:gd name="connsiteY705" fmla="*/ 420970 h 1138862"/>
                <a:gd name="connsiteX706" fmla="*/ 481969 w 3785343"/>
                <a:gd name="connsiteY706" fmla="*/ 423332 h 1138862"/>
                <a:gd name="connsiteX707" fmla="*/ 484068 w 3785343"/>
                <a:gd name="connsiteY707" fmla="*/ 423332 h 1138862"/>
                <a:gd name="connsiteX708" fmla="*/ 484068 w 3785343"/>
                <a:gd name="connsiteY708" fmla="*/ 425104 h 1138862"/>
                <a:gd name="connsiteX709" fmla="*/ 485022 w 3785343"/>
                <a:gd name="connsiteY709" fmla="*/ 425104 h 1138862"/>
                <a:gd name="connsiteX710" fmla="*/ 485022 w 3785343"/>
                <a:gd name="connsiteY710" fmla="*/ 425892 h 1138862"/>
                <a:gd name="connsiteX711" fmla="*/ 486166 w 3785343"/>
                <a:gd name="connsiteY711" fmla="*/ 425892 h 1138862"/>
                <a:gd name="connsiteX712" fmla="*/ 489219 w 3785343"/>
                <a:gd name="connsiteY712" fmla="*/ 425892 h 1138862"/>
                <a:gd name="connsiteX713" fmla="*/ 489219 w 3785343"/>
                <a:gd name="connsiteY713" fmla="*/ 426680 h 1138862"/>
                <a:gd name="connsiteX714" fmla="*/ 490173 w 3785343"/>
                <a:gd name="connsiteY714" fmla="*/ 426680 h 1138862"/>
                <a:gd name="connsiteX715" fmla="*/ 490173 w 3785343"/>
                <a:gd name="connsiteY715" fmla="*/ 427467 h 1138862"/>
                <a:gd name="connsiteX716" fmla="*/ 491318 w 3785343"/>
                <a:gd name="connsiteY716" fmla="*/ 427467 h 1138862"/>
                <a:gd name="connsiteX717" fmla="*/ 492272 w 3785343"/>
                <a:gd name="connsiteY717" fmla="*/ 427467 h 1138862"/>
                <a:gd name="connsiteX718" fmla="*/ 494371 w 3785343"/>
                <a:gd name="connsiteY718" fmla="*/ 427467 h 1138862"/>
                <a:gd name="connsiteX719" fmla="*/ 494371 w 3785343"/>
                <a:gd name="connsiteY719" fmla="*/ 429239 h 1138862"/>
                <a:gd name="connsiteX720" fmla="*/ 495325 w 3785343"/>
                <a:gd name="connsiteY720" fmla="*/ 429239 h 1138862"/>
                <a:gd name="connsiteX721" fmla="*/ 495325 w 3785343"/>
                <a:gd name="connsiteY721" fmla="*/ 430027 h 1138862"/>
                <a:gd name="connsiteX722" fmla="*/ 496470 w 3785343"/>
                <a:gd name="connsiteY722" fmla="*/ 430027 h 1138862"/>
                <a:gd name="connsiteX723" fmla="*/ 496470 w 3785343"/>
                <a:gd name="connsiteY723" fmla="*/ 430815 h 1138862"/>
                <a:gd name="connsiteX724" fmla="*/ 499523 w 3785343"/>
                <a:gd name="connsiteY724" fmla="*/ 430815 h 1138862"/>
                <a:gd name="connsiteX725" fmla="*/ 499523 w 3785343"/>
                <a:gd name="connsiteY725" fmla="*/ 432587 h 1138862"/>
                <a:gd name="connsiteX726" fmla="*/ 500477 w 3785343"/>
                <a:gd name="connsiteY726" fmla="*/ 432587 h 1138862"/>
                <a:gd name="connsiteX727" fmla="*/ 500477 w 3785343"/>
                <a:gd name="connsiteY727" fmla="*/ 433374 h 1138862"/>
                <a:gd name="connsiteX728" fmla="*/ 502576 w 3785343"/>
                <a:gd name="connsiteY728" fmla="*/ 433374 h 1138862"/>
                <a:gd name="connsiteX729" fmla="*/ 503720 w 3785343"/>
                <a:gd name="connsiteY729" fmla="*/ 433374 h 1138862"/>
                <a:gd name="connsiteX730" fmla="*/ 503720 w 3785343"/>
                <a:gd name="connsiteY730" fmla="*/ 434162 h 1138862"/>
                <a:gd name="connsiteX731" fmla="*/ 504674 w 3785343"/>
                <a:gd name="connsiteY731" fmla="*/ 434162 h 1138862"/>
                <a:gd name="connsiteX732" fmla="*/ 504674 w 3785343"/>
                <a:gd name="connsiteY732" fmla="*/ 435737 h 1138862"/>
                <a:gd name="connsiteX733" fmla="*/ 506773 w 3785343"/>
                <a:gd name="connsiteY733" fmla="*/ 435737 h 1138862"/>
                <a:gd name="connsiteX734" fmla="*/ 506773 w 3785343"/>
                <a:gd name="connsiteY734" fmla="*/ 436721 h 1138862"/>
                <a:gd name="connsiteX735" fmla="*/ 508872 w 3785343"/>
                <a:gd name="connsiteY735" fmla="*/ 436721 h 1138862"/>
                <a:gd name="connsiteX736" fmla="*/ 508872 w 3785343"/>
                <a:gd name="connsiteY736" fmla="*/ 437509 h 1138862"/>
                <a:gd name="connsiteX737" fmla="*/ 509826 w 3785343"/>
                <a:gd name="connsiteY737" fmla="*/ 437509 h 1138862"/>
                <a:gd name="connsiteX738" fmla="*/ 509826 w 3785343"/>
                <a:gd name="connsiteY738" fmla="*/ 438297 h 1138862"/>
                <a:gd name="connsiteX739" fmla="*/ 510971 w 3785343"/>
                <a:gd name="connsiteY739" fmla="*/ 438297 h 1138862"/>
                <a:gd name="connsiteX740" fmla="*/ 510971 w 3785343"/>
                <a:gd name="connsiteY740" fmla="*/ 439084 h 1138862"/>
                <a:gd name="connsiteX741" fmla="*/ 511925 w 3785343"/>
                <a:gd name="connsiteY741" fmla="*/ 439084 h 1138862"/>
                <a:gd name="connsiteX742" fmla="*/ 511925 w 3785343"/>
                <a:gd name="connsiteY742" fmla="*/ 440856 h 1138862"/>
                <a:gd name="connsiteX743" fmla="*/ 513070 w 3785343"/>
                <a:gd name="connsiteY743" fmla="*/ 440856 h 1138862"/>
                <a:gd name="connsiteX744" fmla="*/ 513070 w 3785343"/>
                <a:gd name="connsiteY744" fmla="*/ 441644 h 1138862"/>
                <a:gd name="connsiteX745" fmla="*/ 514024 w 3785343"/>
                <a:gd name="connsiteY745" fmla="*/ 441644 h 1138862"/>
                <a:gd name="connsiteX746" fmla="*/ 514024 w 3785343"/>
                <a:gd name="connsiteY746" fmla="*/ 442432 h 1138862"/>
                <a:gd name="connsiteX747" fmla="*/ 514978 w 3785343"/>
                <a:gd name="connsiteY747" fmla="*/ 442432 h 1138862"/>
                <a:gd name="connsiteX748" fmla="*/ 516123 w 3785343"/>
                <a:gd name="connsiteY748" fmla="*/ 442432 h 1138862"/>
                <a:gd name="connsiteX749" fmla="*/ 516123 w 3785343"/>
                <a:gd name="connsiteY749" fmla="*/ 443219 h 1138862"/>
                <a:gd name="connsiteX750" fmla="*/ 517077 w 3785343"/>
                <a:gd name="connsiteY750" fmla="*/ 443219 h 1138862"/>
                <a:gd name="connsiteX751" fmla="*/ 517077 w 3785343"/>
                <a:gd name="connsiteY751" fmla="*/ 444991 h 1138862"/>
                <a:gd name="connsiteX752" fmla="*/ 518221 w 3785343"/>
                <a:gd name="connsiteY752" fmla="*/ 444991 h 1138862"/>
                <a:gd name="connsiteX753" fmla="*/ 518221 w 3785343"/>
                <a:gd name="connsiteY753" fmla="*/ 445779 h 1138862"/>
                <a:gd name="connsiteX754" fmla="*/ 523373 w 3785343"/>
                <a:gd name="connsiteY754" fmla="*/ 445779 h 1138862"/>
                <a:gd name="connsiteX755" fmla="*/ 523373 w 3785343"/>
                <a:gd name="connsiteY755" fmla="*/ 446566 h 1138862"/>
                <a:gd name="connsiteX756" fmla="*/ 526426 w 3785343"/>
                <a:gd name="connsiteY756" fmla="*/ 446566 h 1138862"/>
                <a:gd name="connsiteX757" fmla="*/ 526426 w 3785343"/>
                <a:gd name="connsiteY757" fmla="*/ 447354 h 1138862"/>
                <a:gd name="connsiteX758" fmla="*/ 527571 w 3785343"/>
                <a:gd name="connsiteY758" fmla="*/ 447354 h 1138862"/>
                <a:gd name="connsiteX759" fmla="*/ 529670 w 3785343"/>
                <a:gd name="connsiteY759" fmla="*/ 447354 h 1138862"/>
                <a:gd name="connsiteX760" fmla="*/ 529670 w 3785343"/>
                <a:gd name="connsiteY760" fmla="*/ 448339 h 1138862"/>
                <a:gd name="connsiteX761" fmla="*/ 530624 w 3785343"/>
                <a:gd name="connsiteY761" fmla="*/ 448339 h 1138862"/>
                <a:gd name="connsiteX762" fmla="*/ 530624 w 3785343"/>
                <a:gd name="connsiteY762" fmla="*/ 450898 h 1138862"/>
                <a:gd name="connsiteX763" fmla="*/ 531578 w 3785343"/>
                <a:gd name="connsiteY763" fmla="*/ 450898 h 1138862"/>
                <a:gd name="connsiteX764" fmla="*/ 532722 w 3785343"/>
                <a:gd name="connsiteY764" fmla="*/ 450898 h 1138862"/>
                <a:gd name="connsiteX765" fmla="*/ 532722 w 3785343"/>
                <a:gd name="connsiteY765" fmla="*/ 451686 h 1138862"/>
                <a:gd name="connsiteX766" fmla="*/ 533676 w 3785343"/>
                <a:gd name="connsiteY766" fmla="*/ 451686 h 1138862"/>
                <a:gd name="connsiteX767" fmla="*/ 533676 w 3785343"/>
                <a:gd name="connsiteY767" fmla="*/ 452473 h 1138862"/>
                <a:gd name="connsiteX768" fmla="*/ 534821 w 3785343"/>
                <a:gd name="connsiteY768" fmla="*/ 452473 h 1138862"/>
                <a:gd name="connsiteX769" fmla="*/ 535775 w 3785343"/>
                <a:gd name="connsiteY769" fmla="*/ 452473 h 1138862"/>
                <a:gd name="connsiteX770" fmla="*/ 536920 w 3785343"/>
                <a:gd name="connsiteY770" fmla="*/ 452473 h 1138862"/>
                <a:gd name="connsiteX771" fmla="*/ 536920 w 3785343"/>
                <a:gd name="connsiteY771" fmla="*/ 453261 h 1138862"/>
                <a:gd name="connsiteX772" fmla="*/ 540927 w 3785343"/>
                <a:gd name="connsiteY772" fmla="*/ 453261 h 1138862"/>
                <a:gd name="connsiteX773" fmla="*/ 542072 w 3785343"/>
                <a:gd name="connsiteY773" fmla="*/ 453261 h 1138862"/>
                <a:gd name="connsiteX774" fmla="*/ 542072 w 3785343"/>
                <a:gd name="connsiteY774" fmla="*/ 454049 h 1138862"/>
                <a:gd name="connsiteX775" fmla="*/ 543026 w 3785343"/>
                <a:gd name="connsiteY775" fmla="*/ 454049 h 1138862"/>
                <a:gd name="connsiteX776" fmla="*/ 543026 w 3785343"/>
                <a:gd name="connsiteY776" fmla="*/ 455821 h 1138862"/>
                <a:gd name="connsiteX777" fmla="*/ 544171 w 3785343"/>
                <a:gd name="connsiteY777" fmla="*/ 455821 h 1138862"/>
                <a:gd name="connsiteX778" fmla="*/ 544171 w 3785343"/>
                <a:gd name="connsiteY778" fmla="*/ 456608 h 1138862"/>
                <a:gd name="connsiteX779" fmla="*/ 545125 w 3785343"/>
                <a:gd name="connsiteY779" fmla="*/ 456608 h 1138862"/>
                <a:gd name="connsiteX780" fmla="*/ 545125 w 3785343"/>
                <a:gd name="connsiteY780" fmla="*/ 457396 h 1138862"/>
                <a:gd name="connsiteX781" fmla="*/ 546079 w 3785343"/>
                <a:gd name="connsiteY781" fmla="*/ 457396 h 1138862"/>
                <a:gd name="connsiteX782" fmla="*/ 547224 w 3785343"/>
                <a:gd name="connsiteY782" fmla="*/ 457396 h 1138862"/>
                <a:gd name="connsiteX783" fmla="*/ 547224 w 3785343"/>
                <a:gd name="connsiteY783" fmla="*/ 458380 h 1138862"/>
                <a:gd name="connsiteX784" fmla="*/ 548178 w 3785343"/>
                <a:gd name="connsiteY784" fmla="*/ 458380 h 1138862"/>
                <a:gd name="connsiteX785" fmla="*/ 548178 w 3785343"/>
                <a:gd name="connsiteY785" fmla="*/ 459956 h 1138862"/>
                <a:gd name="connsiteX786" fmla="*/ 551421 w 3785343"/>
                <a:gd name="connsiteY786" fmla="*/ 459956 h 1138862"/>
                <a:gd name="connsiteX787" fmla="*/ 552375 w 3785343"/>
                <a:gd name="connsiteY787" fmla="*/ 459956 h 1138862"/>
                <a:gd name="connsiteX788" fmla="*/ 552375 w 3785343"/>
                <a:gd name="connsiteY788" fmla="*/ 461728 h 1138862"/>
                <a:gd name="connsiteX789" fmla="*/ 553520 w 3785343"/>
                <a:gd name="connsiteY789" fmla="*/ 461728 h 1138862"/>
                <a:gd name="connsiteX790" fmla="*/ 553520 w 3785343"/>
                <a:gd name="connsiteY790" fmla="*/ 463303 h 1138862"/>
                <a:gd name="connsiteX791" fmla="*/ 555428 w 3785343"/>
                <a:gd name="connsiteY791" fmla="*/ 463303 h 1138862"/>
                <a:gd name="connsiteX792" fmla="*/ 555428 w 3785343"/>
                <a:gd name="connsiteY792" fmla="*/ 465075 h 1138862"/>
                <a:gd name="connsiteX793" fmla="*/ 556573 w 3785343"/>
                <a:gd name="connsiteY793" fmla="*/ 465075 h 1138862"/>
                <a:gd name="connsiteX794" fmla="*/ 556573 w 3785343"/>
                <a:gd name="connsiteY794" fmla="*/ 466650 h 1138862"/>
                <a:gd name="connsiteX795" fmla="*/ 557527 w 3785343"/>
                <a:gd name="connsiteY795" fmla="*/ 466650 h 1138862"/>
                <a:gd name="connsiteX796" fmla="*/ 557527 w 3785343"/>
                <a:gd name="connsiteY796" fmla="*/ 468422 h 1138862"/>
                <a:gd name="connsiteX797" fmla="*/ 558672 w 3785343"/>
                <a:gd name="connsiteY797" fmla="*/ 468422 h 1138862"/>
                <a:gd name="connsiteX798" fmla="*/ 558672 w 3785343"/>
                <a:gd name="connsiteY798" fmla="*/ 469210 h 1138862"/>
                <a:gd name="connsiteX799" fmla="*/ 562679 w 3785343"/>
                <a:gd name="connsiteY799" fmla="*/ 469210 h 1138862"/>
                <a:gd name="connsiteX800" fmla="*/ 562679 w 3785343"/>
                <a:gd name="connsiteY800" fmla="*/ 470194 h 1138862"/>
                <a:gd name="connsiteX801" fmla="*/ 563823 w 3785343"/>
                <a:gd name="connsiteY801" fmla="*/ 470194 h 1138862"/>
                <a:gd name="connsiteX802" fmla="*/ 563823 w 3785343"/>
                <a:gd name="connsiteY802" fmla="*/ 470982 h 1138862"/>
                <a:gd name="connsiteX803" fmla="*/ 564777 w 3785343"/>
                <a:gd name="connsiteY803" fmla="*/ 470982 h 1138862"/>
                <a:gd name="connsiteX804" fmla="*/ 565922 w 3785343"/>
                <a:gd name="connsiteY804" fmla="*/ 470982 h 1138862"/>
                <a:gd name="connsiteX805" fmla="*/ 565922 w 3785343"/>
                <a:gd name="connsiteY805" fmla="*/ 471769 h 1138862"/>
                <a:gd name="connsiteX806" fmla="*/ 567830 w 3785343"/>
                <a:gd name="connsiteY806" fmla="*/ 471769 h 1138862"/>
                <a:gd name="connsiteX807" fmla="*/ 568975 w 3785343"/>
                <a:gd name="connsiteY807" fmla="*/ 471769 h 1138862"/>
                <a:gd name="connsiteX808" fmla="*/ 569929 w 3785343"/>
                <a:gd name="connsiteY808" fmla="*/ 471769 h 1138862"/>
                <a:gd name="connsiteX809" fmla="*/ 573173 w 3785343"/>
                <a:gd name="connsiteY809" fmla="*/ 471769 h 1138862"/>
                <a:gd name="connsiteX810" fmla="*/ 574127 w 3785343"/>
                <a:gd name="connsiteY810" fmla="*/ 471769 h 1138862"/>
                <a:gd name="connsiteX811" fmla="*/ 574127 w 3785343"/>
                <a:gd name="connsiteY811" fmla="*/ 472557 h 1138862"/>
                <a:gd name="connsiteX812" fmla="*/ 576226 w 3785343"/>
                <a:gd name="connsiteY812" fmla="*/ 472557 h 1138862"/>
                <a:gd name="connsiteX813" fmla="*/ 576226 w 3785343"/>
                <a:gd name="connsiteY813" fmla="*/ 473542 h 1138862"/>
                <a:gd name="connsiteX814" fmla="*/ 578324 w 3785343"/>
                <a:gd name="connsiteY814" fmla="*/ 473542 h 1138862"/>
                <a:gd name="connsiteX815" fmla="*/ 579278 w 3785343"/>
                <a:gd name="connsiteY815" fmla="*/ 473542 h 1138862"/>
                <a:gd name="connsiteX816" fmla="*/ 580423 w 3785343"/>
                <a:gd name="connsiteY816" fmla="*/ 473542 h 1138862"/>
                <a:gd name="connsiteX817" fmla="*/ 580423 w 3785343"/>
                <a:gd name="connsiteY817" fmla="*/ 474329 h 1138862"/>
                <a:gd name="connsiteX818" fmla="*/ 581377 w 3785343"/>
                <a:gd name="connsiteY818" fmla="*/ 474329 h 1138862"/>
                <a:gd name="connsiteX819" fmla="*/ 581377 w 3785343"/>
                <a:gd name="connsiteY819" fmla="*/ 475117 h 1138862"/>
                <a:gd name="connsiteX820" fmla="*/ 582522 w 3785343"/>
                <a:gd name="connsiteY820" fmla="*/ 475117 h 1138862"/>
                <a:gd name="connsiteX821" fmla="*/ 583476 w 3785343"/>
                <a:gd name="connsiteY821" fmla="*/ 475117 h 1138862"/>
                <a:gd name="connsiteX822" fmla="*/ 585575 w 3785343"/>
                <a:gd name="connsiteY822" fmla="*/ 475117 h 1138862"/>
                <a:gd name="connsiteX823" fmla="*/ 585575 w 3785343"/>
                <a:gd name="connsiteY823" fmla="*/ 476889 h 1138862"/>
                <a:gd name="connsiteX824" fmla="*/ 586529 w 3785343"/>
                <a:gd name="connsiteY824" fmla="*/ 476889 h 1138862"/>
                <a:gd name="connsiteX825" fmla="*/ 588628 w 3785343"/>
                <a:gd name="connsiteY825" fmla="*/ 476889 h 1138862"/>
                <a:gd name="connsiteX826" fmla="*/ 588628 w 3785343"/>
                <a:gd name="connsiteY826" fmla="*/ 477676 h 1138862"/>
                <a:gd name="connsiteX827" fmla="*/ 589773 w 3785343"/>
                <a:gd name="connsiteY827" fmla="*/ 477676 h 1138862"/>
                <a:gd name="connsiteX828" fmla="*/ 589773 w 3785343"/>
                <a:gd name="connsiteY828" fmla="*/ 478464 h 1138862"/>
                <a:gd name="connsiteX829" fmla="*/ 591681 w 3785343"/>
                <a:gd name="connsiteY829" fmla="*/ 478464 h 1138862"/>
                <a:gd name="connsiteX830" fmla="*/ 592825 w 3785343"/>
                <a:gd name="connsiteY830" fmla="*/ 478464 h 1138862"/>
                <a:gd name="connsiteX831" fmla="*/ 592825 w 3785343"/>
                <a:gd name="connsiteY831" fmla="*/ 479449 h 1138862"/>
                <a:gd name="connsiteX832" fmla="*/ 594924 w 3785343"/>
                <a:gd name="connsiteY832" fmla="*/ 479449 h 1138862"/>
                <a:gd name="connsiteX833" fmla="*/ 595878 w 3785343"/>
                <a:gd name="connsiteY833" fmla="*/ 479449 h 1138862"/>
                <a:gd name="connsiteX834" fmla="*/ 595878 w 3785343"/>
                <a:gd name="connsiteY834" fmla="*/ 480236 h 1138862"/>
                <a:gd name="connsiteX835" fmla="*/ 597977 w 3785343"/>
                <a:gd name="connsiteY835" fmla="*/ 480236 h 1138862"/>
                <a:gd name="connsiteX836" fmla="*/ 597977 w 3785343"/>
                <a:gd name="connsiteY836" fmla="*/ 481024 h 1138862"/>
                <a:gd name="connsiteX837" fmla="*/ 599122 w 3785343"/>
                <a:gd name="connsiteY837" fmla="*/ 481024 h 1138862"/>
                <a:gd name="connsiteX838" fmla="*/ 601030 w 3785343"/>
                <a:gd name="connsiteY838" fmla="*/ 481024 h 1138862"/>
                <a:gd name="connsiteX839" fmla="*/ 601030 w 3785343"/>
                <a:gd name="connsiteY839" fmla="*/ 483780 h 1138862"/>
                <a:gd name="connsiteX840" fmla="*/ 602175 w 3785343"/>
                <a:gd name="connsiteY840" fmla="*/ 483780 h 1138862"/>
                <a:gd name="connsiteX841" fmla="*/ 602175 w 3785343"/>
                <a:gd name="connsiteY841" fmla="*/ 484568 h 1138862"/>
                <a:gd name="connsiteX842" fmla="*/ 603129 w 3785343"/>
                <a:gd name="connsiteY842" fmla="*/ 484568 h 1138862"/>
                <a:gd name="connsiteX843" fmla="*/ 604274 w 3785343"/>
                <a:gd name="connsiteY843" fmla="*/ 484568 h 1138862"/>
                <a:gd name="connsiteX844" fmla="*/ 604274 w 3785343"/>
                <a:gd name="connsiteY844" fmla="*/ 485355 h 1138862"/>
                <a:gd name="connsiteX845" fmla="*/ 605228 w 3785343"/>
                <a:gd name="connsiteY845" fmla="*/ 485355 h 1138862"/>
                <a:gd name="connsiteX846" fmla="*/ 606372 w 3785343"/>
                <a:gd name="connsiteY846" fmla="*/ 485355 h 1138862"/>
                <a:gd name="connsiteX847" fmla="*/ 606372 w 3785343"/>
                <a:gd name="connsiteY847" fmla="*/ 486143 h 1138862"/>
                <a:gd name="connsiteX848" fmla="*/ 608281 w 3785343"/>
                <a:gd name="connsiteY848" fmla="*/ 486143 h 1138862"/>
                <a:gd name="connsiteX849" fmla="*/ 609425 w 3785343"/>
                <a:gd name="connsiteY849" fmla="*/ 486143 h 1138862"/>
                <a:gd name="connsiteX850" fmla="*/ 611524 w 3785343"/>
                <a:gd name="connsiteY850" fmla="*/ 486143 h 1138862"/>
                <a:gd name="connsiteX851" fmla="*/ 611524 w 3785343"/>
                <a:gd name="connsiteY851" fmla="*/ 487128 h 1138862"/>
                <a:gd name="connsiteX852" fmla="*/ 612478 w 3785343"/>
                <a:gd name="connsiteY852" fmla="*/ 487128 h 1138862"/>
                <a:gd name="connsiteX853" fmla="*/ 613432 w 3785343"/>
                <a:gd name="connsiteY853" fmla="*/ 487128 h 1138862"/>
                <a:gd name="connsiteX854" fmla="*/ 613432 w 3785343"/>
                <a:gd name="connsiteY854" fmla="*/ 487915 h 1138862"/>
                <a:gd name="connsiteX855" fmla="*/ 616676 w 3785343"/>
                <a:gd name="connsiteY855" fmla="*/ 487915 h 1138862"/>
                <a:gd name="connsiteX856" fmla="*/ 617630 w 3785343"/>
                <a:gd name="connsiteY856" fmla="*/ 487915 h 1138862"/>
                <a:gd name="connsiteX857" fmla="*/ 617630 w 3785343"/>
                <a:gd name="connsiteY857" fmla="*/ 488900 h 1138862"/>
                <a:gd name="connsiteX858" fmla="*/ 618775 w 3785343"/>
                <a:gd name="connsiteY858" fmla="*/ 488900 h 1138862"/>
                <a:gd name="connsiteX859" fmla="*/ 618775 w 3785343"/>
                <a:gd name="connsiteY859" fmla="*/ 489687 h 1138862"/>
                <a:gd name="connsiteX860" fmla="*/ 619729 w 3785343"/>
                <a:gd name="connsiteY860" fmla="*/ 489687 h 1138862"/>
                <a:gd name="connsiteX861" fmla="*/ 620874 w 3785343"/>
                <a:gd name="connsiteY861" fmla="*/ 489687 h 1138862"/>
                <a:gd name="connsiteX862" fmla="*/ 621828 w 3785343"/>
                <a:gd name="connsiteY862" fmla="*/ 489687 h 1138862"/>
                <a:gd name="connsiteX863" fmla="*/ 621828 w 3785343"/>
                <a:gd name="connsiteY863" fmla="*/ 490475 h 1138862"/>
                <a:gd name="connsiteX864" fmla="*/ 622782 w 3785343"/>
                <a:gd name="connsiteY864" fmla="*/ 490475 h 1138862"/>
                <a:gd name="connsiteX865" fmla="*/ 623926 w 3785343"/>
                <a:gd name="connsiteY865" fmla="*/ 490475 h 1138862"/>
                <a:gd name="connsiteX866" fmla="*/ 623926 w 3785343"/>
                <a:gd name="connsiteY866" fmla="*/ 491459 h 1138862"/>
                <a:gd name="connsiteX867" fmla="*/ 624880 w 3785343"/>
                <a:gd name="connsiteY867" fmla="*/ 491459 h 1138862"/>
                <a:gd name="connsiteX868" fmla="*/ 632131 w 3785343"/>
                <a:gd name="connsiteY868" fmla="*/ 491459 h 1138862"/>
                <a:gd name="connsiteX869" fmla="*/ 632131 w 3785343"/>
                <a:gd name="connsiteY869" fmla="*/ 492247 h 1138862"/>
                <a:gd name="connsiteX870" fmla="*/ 633276 w 3785343"/>
                <a:gd name="connsiteY870" fmla="*/ 492247 h 1138862"/>
                <a:gd name="connsiteX871" fmla="*/ 633276 w 3785343"/>
                <a:gd name="connsiteY871" fmla="*/ 494019 h 1138862"/>
                <a:gd name="connsiteX872" fmla="*/ 634230 w 3785343"/>
                <a:gd name="connsiteY872" fmla="*/ 494019 h 1138862"/>
                <a:gd name="connsiteX873" fmla="*/ 634230 w 3785343"/>
                <a:gd name="connsiteY873" fmla="*/ 494807 h 1138862"/>
                <a:gd name="connsiteX874" fmla="*/ 635375 w 3785343"/>
                <a:gd name="connsiteY874" fmla="*/ 494807 h 1138862"/>
                <a:gd name="connsiteX875" fmla="*/ 637283 w 3785343"/>
                <a:gd name="connsiteY875" fmla="*/ 494807 h 1138862"/>
                <a:gd name="connsiteX876" fmla="*/ 638427 w 3785343"/>
                <a:gd name="connsiteY876" fmla="*/ 494807 h 1138862"/>
                <a:gd name="connsiteX877" fmla="*/ 639381 w 3785343"/>
                <a:gd name="connsiteY877" fmla="*/ 494807 h 1138862"/>
                <a:gd name="connsiteX878" fmla="*/ 641480 w 3785343"/>
                <a:gd name="connsiteY878" fmla="*/ 494807 h 1138862"/>
                <a:gd name="connsiteX879" fmla="*/ 641480 w 3785343"/>
                <a:gd name="connsiteY879" fmla="*/ 495594 h 1138862"/>
                <a:gd name="connsiteX880" fmla="*/ 642625 w 3785343"/>
                <a:gd name="connsiteY880" fmla="*/ 495594 h 1138862"/>
                <a:gd name="connsiteX881" fmla="*/ 642625 w 3785343"/>
                <a:gd name="connsiteY881" fmla="*/ 496579 h 1138862"/>
                <a:gd name="connsiteX882" fmla="*/ 645678 w 3785343"/>
                <a:gd name="connsiteY882" fmla="*/ 496579 h 1138862"/>
                <a:gd name="connsiteX883" fmla="*/ 647777 w 3785343"/>
                <a:gd name="connsiteY883" fmla="*/ 496579 h 1138862"/>
                <a:gd name="connsiteX884" fmla="*/ 647777 w 3785343"/>
                <a:gd name="connsiteY884" fmla="*/ 497366 h 1138862"/>
                <a:gd name="connsiteX885" fmla="*/ 648731 w 3785343"/>
                <a:gd name="connsiteY885" fmla="*/ 497366 h 1138862"/>
                <a:gd name="connsiteX886" fmla="*/ 649876 w 3785343"/>
                <a:gd name="connsiteY886" fmla="*/ 497366 h 1138862"/>
                <a:gd name="connsiteX887" fmla="*/ 650830 w 3785343"/>
                <a:gd name="connsiteY887" fmla="*/ 497366 h 1138862"/>
                <a:gd name="connsiteX888" fmla="*/ 651974 w 3785343"/>
                <a:gd name="connsiteY888" fmla="*/ 497366 h 1138862"/>
                <a:gd name="connsiteX889" fmla="*/ 651974 w 3785343"/>
                <a:gd name="connsiteY889" fmla="*/ 498351 h 1138862"/>
                <a:gd name="connsiteX890" fmla="*/ 652928 w 3785343"/>
                <a:gd name="connsiteY890" fmla="*/ 498351 h 1138862"/>
                <a:gd name="connsiteX891" fmla="*/ 653882 w 3785343"/>
                <a:gd name="connsiteY891" fmla="*/ 498351 h 1138862"/>
                <a:gd name="connsiteX892" fmla="*/ 653882 w 3785343"/>
                <a:gd name="connsiteY892" fmla="*/ 499138 h 1138862"/>
                <a:gd name="connsiteX893" fmla="*/ 655027 w 3785343"/>
                <a:gd name="connsiteY893" fmla="*/ 499138 h 1138862"/>
                <a:gd name="connsiteX894" fmla="*/ 655027 w 3785343"/>
                <a:gd name="connsiteY894" fmla="*/ 500123 h 1138862"/>
                <a:gd name="connsiteX895" fmla="*/ 655981 w 3785343"/>
                <a:gd name="connsiteY895" fmla="*/ 500123 h 1138862"/>
                <a:gd name="connsiteX896" fmla="*/ 658080 w 3785343"/>
                <a:gd name="connsiteY896" fmla="*/ 500123 h 1138862"/>
                <a:gd name="connsiteX897" fmla="*/ 658080 w 3785343"/>
                <a:gd name="connsiteY897" fmla="*/ 500910 h 1138862"/>
                <a:gd name="connsiteX898" fmla="*/ 661133 w 3785343"/>
                <a:gd name="connsiteY898" fmla="*/ 500910 h 1138862"/>
                <a:gd name="connsiteX899" fmla="*/ 662278 w 3785343"/>
                <a:gd name="connsiteY899" fmla="*/ 500910 h 1138862"/>
                <a:gd name="connsiteX900" fmla="*/ 662278 w 3785343"/>
                <a:gd name="connsiteY900" fmla="*/ 501698 h 1138862"/>
                <a:gd name="connsiteX901" fmla="*/ 663232 w 3785343"/>
                <a:gd name="connsiteY901" fmla="*/ 501698 h 1138862"/>
                <a:gd name="connsiteX902" fmla="*/ 663232 w 3785343"/>
                <a:gd name="connsiteY902" fmla="*/ 502683 h 1138862"/>
                <a:gd name="connsiteX903" fmla="*/ 664377 w 3785343"/>
                <a:gd name="connsiteY903" fmla="*/ 502683 h 1138862"/>
                <a:gd name="connsiteX904" fmla="*/ 664377 w 3785343"/>
                <a:gd name="connsiteY904" fmla="*/ 503470 h 1138862"/>
                <a:gd name="connsiteX905" fmla="*/ 665331 w 3785343"/>
                <a:gd name="connsiteY905" fmla="*/ 503470 h 1138862"/>
                <a:gd name="connsiteX906" fmla="*/ 666285 w 3785343"/>
                <a:gd name="connsiteY906" fmla="*/ 503470 h 1138862"/>
                <a:gd name="connsiteX907" fmla="*/ 667429 w 3785343"/>
                <a:gd name="connsiteY907" fmla="*/ 503470 h 1138862"/>
                <a:gd name="connsiteX908" fmla="*/ 667429 w 3785343"/>
                <a:gd name="connsiteY908" fmla="*/ 504455 h 1138862"/>
                <a:gd name="connsiteX909" fmla="*/ 668384 w 3785343"/>
                <a:gd name="connsiteY909" fmla="*/ 504455 h 1138862"/>
                <a:gd name="connsiteX910" fmla="*/ 668384 w 3785343"/>
                <a:gd name="connsiteY910" fmla="*/ 505242 h 1138862"/>
                <a:gd name="connsiteX911" fmla="*/ 670482 w 3785343"/>
                <a:gd name="connsiteY911" fmla="*/ 505242 h 1138862"/>
                <a:gd name="connsiteX912" fmla="*/ 671627 w 3785343"/>
                <a:gd name="connsiteY912" fmla="*/ 505242 h 1138862"/>
                <a:gd name="connsiteX913" fmla="*/ 671627 w 3785343"/>
                <a:gd name="connsiteY913" fmla="*/ 506030 h 1138862"/>
                <a:gd name="connsiteX914" fmla="*/ 672581 w 3785343"/>
                <a:gd name="connsiteY914" fmla="*/ 506030 h 1138862"/>
                <a:gd name="connsiteX915" fmla="*/ 673726 w 3785343"/>
                <a:gd name="connsiteY915" fmla="*/ 506030 h 1138862"/>
                <a:gd name="connsiteX916" fmla="*/ 674680 w 3785343"/>
                <a:gd name="connsiteY916" fmla="*/ 506030 h 1138862"/>
                <a:gd name="connsiteX917" fmla="*/ 675634 w 3785343"/>
                <a:gd name="connsiteY917" fmla="*/ 506030 h 1138862"/>
                <a:gd name="connsiteX918" fmla="*/ 676779 w 3785343"/>
                <a:gd name="connsiteY918" fmla="*/ 506030 h 1138862"/>
                <a:gd name="connsiteX919" fmla="*/ 676779 w 3785343"/>
                <a:gd name="connsiteY919" fmla="*/ 507014 h 1138862"/>
                <a:gd name="connsiteX920" fmla="*/ 678878 w 3785343"/>
                <a:gd name="connsiteY920" fmla="*/ 507014 h 1138862"/>
                <a:gd name="connsiteX921" fmla="*/ 679832 w 3785343"/>
                <a:gd name="connsiteY921" fmla="*/ 507014 h 1138862"/>
                <a:gd name="connsiteX922" fmla="*/ 679832 w 3785343"/>
                <a:gd name="connsiteY922" fmla="*/ 507802 h 1138862"/>
                <a:gd name="connsiteX923" fmla="*/ 680786 w 3785343"/>
                <a:gd name="connsiteY923" fmla="*/ 507802 h 1138862"/>
                <a:gd name="connsiteX924" fmla="*/ 680786 w 3785343"/>
                <a:gd name="connsiteY924" fmla="*/ 508786 h 1138862"/>
                <a:gd name="connsiteX925" fmla="*/ 682885 w 3785343"/>
                <a:gd name="connsiteY925" fmla="*/ 508786 h 1138862"/>
                <a:gd name="connsiteX926" fmla="*/ 682885 w 3785343"/>
                <a:gd name="connsiteY926" fmla="*/ 509574 h 1138862"/>
                <a:gd name="connsiteX927" fmla="*/ 684983 w 3785343"/>
                <a:gd name="connsiteY927" fmla="*/ 509574 h 1138862"/>
                <a:gd name="connsiteX928" fmla="*/ 684983 w 3785343"/>
                <a:gd name="connsiteY928" fmla="*/ 510559 h 1138862"/>
                <a:gd name="connsiteX929" fmla="*/ 686128 w 3785343"/>
                <a:gd name="connsiteY929" fmla="*/ 510559 h 1138862"/>
                <a:gd name="connsiteX930" fmla="*/ 686128 w 3785343"/>
                <a:gd name="connsiteY930" fmla="*/ 511346 h 1138862"/>
                <a:gd name="connsiteX931" fmla="*/ 689181 w 3785343"/>
                <a:gd name="connsiteY931" fmla="*/ 511346 h 1138862"/>
                <a:gd name="connsiteX932" fmla="*/ 689181 w 3785343"/>
                <a:gd name="connsiteY932" fmla="*/ 512331 h 1138862"/>
                <a:gd name="connsiteX933" fmla="*/ 691280 w 3785343"/>
                <a:gd name="connsiteY933" fmla="*/ 512331 h 1138862"/>
                <a:gd name="connsiteX934" fmla="*/ 692234 w 3785343"/>
                <a:gd name="connsiteY934" fmla="*/ 512331 h 1138862"/>
                <a:gd name="connsiteX935" fmla="*/ 692234 w 3785343"/>
                <a:gd name="connsiteY935" fmla="*/ 513118 h 1138862"/>
                <a:gd name="connsiteX936" fmla="*/ 694333 w 3785343"/>
                <a:gd name="connsiteY936" fmla="*/ 513118 h 1138862"/>
                <a:gd name="connsiteX937" fmla="*/ 698530 w 3785343"/>
                <a:gd name="connsiteY937" fmla="*/ 513118 h 1138862"/>
                <a:gd name="connsiteX938" fmla="*/ 699484 w 3785343"/>
                <a:gd name="connsiteY938" fmla="*/ 513118 h 1138862"/>
                <a:gd name="connsiteX939" fmla="*/ 703682 w 3785343"/>
                <a:gd name="connsiteY939" fmla="*/ 513118 h 1138862"/>
                <a:gd name="connsiteX940" fmla="*/ 705781 w 3785343"/>
                <a:gd name="connsiteY940" fmla="*/ 513118 h 1138862"/>
                <a:gd name="connsiteX941" fmla="*/ 706735 w 3785343"/>
                <a:gd name="connsiteY941" fmla="*/ 513118 h 1138862"/>
                <a:gd name="connsiteX942" fmla="*/ 713031 w 3785343"/>
                <a:gd name="connsiteY942" fmla="*/ 513118 h 1138862"/>
                <a:gd name="connsiteX943" fmla="*/ 713031 w 3785343"/>
                <a:gd name="connsiteY943" fmla="*/ 513906 h 1138862"/>
                <a:gd name="connsiteX944" fmla="*/ 713985 w 3785343"/>
                <a:gd name="connsiteY944" fmla="*/ 513906 h 1138862"/>
                <a:gd name="connsiteX945" fmla="*/ 713985 w 3785343"/>
                <a:gd name="connsiteY945" fmla="*/ 514890 h 1138862"/>
                <a:gd name="connsiteX946" fmla="*/ 716084 w 3785343"/>
                <a:gd name="connsiteY946" fmla="*/ 514890 h 1138862"/>
                <a:gd name="connsiteX947" fmla="*/ 717229 w 3785343"/>
                <a:gd name="connsiteY947" fmla="*/ 514890 h 1138862"/>
                <a:gd name="connsiteX948" fmla="*/ 718183 w 3785343"/>
                <a:gd name="connsiteY948" fmla="*/ 514890 h 1138862"/>
                <a:gd name="connsiteX949" fmla="*/ 718183 w 3785343"/>
                <a:gd name="connsiteY949" fmla="*/ 516662 h 1138862"/>
                <a:gd name="connsiteX950" fmla="*/ 721236 w 3785343"/>
                <a:gd name="connsiteY950" fmla="*/ 516662 h 1138862"/>
                <a:gd name="connsiteX951" fmla="*/ 722381 w 3785343"/>
                <a:gd name="connsiteY951" fmla="*/ 516662 h 1138862"/>
                <a:gd name="connsiteX952" fmla="*/ 723335 w 3785343"/>
                <a:gd name="connsiteY952" fmla="*/ 516662 h 1138862"/>
                <a:gd name="connsiteX953" fmla="*/ 723335 w 3785343"/>
                <a:gd name="connsiteY953" fmla="*/ 517450 h 1138862"/>
                <a:gd name="connsiteX954" fmla="*/ 724480 w 3785343"/>
                <a:gd name="connsiteY954" fmla="*/ 517450 h 1138862"/>
                <a:gd name="connsiteX955" fmla="*/ 725434 w 3785343"/>
                <a:gd name="connsiteY955" fmla="*/ 517450 h 1138862"/>
                <a:gd name="connsiteX956" fmla="*/ 726578 w 3785343"/>
                <a:gd name="connsiteY956" fmla="*/ 517450 h 1138862"/>
                <a:gd name="connsiteX957" fmla="*/ 727533 w 3785343"/>
                <a:gd name="connsiteY957" fmla="*/ 517450 h 1138862"/>
                <a:gd name="connsiteX958" fmla="*/ 728487 w 3785343"/>
                <a:gd name="connsiteY958" fmla="*/ 517450 h 1138862"/>
                <a:gd name="connsiteX959" fmla="*/ 728487 w 3785343"/>
                <a:gd name="connsiteY959" fmla="*/ 518434 h 1138862"/>
                <a:gd name="connsiteX960" fmla="*/ 729631 w 3785343"/>
                <a:gd name="connsiteY960" fmla="*/ 518434 h 1138862"/>
                <a:gd name="connsiteX961" fmla="*/ 730585 w 3785343"/>
                <a:gd name="connsiteY961" fmla="*/ 518434 h 1138862"/>
                <a:gd name="connsiteX962" fmla="*/ 731730 w 3785343"/>
                <a:gd name="connsiteY962" fmla="*/ 518434 h 1138862"/>
                <a:gd name="connsiteX963" fmla="*/ 731730 w 3785343"/>
                <a:gd name="connsiteY963" fmla="*/ 519222 h 1138862"/>
                <a:gd name="connsiteX964" fmla="*/ 732684 w 3785343"/>
                <a:gd name="connsiteY964" fmla="*/ 519222 h 1138862"/>
                <a:gd name="connsiteX965" fmla="*/ 732684 w 3785343"/>
                <a:gd name="connsiteY965" fmla="*/ 520994 h 1138862"/>
                <a:gd name="connsiteX966" fmla="*/ 733638 w 3785343"/>
                <a:gd name="connsiteY966" fmla="*/ 520994 h 1138862"/>
                <a:gd name="connsiteX967" fmla="*/ 733638 w 3785343"/>
                <a:gd name="connsiteY967" fmla="*/ 521979 h 1138862"/>
                <a:gd name="connsiteX968" fmla="*/ 734783 w 3785343"/>
                <a:gd name="connsiteY968" fmla="*/ 521979 h 1138862"/>
                <a:gd name="connsiteX969" fmla="*/ 735737 w 3785343"/>
                <a:gd name="connsiteY969" fmla="*/ 521979 h 1138862"/>
                <a:gd name="connsiteX970" fmla="*/ 735737 w 3785343"/>
                <a:gd name="connsiteY970" fmla="*/ 523751 h 1138862"/>
                <a:gd name="connsiteX971" fmla="*/ 736882 w 3785343"/>
                <a:gd name="connsiteY971" fmla="*/ 523751 h 1138862"/>
                <a:gd name="connsiteX972" fmla="*/ 738981 w 3785343"/>
                <a:gd name="connsiteY972" fmla="*/ 523751 h 1138862"/>
                <a:gd name="connsiteX973" fmla="*/ 738981 w 3785343"/>
                <a:gd name="connsiteY973" fmla="*/ 524538 h 1138862"/>
                <a:gd name="connsiteX974" fmla="*/ 739935 w 3785343"/>
                <a:gd name="connsiteY974" fmla="*/ 524538 h 1138862"/>
                <a:gd name="connsiteX975" fmla="*/ 741080 w 3785343"/>
                <a:gd name="connsiteY975" fmla="*/ 524538 h 1138862"/>
                <a:gd name="connsiteX976" fmla="*/ 742034 w 3785343"/>
                <a:gd name="connsiteY976" fmla="*/ 524538 h 1138862"/>
                <a:gd name="connsiteX977" fmla="*/ 744132 w 3785343"/>
                <a:gd name="connsiteY977" fmla="*/ 524538 h 1138862"/>
                <a:gd name="connsiteX978" fmla="*/ 745086 w 3785343"/>
                <a:gd name="connsiteY978" fmla="*/ 524538 h 1138862"/>
                <a:gd name="connsiteX979" fmla="*/ 746231 w 3785343"/>
                <a:gd name="connsiteY979" fmla="*/ 524538 h 1138862"/>
                <a:gd name="connsiteX980" fmla="*/ 747185 w 3785343"/>
                <a:gd name="connsiteY980" fmla="*/ 524538 h 1138862"/>
                <a:gd name="connsiteX981" fmla="*/ 747185 w 3785343"/>
                <a:gd name="connsiteY981" fmla="*/ 525523 h 1138862"/>
                <a:gd name="connsiteX982" fmla="*/ 748330 w 3785343"/>
                <a:gd name="connsiteY982" fmla="*/ 525523 h 1138862"/>
                <a:gd name="connsiteX983" fmla="*/ 750238 w 3785343"/>
                <a:gd name="connsiteY983" fmla="*/ 525523 h 1138862"/>
                <a:gd name="connsiteX984" fmla="*/ 750238 w 3785343"/>
                <a:gd name="connsiteY984" fmla="*/ 526507 h 1138862"/>
                <a:gd name="connsiteX985" fmla="*/ 752337 w 3785343"/>
                <a:gd name="connsiteY985" fmla="*/ 526507 h 1138862"/>
                <a:gd name="connsiteX986" fmla="*/ 753482 w 3785343"/>
                <a:gd name="connsiteY986" fmla="*/ 526507 h 1138862"/>
                <a:gd name="connsiteX987" fmla="*/ 754436 w 3785343"/>
                <a:gd name="connsiteY987" fmla="*/ 526507 h 1138862"/>
                <a:gd name="connsiteX988" fmla="*/ 755581 w 3785343"/>
                <a:gd name="connsiteY988" fmla="*/ 526507 h 1138862"/>
                <a:gd name="connsiteX989" fmla="*/ 755581 w 3785343"/>
                <a:gd name="connsiteY989" fmla="*/ 527295 h 1138862"/>
                <a:gd name="connsiteX990" fmla="*/ 756535 w 3785343"/>
                <a:gd name="connsiteY990" fmla="*/ 527295 h 1138862"/>
                <a:gd name="connsiteX991" fmla="*/ 759587 w 3785343"/>
                <a:gd name="connsiteY991" fmla="*/ 527295 h 1138862"/>
                <a:gd name="connsiteX992" fmla="*/ 760732 w 3785343"/>
                <a:gd name="connsiteY992" fmla="*/ 527295 h 1138862"/>
                <a:gd name="connsiteX993" fmla="*/ 761686 w 3785343"/>
                <a:gd name="connsiteY993" fmla="*/ 527295 h 1138862"/>
                <a:gd name="connsiteX994" fmla="*/ 766838 w 3785343"/>
                <a:gd name="connsiteY994" fmla="*/ 527295 h 1138862"/>
                <a:gd name="connsiteX995" fmla="*/ 767983 w 3785343"/>
                <a:gd name="connsiteY995" fmla="*/ 527295 h 1138862"/>
                <a:gd name="connsiteX996" fmla="*/ 771036 w 3785343"/>
                <a:gd name="connsiteY996" fmla="*/ 527295 h 1138862"/>
                <a:gd name="connsiteX997" fmla="*/ 771036 w 3785343"/>
                <a:gd name="connsiteY997" fmla="*/ 528279 h 1138862"/>
                <a:gd name="connsiteX998" fmla="*/ 771990 w 3785343"/>
                <a:gd name="connsiteY998" fmla="*/ 528279 h 1138862"/>
                <a:gd name="connsiteX999" fmla="*/ 771990 w 3785343"/>
                <a:gd name="connsiteY999" fmla="*/ 529067 h 1138862"/>
                <a:gd name="connsiteX1000" fmla="*/ 773134 w 3785343"/>
                <a:gd name="connsiteY1000" fmla="*/ 529067 h 1138862"/>
                <a:gd name="connsiteX1001" fmla="*/ 775233 w 3785343"/>
                <a:gd name="connsiteY1001" fmla="*/ 529067 h 1138862"/>
                <a:gd name="connsiteX1002" fmla="*/ 776187 w 3785343"/>
                <a:gd name="connsiteY1002" fmla="*/ 529067 h 1138862"/>
                <a:gd name="connsiteX1003" fmla="*/ 779431 w 3785343"/>
                <a:gd name="connsiteY1003" fmla="*/ 529067 h 1138862"/>
                <a:gd name="connsiteX1004" fmla="*/ 780385 w 3785343"/>
                <a:gd name="connsiteY1004" fmla="*/ 529067 h 1138862"/>
                <a:gd name="connsiteX1005" fmla="*/ 780385 w 3785343"/>
                <a:gd name="connsiteY1005" fmla="*/ 531036 h 1138862"/>
                <a:gd name="connsiteX1006" fmla="*/ 783438 w 3785343"/>
                <a:gd name="connsiteY1006" fmla="*/ 531036 h 1138862"/>
                <a:gd name="connsiteX1007" fmla="*/ 787635 w 3785343"/>
                <a:gd name="connsiteY1007" fmla="*/ 531036 h 1138862"/>
                <a:gd name="connsiteX1008" fmla="*/ 790688 w 3785343"/>
                <a:gd name="connsiteY1008" fmla="*/ 531036 h 1138862"/>
                <a:gd name="connsiteX1009" fmla="*/ 790688 w 3785343"/>
                <a:gd name="connsiteY1009" fmla="*/ 531824 h 1138862"/>
                <a:gd name="connsiteX1010" fmla="*/ 791833 w 3785343"/>
                <a:gd name="connsiteY1010" fmla="*/ 531824 h 1138862"/>
                <a:gd name="connsiteX1011" fmla="*/ 791833 w 3785343"/>
                <a:gd name="connsiteY1011" fmla="*/ 532808 h 1138862"/>
                <a:gd name="connsiteX1012" fmla="*/ 792787 w 3785343"/>
                <a:gd name="connsiteY1012" fmla="*/ 532808 h 1138862"/>
                <a:gd name="connsiteX1013" fmla="*/ 793932 w 3785343"/>
                <a:gd name="connsiteY1013" fmla="*/ 532808 h 1138862"/>
                <a:gd name="connsiteX1014" fmla="*/ 794886 w 3785343"/>
                <a:gd name="connsiteY1014" fmla="*/ 532808 h 1138862"/>
                <a:gd name="connsiteX1015" fmla="*/ 795840 w 3785343"/>
                <a:gd name="connsiteY1015" fmla="*/ 532808 h 1138862"/>
                <a:gd name="connsiteX1016" fmla="*/ 797939 w 3785343"/>
                <a:gd name="connsiteY1016" fmla="*/ 532808 h 1138862"/>
                <a:gd name="connsiteX1017" fmla="*/ 802137 w 3785343"/>
                <a:gd name="connsiteY1017" fmla="*/ 532808 h 1138862"/>
                <a:gd name="connsiteX1018" fmla="*/ 804235 w 3785343"/>
                <a:gd name="connsiteY1018" fmla="*/ 532808 h 1138862"/>
                <a:gd name="connsiteX1019" fmla="*/ 804235 w 3785343"/>
                <a:gd name="connsiteY1019" fmla="*/ 533596 h 1138862"/>
                <a:gd name="connsiteX1020" fmla="*/ 805189 w 3785343"/>
                <a:gd name="connsiteY1020" fmla="*/ 533596 h 1138862"/>
                <a:gd name="connsiteX1021" fmla="*/ 806334 w 3785343"/>
                <a:gd name="connsiteY1021" fmla="*/ 533596 h 1138862"/>
                <a:gd name="connsiteX1022" fmla="*/ 808433 w 3785343"/>
                <a:gd name="connsiteY1022" fmla="*/ 533596 h 1138862"/>
                <a:gd name="connsiteX1023" fmla="*/ 808433 w 3785343"/>
                <a:gd name="connsiteY1023" fmla="*/ 535368 h 1138862"/>
                <a:gd name="connsiteX1024" fmla="*/ 809387 w 3785343"/>
                <a:gd name="connsiteY1024" fmla="*/ 535368 h 1138862"/>
                <a:gd name="connsiteX1025" fmla="*/ 809387 w 3785343"/>
                <a:gd name="connsiteY1025" fmla="*/ 536352 h 1138862"/>
                <a:gd name="connsiteX1026" fmla="*/ 810532 w 3785343"/>
                <a:gd name="connsiteY1026" fmla="*/ 536352 h 1138862"/>
                <a:gd name="connsiteX1027" fmla="*/ 810532 w 3785343"/>
                <a:gd name="connsiteY1027" fmla="*/ 537337 h 1138862"/>
                <a:gd name="connsiteX1028" fmla="*/ 814539 w 3785343"/>
                <a:gd name="connsiteY1028" fmla="*/ 537337 h 1138862"/>
                <a:gd name="connsiteX1029" fmla="*/ 814539 w 3785343"/>
                <a:gd name="connsiteY1029" fmla="*/ 538124 h 1138862"/>
                <a:gd name="connsiteX1030" fmla="*/ 816638 w 3785343"/>
                <a:gd name="connsiteY1030" fmla="*/ 538124 h 1138862"/>
                <a:gd name="connsiteX1031" fmla="*/ 816638 w 3785343"/>
                <a:gd name="connsiteY1031" fmla="*/ 539109 h 1138862"/>
                <a:gd name="connsiteX1032" fmla="*/ 819690 w 3785343"/>
                <a:gd name="connsiteY1032" fmla="*/ 539109 h 1138862"/>
                <a:gd name="connsiteX1033" fmla="*/ 822934 w 3785343"/>
                <a:gd name="connsiteY1033" fmla="*/ 539109 h 1138862"/>
                <a:gd name="connsiteX1034" fmla="*/ 822934 w 3785343"/>
                <a:gd name="connsiteY1034" fmla="*/ 540093 h 1138862"/>
                <a:gd name="connsiteX1035" fmla="*/ 823888 w 3785343"/>
                <a:gd name="connsiteY1035" fmla="*/ 540093 h 1138862"/>
                <a:gd name="connsiteX1036" fmla="*/ 823888 w 3785343"/>
                <a:gd name="connsiteY1036" fmla="*/ 541865 h 1138862"/>
                <a:gd name="connsiteX1037" fmla="*/ 824842 w 3785343"/>
                <a:gd name="connsiteY1037" fmla="*/ 541865 h 1138862"/>
                <a:gd name="connsiteX1038" fmla="*/ 826941 w 3785343"/>
                <a:gd name="connsiteY1038" fmla="*/ 541865 h 1138862"/>
                <a:gd name="connsiteX1039" fmla="*/ 829040 w 3785343"/>
                <a:gd name="connsiteY1039" fmla="*/ 541865 h 1138862"/>
                <a:gd name="connsiteX1040" fmla="*/ 830185 w 3785343"/>
                <a:gd name="connsiteY1040" fmla="*/ 541865 h 1138862"/>
                <a:gd name="connsiteX1041" fmla="*/ 834382 w 3785343"/>
                <a:gd name="connsiteY1041" fmla="*/ 541865 h 1138862"/>
                <a:gd name="connsiteX1042" fmla="*/ 834382 w 3785343"/>
                <a:gd name="connsiteY1042" fmla="*/ 542850 h 1138862"/>
                <a:gd name="connsiteX1043" fmla="*/ 835336 w 3785343"/>
                <a:gd name="connsiteY1043" fmla="*/ 542850 h 1138862"/>
                <a:gd name="connsiteX1044" fmla="*/ 836290 w 3785343"/>
                <a:gd name="connsiteY1044" fmla="*/ 542850 h 1138862"/>
                <a:gd name="connsiteX1045" fmla="*/ 836290 w 3785343"/>
                <a:gd name="connsiteY1045" fmla="*/ 543638 h 1138862"/>
                <a:gd name="connsiteX1046" fmla="*/ 838389 w 3785343"/>
                <a:gd name="connsiteY1046" fmla="*/ 543638 h 1138862"/>
                <a:gd name="connsiteX1047" fmla="*/ 839534 w 3785343"/>
                <a:gd name="connsiteY1047" fmla="*/ 543638 h 1138862"/>
                <a:gd name="connsiteX1048" fmla="*/ 841442 w 3785343"/>
                <a:gd name="connsiteY1048" fmla="*/ 543638 h 1138862"/>
                <a:gd name="connsiteX1049" fmla="*/ 841442 w 3785343"/>
                <a:gd name="connsiteY1049" fmla="*/ 544622 h 1138862"/>
                <a:gd name="connsiteX1050" fmla="*/ 842587 w 3785343"/>
                <a:gd name="connsiteY1050" fmla="*/ 544622 h 1138862"/>
                <a:gd name="connsiteX1051" fmla="*/ 842587 w 3785343"/>
                <a:gd name="connsiteY1051" fmla="*/ 545607 h 1138862"/>
                <a:gd name="connsiteX1052" fmla="*/ 843541 w 3785343"/>
                <a:gd name="connsiteY1052" fmla="*/ 545607 h 1138862"/>
                <a:gd name="connsiteX1053" fmla="*/ 843541 w 3785343"/>
                <a:gd name="connsiteY1053" fmla="*/ 546394 h 1138862"/>
                <a:gd name="connsiteX1054" fmla="*/ 845640 w 3785343"/>
                <a:gd name="connsiteY1054" fmla="*/ 546394 h 1138862"/>
                <a:gd name="connsiteX1055" fmla="*/ 847739 w 3785343"/>
                <a:gd name="connsiteY1055" fmla="*/ 546394 h 1138862"/>
                <a:gd name="connsiteX1056" fmla="*/ 847739 w 3785343"/>
                <a:gd name="connsiteY1056" fmla="*/ 547379 h 1138862"/>
                <a:gd name="connsiteX1057" fmla="*/ 848693 w 3785343"/>
                <a:gd name="connsiteY1057" fmla="*/ 547379 h 1138862"/>
                <a:gd name="connsiteX1058" fmla="*/ 850791 w 3785343"/>
                <a:gd name="connsiteY1058" fmla="*/ 547379 h 1138862"/>
                <a:gd name="connsiteX1059" fmla="*/ 854035 w 3785343"/>
                <a:gd name="connsiteY1059" fmla="*/ 547379 h 1138862"/>
                <a:gd name="connsiteX1060" fmla="*/ 854989 w 3785343"/>
                <a:gd name="connsiteY1060" fmla="*/ 547379 h 1138862"/>
                <a:gd name="connsiteX1061" fmla="*/ 857088 w 3785343"/>
                <a:gd name="connsiteY1061" fmla="*/ 547379 h 1138862"/>
                <a:gd name="connsiteX1062" fmla="*/ 865292 w 3785343"/>
                <a:gd name="connsiteY1062" fmla="*/ 547379 h 1138862"/>
                <a:gd name="connsiteX1063" fmla="*/ 866437 w 3785343"/>
                <a:gd name="connsiteY1063" fmla="*/ 547379 h 1138862"/>
                <a:gd name="connsiteX1064" fmla="*/ 867391 w 3785343"/>
                <a:gd name="connsiteY1064" fmla="*/ 547379 h 1138862"/>
                <a:gd name="connsiteX1065" fmla="*/ 868536 w 3785343"/>
                <a:gd name="connsiteY1065" fmla="*/ 547379 h 1138862"/>
                <a:gd name="connsiteX1066" fmla="*/ 869490 w 3785343"/>
                <a:gd name="connsiteY1066" fmla="*/ 547379 h 1138862"/>
                <a:gd name="connsiteX1067" fmla="*/ 870444 w 3785343"/>
                <a:gd name="connsiteY1067" fmla="*/ 547379 h 1138862"/>
                <a:gd name="connsiteX1068" fmla="*/ 870444 w 3785343"/>
                <a:gd name="connsiteY1068" fmla="*/ 548363 h 1138862"/>
                <a:gd name="connsiteX1069" fmla="*/ 871589 w 3785343"/>
                <a:gd name="connsiteY1069" fmla="*/ 548363 h 1138862"/>
                <a:gd name="connsiteX1070" fmla="*/ 871589 w 3785343"/>
                <a:gd name="connsiteY1070" fmla="*/ 549151 h 1138862"/>
                <a:gd name="connsiteX1071" fmla="*/ 872543 w 3785343"/>
                <a:gd name="connsiteY1071" fmla="*/ 549151 h 1138862"/>
                <a:gd name="connsiteX1072" fmla="*/ 873688 w 3785343"/>
                <a:gd name="connsiteY1072" fmla="*/ 549151 h 1138862"/>
                <a:gd name="connsiteX1073" fmla="*/ 874642 w 3785343"/>
                <a:gd name="connsiteY1073" fmla="*/ 549151 h 1138862"/>
                <a:gd name="connsiteX1074" fmla="*/ 874642 w 3785343"/>
                <a:gd name="connsiteY1074" fmla="*/ 550135 h 1138862"/>
                <a:gd name="connsiteX1075" fmla="*/ 875787 w 3785343"/>
                <a:gd name="connsiteY1075" fmla="*/ 550135 h 1138862"/>
                <a:gd name="connsiteX1076" fmla="*/ 876741 w 3785343"/>
                <a:gd name="connsiteY1076" fmla="*/ 550135 h 1138862"/>
                <a:gd name="connsiteX1077" fmla="*/ 876741 w 3785343"/>
                <a:gd name="connsiteY1077" fmla="*/ 551120 h 1138862"/>
                <a:gd name="connsiteX1078" fmla="*/ 878839 w 3785343"/>
                <a:gd name="connsiteY1078" fmla="*/ 551120 h 1138862"/>
                <a:gd name="connsiteX1079" fmla="*/ 879793 w 3785343"/>
                <a:gd name="connsiteY1079" fmla="*/ 551120 h 1138862"/>
                <a:gd name="connsiteX1080" fmla="*/ 880938 w 3785343"/>
                <a:gd name="connsiteY1080" fmla="*/ 551120 h 1138862"/>
                <a:gd name="connsiteX1081" fmla="*/ 881892 w 3785343"/>
                <a:gd name="connsiteY1081" fmla="*/ 551120 h 1138862"/>
                <a:gd name="connsiteX1082" fmla="*/ 881892 w 3785343"/>
                <a:gd name="connsiteY1082" fmla="*/ 553876 h 1138862"/>
                <a:gd name="connsiteX1083" fmla="*/ 883991 w 3785343"/>
                <a:gd name="connsiteY1083" fmla="*/ 553876 h 1138862"/>
                <a:gd name="connsiteX1084" fmla="*/ 883991 w 3785343"/>
                <a:gd name="connsiteY1084" fmla="*/ 554861 h 1138862"/>
                <a:gd name="connsiteX1085" fmla="*/ 885136 w 3785343"/>
                <a:gd name="connsiteY1085" fmla="*/ 554861 h 1138862"/>
                <a:gd name="connsiteX1086" fmla="*/ 886090 w 3785343"/>
                <a:gd name="connsiteY1086" fmla="*/ 554861 h 1138862"/>
                <a:gd name="connsiteX1087" fmla="*/ 888189 w 3785343"/>
                <a:gd name="connsiteY1087" fmla="*/ 554861 h 1138862"/>
                <a:gd name="connsiteX1088" fmla="*/ 889143 w 3785343"/>
                <a:gd name="connsiteY1088" fmla="*/ 554861 h 1138862"/>
                <a:gd name="connsiteX1089" fmla="*/ 890288 w 3785343"/>
                <a:gd name="connsiteY1089" fmla="*/ 554861 h 1138862"/>
                <a:gd name="connsiteX1090" fmla="*/ 891242 w 3785343"/>
                <a:gd name="connsiteY1090" fmla="*/ 554861 h 1138862"/>
                <a:gd name="connsiteX1091" fmla="*/ 892386 w 3785343"/>
                <a:gd name="connsiteY1091" fmla="*/ 554861 h 1138862"/>
                <a:gd name="connsiteX1092" fmla="*/ 894294 w 3785343"/>
                <a:gd name="connsiteY1092" fmla="*/ 554861 h 1138862"/>
                <a:gd name="connsiteX1093" fmla="*/ 894294 w 3785343"/>
                <a:gd name="connsiteY1093" fmla="*/ 556633 h 1138862"/>
                <a:gd name="connsiteX1094" fmla="*/ 895439 w 3785343"/>
                <a:gd name="connsiteY1094" fmla="*/ 556633 h 1138862"/>
                <a:gd name="connsiteX1095" fmla="*/ 895439 w 3785343"/>
                <a:gd name="connsiteY1095" fmla="*/ 559586 h 1138862"/>
                <a:gd name="connsiteX1096" fmla="*/ 896393 w 3785343"/>
                <a:gd name="connsiteY1096" fmla="*/ 559586 h 1138862"/>
                <a:gd name="connsiteX1097" fmla="*/ 897538 w 3785343"/>
                <a:gd name="connsiteY1097" fmla="*/ 559586 h 1138862"/>
                <a:gd name="connsiteX1098" fmla="*/ 898492 w 3785343"/>
                <a:gd name="connsiteY1098" fmla="*/ 559586 h 1138862"/>
                <a:gd name="connsiteX1099" fmla="*/ 899637 w 3785343"/>
                <a:gd name="connsiteY1099" fmla="*/ 559586 h 1138862"/>
                <a:gd name="connsiteX1100" fmla="*/ 899637 w 3785343"/>
                <a:gd name="connsiteY1100" fmla="*/ 560571 h 1138862"/>
                <a:gd name="connsiteX1101" fmla="*/ 900591 w 3785343"/>
                <a:gd name="connsiteY1101" fmla="*/ 560571 h 1138862"/>
                <a:gd name="connsiteX1102" fmla="*/ 901736 w 3785343"/>
                <a:gd name="connsiteY1102" fmla="*/ 560571 h 1138862"/>
                <a:gd name="connsiteX1103" fmla="*/ 902690 w 3785343"/>
                <a:gd name="connsiteY1103" fmla="*/ 560571 h 1138862"/>
                <a:gd name="connsiteX1104" fmla="*/ 902690 w 3785343"/>
                <a:gd name="connsiteY1104" fmla="*/ 561358 h 1138862"/>
                <a:gd name="connsiteX1105" fmla="*/ 903644 w 3785343"/>
                <a:gd name="connsiteY1105" fmla="*/ 561358 h 1138862"/>
                <a:gd name="connsiteX1106" fmla="*/ 905743 w 3785343"/>
                <a:gd name="connsiteY1106" fmla="*/ 561358 h 1138862"/>
                <a:gd name="connsiteX1107" fmla="*/ 906887 w 3785343"/>
                <a:gd name="connsiteY1107" fmla="*/ 561358 h 1138862"/>
                <a:gd name="connsiteX1108" fmla="*/ 907841 w 3785343"/>
                <a:gd name="connsiteY1108" fmla="*/ 561358 h 1138862"/>
                <a:gd name="connsiteX1109" fmla="*/ 909940 w 3785343"/>
                <a:gd name="connsiteY1109" fmla="*/ 561358 h 1138862"/>
                <a:gd name="connsiteX1110" fmla="*/ 913184 w 3785343"/>
                <a:gd name="connsiteY1110" fmla="*/ 561358 h 1138862"/>
                <a:gd name="connsiteX1111" fmla="*/ 913184 w 3785343"/>
                <a:gd name="connsiteY1111" fmla="*/ 562343 h 1138862"/>
                <a:gd name="connsiteX1112" fmla="*/ 914138 w 3785343"/>
                <a:gd name="connsiteY1112" fmla="*/ 562343 h 1138862"/>
                <a:gd name="connsiteX1113" fmla="*/ 916237 w 3785343"/>
                <a:gd name="connsiteY1113" fmla="*/ 562343 h 1138862"/>
                <a:gd name="connsiteX1114" fmla="*/ 917191 w 3785343"/>
                <a:gd name="connsiteY1114" fmla="*/ 562343 h 1138862"/>
                <a:gd name="connsiteX1115" fmla="*/ 918336 w 3785343"/>
                <a:gd name="connsiteY1115" fmla="*/ 562343 h 1138862"/>
                <a:gd name="connsiteX1116" fmla="*/ 918336 w 3785343"/>
                <a:gd name="connsiteY1116" fmla="*/ 563327 h 1138862"/>
                <a:gd name="connsiteX1117" fmla="*/ 919290 w 3785343"/>
                <a:gd name="connsiteY1117" fmla="*/ 563327 h 1138862"/>
                <a:gd name="connsiteX1118" fmla="*/ 920435 w 3785343"/>
                <a:gd name="connsiteY1118" fmla="*/ 563327 h 1138862"/>
                <a:gd name="connsiteX1119" fmla="*/ 920435 w 3785343"/>
                <a:gd name="connsiteY1119" fmla="*/ 564312 h 1138862"/>
                <a:gd name="connsiteX1120" fmla="*/ 921389 w 3785343"/>
                <a:gd name="connsiteY1120" fmla="*/ 564312 h 1138862"/>
                <a:gd name="connsiteX1121" fmla="*/ 921389 w 3785343"/>
                <a:gd name="connsiteY1121" fmla="*/ 565296 h 1138862"/>
                <a:gd name="connsiteX1122" fmla="*/ 922343 w 3785343"/>
                <a:gd name="connsiteY1122" fmla="*/ 565296 h 1138862"/>
                <a:gd name="connsiteX1123" fmla="*/ 925586 w 3785343"/>
                <a:gd name="connsiteY1123" fmla="*/ 565296 h 1138862"/>
                <a:gd name="connsiteX1124" fmla="*/ 927685 w 3785343"/>
                <a:gd name="connsiteY1124" fmla="*/ 565296 h 1138862"/>
                <a:gd name="connsiteX1125" fmla="*/ 929784 w 3785343"/>
                <a:gd name="connsiteY1125" fmla="*/ 565296 h 1138862"/>
                <a:gd name="connsiteX1126" fmla="*/ 930738 w 3785343"/>
                <a:gd name="connsiteY1126" fmla="*/ 565296 h 1138862"/>
                <a:gd name="connsiteX1127" fmla="*/ 932837 w 3785343"/>
                <a:gd name="connsiteY1127" fmla="*/ 565296 h 1138862"/>
                <a:gd name="connsiteX1128" fmla="*/ 932837 w 3785343"/>
                <a:gd name="connsiteY1128" fmla="*/ 566281 h 1138862"/>
                <a:gd name="connsiteX1129" fmla="*/ 933791 w 3785343"/>
                <a:gd name="connsiteY1129" fmla="*/ 566281 h 1138862"/>
                <a:gd name="connsiteX1130" fmla="*/ 934936 w 3785343"/>
                <a:gd name="connsiteY1130" fmla="*/ 566281 h 1138862"/>
                <a:gd name="connsiteX1131" fmla="*/ 937988 w 3785343"/>
                <a:gd name="connsiteY1131" fmla="*/ 566281 h 1138862"/>
                <a:gd name="connsiteX1132" fmla="*/ 940087 w 3785343"/>
                <a:gd name="connsiteY1132" fmla="*/ 566281 h 1138862"/>
                <a:gd name="connsiteX1133" fmla="*/ 940087 w 3785343"/>
                <a:gd name="connsiteY1133" fmla="*/ 567265 h 1138862"/>
                <a:gd name="connsiteX1134" fmla="*/ 941041 w 3785343"/>
                <a:gd name="connsiteY1134" fmla="*/ 567265 h 1138862"/>
                <a:gd name="connsiteX1135" fmla="*/ 941041 w 3785343"/>
                <a:gd name="connsiteY1135" fmla="*/ 568053 h 1138862"/>
                <a:gd name="connsiteX1136" fmla="*/ 942186 w 3785343"/>
                <a:gd name="connsiteY1136" fmla="*/ 568053 h 1138862"/>
                <a:gd name="connsiteX1137" fmla="*/ 943140 w 3785343"/>
                <a:gd name="connsiteY1137" fmla="*/ 568053 h 1138862"/>
                <a:gd name="connsiteX1138" fmla="*/ 943140 w 3785343"/>
                <a:gd name="connsiteY1138" fmla="*/ 570022 h 1138862"/>
                <a:gd name="connsiteX1139" fmla="*/ 945239 w 3785343"/>
                <a:gd name="connsiteY1139" fmla="*/ 570022 h 1138862"/>
                <a:gd name="connsiteX1140" fmla="*/ 946193 w 3785343"/>
                <a:gd name="connsiteY1140" fmla="*/ 570022 h 1138862"/>
                <a:gd name="connsiteX1141" fmla="*/ 948292 w 3785343"/>
                <a:gd name="connsiteY1141" fmla="*/ 570022 h 1138862"/>
                <a:gd name="connsiteX1142" fmla="*/ 948292 w 3785343"/>
                <a:gd name="connsiteY1142" fmla="*/ 571006 h 1138862"/>
                <a:gd name="connsiteX1143" fmla="*/ 949437 w 3785343"/>
                <a:gd name="connsiteY1143" fmla="*/ 571006 h 1138862"/>
                <a:gd name="connsiteX1144" fmla="*/ 950391 w 3785343"/>
                <a:gd name="connsiteY1144" fmla="*/ 571006 h 1138862"/>
                <a:gd name="connsiteX1145" fmla="*/ 950391 w 3785343"/>
                <a:gd name="connsiteY1145" fmla="*/ 572975 h 1138862"/>
                <a:gd name="connsiteX1146" fmla="*/ 951535 w 3785343"/>
                <a:gd name="connsiteY1146" fmla="*/ 572975 h 1138862"/>
                <a:gd name="connsiteX1147" fmla="*/ 952489 w 3785343"/>
                <a:gd name="connsiteY1147" fmla="*/ 572975 h 1138862"/>
                <a:gd name="connsiteX1148" fmla="*/ 953443 w 3785343"/>
                <a:gd name="connsiteY1148" fmla="*/ 572975 h 1138862"/>
                <a:gd name="connsiteX1149" fmla="*/ 953443 w 3785343"/>
                <a:gd name="connsiteY1149" fmla="*/ 573960 h 1138862"/>
                <a:gd name="connsiteX1150" fmla="*/ 954588 w 3785343"/>
                <a:gd name="connsiteY1150" fmla="*/ 573960 h 1138862"/>
                <a:gd name="connsiteX1151" fmla="*/ 954588 w 3785343"/>
                <a:gd name="connsiteY1151" fmla="*/ 574944 h 1138862"/>
                <a:gd name="connsiteX1152" fmla="*/ 956687 w 3785343"/>
                <a:gd name="connsiteY1152" fmla="*/ 574944 h 1138862"/>
                <a:gd name="connsiteX1153" fmla="*/ 958786 w 3785343"/>
                <a:gd name="connsiteY1153" fmla="*/ 574944 h 1138862"/>
                <a:gd name="connsiteX1154" fmla="*/ 958786 w 3785343"/>
                <a:gd name="connsiteY1154" fmla="*/ 575929 h 1138862"/>
                <a:gd name="connsiteX1155" fmla="*/ 962793 w 3785343"/>
                <a:gd name="connsiteY1155" fmla="*/ 575929 h 1138862"/>
                <a:gd name="connsiteX1156" fmla="*/ 963938 w 3785343"/>
                <a:gd name="connsiteY1156" fmla="*/ 575929 h 1138862"/>
                <a:gd name="connsiteX1157" fmla="*/ 963938 w 3785343"/>
                <a:gd name="connsiteY1157" fmla="*/ 576913 h 1138862"/>
                <a:gd name="connsiteX1158" fmla="*/ 964892 w 3785343"/>
                <a:gd name="connsiteY1158" fmla="*/ 576913 h 1138862"/>
                <a:gd name="connsiteX1159" fmla="*/ 965846 w 3785343"/>
                <a:gd name="connsiteY1159" fmla="*/ 576913 h 1138862"/>
                <a:gd name="connsiteX1160" fmla="*/ 966990 w 3785343"/>
                <a:gd name="connsiteY1160" fmla="*/ 576913 h 1138862"/>
                <a:gd name="connsiteX1161" fmla="*/ 967944 w 3785343"/>
                <a:gd name="connsiteY1161" fmla="*/ 576913 h 1138862"/>
                <a:gd name="connsiteX1162" fmla="*/ 967944 w 3785343"/>
                <a:gd name="connsiteY1162" fmla="*/ 577898 h 1138862"/>
                <a:gd name="connsiteX1163" fmla="*/ 969089 w 3785343"/>
                <a:gd name="connsiteY1163" fmla="*/ 577898 h 1138862"/>
                <a:gd name="connsiteX1164" fmla="*/ 969089 w 3785343"/>
                <a:gd name="connsiteY1164" fmla="*/ 578882 h 1138862"/>
                <a:gd name="connsiteX1165" fmla="*/ 970043 w 3785343"/>
                <a:gd name="connsiteY1165" fmla="*/ 578882 h 1138862"/>
                <a:gd name="connsiteX1166" fmla="*/ 970043 w 3785343"/>
                <a:gd name="connsiteY1166" fmla="*/ 579867 h 1138862"/>
                <a:gd name="connsiteX1167" fmla="*/ 972142 w 3785343"/>
                <a:gd name="connsiteY1167" fmla="*/ 579867 h 1138862"/>
                <a:gd name="connsiteX1168" fmla="*/ 973287 w 3785343"/>
                <a:gd name="connsiteY1168" fmla="*/ 579867 h 1138862"/>
                <a:gd name="connsiteX1169" fmla="*/ 974241 w 3785343"/>
                <a:gd name="connsiteY1169" fmla="*/ 579867 h 1138862"/>
                <a:gd name="connsiteX1170" fmla="*/ 974241 w 3785343"/>
                <a:gd name="connsiteY1170" fmla="*/ 580851 h 1138862"/>
                <a:gd name="connsiteX1171" fmla="*/ 976340 w 3785343"/>
                <a:gd name="connsiteY1171" fmla="*/ 580851 h 1138862"/>
                <a:gd name="connsiteX1172" fmla="*/ 979393 w 3785343"/>
                <a:gd name="connsiteY1172" fmla="*/ 580851 h 1138862"/>
                <a:gd name="connsiteX1173" fmla="*/ 980537 w 3785343"/>
                <a:gd name="connsiteY1173" fmla="*/ 580851 h 1138862"/>
                <a:gd name="connsiteX1174" fmla="*/ 980537 w 3785343"/>
                <a:gd name="connsiteY1174" fmla="*/ 581836 h 1138862"/>
                <a:gd name="connsiteX1175" fmla="*/ 981491 w 3785343"/>
                <a:gd name="connsiteY1175" fmla="*/ 581836 h 1138862"/>
                <a:gd name="connsiteX1176" fmla="*/ 981491 w 3785343"/>
                <a:gd name="connsiteY1176" fmla="*/ 582820 h 1138862"/>
                <a:gd name="connsiteX1177" fmla="*/ 983590 w 3785343"/>
                <a:gd name="connsiteY1177" fmla="*/ 582820 h 1138862"/>
                <a:gd name="connsiteX1178" fmla="*/ 983590 w 3785343"/>
                <a:gd name="connsiteY1178" fmla="*/ 583805 h 1138862"/>
                <a:gd name="connsiteX1179" fmla="*/ 985689 w 3785343"/>
                <a:gd name="connsiteY1179" fmla="*/ 583805 h 1138862"/>
                <a:gd name="connsiteX1180" fmla="*/ 985689 w 3785343"/>
                <a:gd name="connsiteY1180" fmla="*/ 584789 h 1138862"/>
                <a:gd name="connsiteX1181" fmla="*/ 986643 w 3785343"/>
                <a:gd name="connsiteY1181" fmla="*/ 584789 h 1138862"/>
                <a:gd name="connsiteX1182" fmla="*/ 987788 w 3785343"/>
                <a:gd name="connsiteY1182" fmla="*/ 584789 h 1138862"/>
                <a:gd name="connsiteX1183" fmla="*/ 989696 w 3785343"/>
                <a:gd name="connsiteY1183" fmla="*/ 584789 h 1138862"/>
                <a:gd name="connsiteX1184" fmla="*/ 990841 w 3785343"/>
                <a:gd name="connsiteY1184" fmla="*/ 584789 h 1138862"/>
                <a:gd name="connsiteX1185" fmla="*/ 991795 w 3785343"/>
                <a:gd name="connsiteY1185" fmla="*/ 584789 h 1138862"/>
                <a:gd name="connsiteX1186" fmla="*/ 992940 w 3785343"/>
                <a:gd name="connsiteY1186" fmla="*/ 584789 h 1138862"/>
                <a:gd name="connsiteX1187" fmla="*/ 997137 w 3785343"/>
                <a:gd name="connsiteY1187" fmla="*/ 584789 h 1138862"/>
                <a:gd name="connsiteX1188" fmla="*/ 998091 w 3785343"/>
                <a:gd name="connsiteY1188" fmla="*/ 584789 h 1138862"/>
                <a:gd name="connsiteX1189" fmla="*/ 1000190 w 3785343"/>
                <a:gd name="connsiteY1189" fmla="*/ 584789 h 1138862"/>
                <a:gd name="connsiteX1190" fmla="*/ 1000190 w 3785343"/>
                <a:gd name="connsiteY1190" fmla="*/ 585774 h 1138862"/>
                <a:gd name="connsiteX1191" fmla="*/ 1001144 w 3785343"/>
                <a:gd name="connsiteY1191" fmla="*/ 585774 h 1138862"/>
                <a:gd name="connsiteX1192" fmla="*/ 1005342 w 3785343"/>
                <a:gd name="connsiteY1192" fmla="*/ 585774 h 1138862"/>
                <a:gd name="connsiteX1193" fmla="*/ 1005342 w 3785343"/>
                <a:gd name="connsiteY1193" fmla="*/ 586758 h 1138862"/>
                <a:gd name="connsiteX1194" fmla="*/ 1006296 w 3785343"/>
                <a:gd name="connsiteY1194" fmla="*/ 586758 h 1138862"/>
                <a:gd name="connsiteX1195" fmla="*/ 1007441 w 3785343"/>
                <a:gd name="connsiteY1195" fmla="*/ 586758 h 1138862"/>
                <a:gd name="connsiteX1196" fmla="*/ 1008395 w 3785343"/>
                <a:gd name="connsiteY1196" fmla="*/ 586758 h 1138862"/>
                <a:gd name="connsiteX1197" fmla="*/ 1010494 w 3785343"/>
                <a:gd name="connsiteY1197" fmla="*/ 586758 h 1138862"/>
                <a:gd name="connsiteX1198" fmla="*/ 1011638 w 3785343"/>
                <a:gd name="connsiteY1198" fmla="*/ 586758 h 1138862"/>
                <a:gd name="connsiteX1199" fmla="*/ 1011638 w 3785343"/>
                <a:gd name="connsiteY1199" fmla="*/ 587743 h 1138862"/>
                <a:gd name="connsiteX1200" fmla="*/ 1012592 w 3785343"/>
                <a:gd name="connsiteY1200" fmla="*/ 587743 h 1138862"/>
                <a:gd name="connsiteX1201" fmla="*/ 1015645 w 3785343"/>
                <a:gd name="connsiteY1201" fmla="*/ 587743 h 1138862"/>
                <a:gd name="connsiteX1202" fmla="*/ 1015645 w 3785343"/>
                <a:gd name="connsiteY1202" fmla="*/ 588727 h 1138862"/>
                <a:gd name="connsiteX1203" fmla="*/ 1016790 w 3785343"/>
                <a:gd name="connsiteY1203" fmla="*/ 588727 h 1138862"/>
                <a:gd name="connsiteX1204" fmla="*/ 1017744 w 3785343"/>
                <a:gd name="connsiteY1204" fmla="*/ 588727 h 1138862"/>
                <a:gd name="connsiteX1205" fmla="*/ 1019843 w 3785343"/>
                <a:gd name="connsiteY1205" fmla="*/ 588727 h 1138862"/>
                <a:gd name="connsiteX1206" fmla="*/ 1021942 w 3785343"/>
                <a:gd name="connsiteY1206" fmla="*/ 588727 h 1138862"/>
                <a:gd name="connsiteX1207" fmla="*/ 1022896 w 3785343"/>
                <a:gd name="connsiteY1207" fmla="*/ 588727 h 1138862"/>
                <a:gd name="connsiteX1208" fmla="*/ 1022896 w 3785343"/>
                <a:gd name="connsiteY1208" fmla="*/ 589712 h 1138862"/>
                <a:gd name="connsiteX1209" fmla="*/ 1024041 w 3785343"/>
                <a:gd name="connsiteY1209" fmla="*/ 589712 h 1138862"/>
                <a:gd name="connsiteX1210" fmla="*/ 1024041 w 3785343"/>
                <a:gd name="connsiteY1210" fmla="*/ 590696 h 1138862"/>
                <a:gd name="connsiteX1211" fmla="*/ 1024995 w 3785343"/>
                <a:gd name="connsiteY1211" fmla="*/ 590696 h 1138862"/>
                <a:gd name="connsiteX1212" fmla="*/ 1024995 w 3785343"/>
                <a:gd name="connsiteY1212" fmla="*/ 592665 h 1138862"/>
                <a:gd name="connsiteX1213" fmla="*/ 1027093 w 3785343"/>
                <a:gd name="connsiteY1213" fmla="*/ 592665 h 1138862"/>
                <a:gd name="connsiteX1214" fmla="*/ 1027093 w 3785343"/>
                <a:gd name="connsiteY1214" fmla="*/ 593650 h 1138862"/>
                <a:gd name="connsiteX1215" fmla="*/ 1028238 w 3785343"/>
                <a:gd name="connsiteY1215" fmla="*/ 593650 h 1138862"/>
                <a:gd name="connsiteX1216" fmla="*/ 1028238 w 3785343"/>
                <a:gd name="connsiteY1216" fmla="*/ 594634 h 1138862"/>
                <a:gd name="connsiteX1217" fmla="*/ 1034344 w 3785343"/>
                <a:gd name="connsiteY1217" fmla="*/ 594634 h 1138862"/>
                <a:gd name="connsiteX1218" fmla="*/ 1036443 w 3785343"/>
                <a:gd name="connsiteY1218" fmla="*/ 594634 h 1138862"/>
                <a:gd name="connsiteX1219" fmla="*/ 1036443 w 3785343"/>
                <a:gd name="connsiteY1219" fmla="*/ 595816 h 1138862"/>
                <a:gd name="connsiteX1220" fmla="*/ 1037397 w 3785343"/>
                <a:gd name="connsiteY1220" fmla="*/ 595816 h 1138862"/>
                <a:gd name="connsiteX1221" fmla="*/ 1038542 w 3785343"/>
                <a:gd name="connsiteY1221" fmla="*/ 595816 h 1138862"/>
                <a:gd name="connsiteX1222" fmla="*/ 1040641 w 3785343"/>
                <a:gd name="connsiteY1222" fmla="*/ 595816 h 1138862"/>
                <a:gd name="connsiteX1223" fmla="*/ 1041595 w 3785343"/>
                <a:gd name="connsiteY1223" fmla="*/ 595816 h 1138862"/>
                <a:gd name="connsiteX1224" fmla="*/ 1042739 w 3785343"/>
                <a:gd name="connsiteY1224" fmla="*/ 595816 h 1138862"/>
                <a:gd name="connsiteX1225" fmla="*/ 1042739 w 3785343"/>
                <a:gd name="connsiteY1225" fmla="*/ 596800 h 1138862"/>
                <a:gd name="connsiteX1226" fmla="*/ 1043693 w 3785343"/>
                <a:gd name="connsiteY1226" fmla="*/ 596800 h 1138862"/>
                <a:gd name="connsiteX1227" fmla="*/ 1043693 w 3785343"/>
                <a:gd name="connsiteY1227" fmla="*/ 597785 h 1138862"/>
                <a:gd name="connsiteX1228" fmla="*/ 1044647 w 3785343"/>
                <a:gd name="connsiteY1228" fmla="*/ 597785 h 1138862"/>
                <a:gd name="connsiteX1229" fmla="*/ 1047891 w 3785343"/>
                <a:gd name="connsiteY1229" fmla="*/ 597785 h 1138862"/>
                <a:gd name="connsiteX1230" fmla="*/ 1047891 w 3785343"/>
                <a:gd name="connsiteY1230" fmla="*/ 598769 h 1138862"/>
                <a:gd name="connsiteX1231" fmla="*/ 1049990 w 3785343"/>
                <a:gd name="connsiteY1231" fmla="*/ 598769 h 1138862"/>
                <a:gd name="connsiteX1232" fmla="*/ 1051898 w 3785343"/>
                <a:gd name="connsiteY1232" fmla="*/ 598769 h 1138862"/>
                <a:gd name="connsiteX1233" fmla="*/ 1051898 w 3785343"/>
                <a:gd name="connsiteY1233" fmla="*/ 599754 h 1138862"/>
                <a:gd name="connsiteX1234" fmla="*/ 1053043 w 3785343"/>
                <a:gd name="connsiteY1234" fmla="*/ 599754 h 1138862"/>
                <a:gd name="connsiteX1235" fmla="*/ 1053997 w 3785343"/>
                <a:gd name="connsiteY1235" fmla="*/ 599754 h 1138862"/>
                <a:gd name="connsiteX1236" fmla="*/ 1056096 w 3785343"/>
                <a:gd name="connsiteY1236" fmla="*/ 599754 h 1138862"/>
                <a:gd name="connsiteX1237" fmla="*/ 1056096 w 3785343"/>
                <a:gd name="connsiteY1237" fmla="*/ 601723 h 1138862"/>
                <a:gd name="connsiteX1238" fmla="*/ 1057050 w 3785343"/>
                <a:gd name="connsiteY1238" fmla="*/ 601723 h 1138862"/>
                <a:gd name="connsiteX1239" fmla="*/ 1057050 w 3785343"/>
                <a:gd name="connsiteY1239" fmla="*/ 602707 h 1138862"/>
                <a:gd name="connsiteX1240" fmla="*/ 1058194 w 3785343"/>
                <a:gd name="connsiteY1240" fmla="*/ 602707 h 1138862"/>
                <a:gd name="connsiteX1241" fmla="*/ 1063346 w 3785343"/>
                <a:gd name="connsiteY1241" fmla="*/ 602707 h 1138862"/>
                <a:gd name="connsiteX1242" fmla="*/ 1066399 w 3785343"/>
                <a:gd name="connsiteY1242" fmla="*/ 602707 h 1138862"/>
                <a:gd name="connsiteX1243" fmla="*/ 1072695 w 3785343"/>
                <a:gd name="connsiteY1243" fmla="*/ 602707 h 1138862"/>
                <a:gd name="connsiteX1244" fmla="*/ 1079946 w 3785343"/>
                <a:gd name="connsiteY1244" fmla="*/ 602707 h 1138862"/>
                <a:gd name="connsiteX1245" fmla="*/ 1080900 w 3785343"/>
                <a:gd name="connsiteY1245" fmla="*/ 602707 h 1138862"/>
                <a:gd name="connsiteX1246" fmla="*/ 1082045 w 3785343"/>
                <a:gd name="connsiteY1246" fmla="*/ 602707 h 1138862"/>
                <a:gd name="connsiteX1247" fmla="*/ 1082999 w 3785343"/>
                <a:gd name="connsiteY1247" fmla="*/ 602707 h 1138862"/>
                <a:gd name="connsiteX1248" fmla="*/ 1082999 w 3785343"/>
                <a:gd name="connsiteY1248" fmla="*/ 603692 h 1138862"/>
                <a:gd name="connsiteX1249" fmla="*/ 1086242 w 3785343"/>
                <a:gd name="connsiteY1249" fmla="*/ 603692 h 1138862"/>
                <a:gd name="connsiteX1250" fmla="*/ 1087196 w 3785343"/>
                <a:gd name="connsiteY1250" fmla="*/ 603692 h 1138862"/>
                <a:gd name="connsiteX1251" fmla="*/ 1087196 w 3785343"/>
                <a:gd name="connsiteY1251" fmla="*/ 604873 h 1138862"/>
                <a:gd name="connsiteX1252" fmla="*/ 1088341 w 3785343"/>
                <a:gd name="connsiteY1252" fmla="*/ 604873 h 1138862"/>
                <a:gd name="connsiteX1253" fmla="*/ 1088341 w 3785343"/>
                <a:gd name="connsiteY1253" fmla="*/ 606842 h 1138862"/>
                <a:gd name="connsiteX1254" fmla="*/ 1091394 w 3785343"/>
                <a:gd name="connsiteY1254" fmla="*/ 606842 h 1138862"/>
                <a:gd name="connsiteX1255" fmla="*/ 1091394 w 3785343"/>
                <a:gd name="connsiteY1255" fmla="*/ 607827 h 1138862"/>
                <a:gd name="connsiteX1256" fmla="*/ 1092348 w 3785343"/>
                <a:gd name="connsiteY1256" fmla="*/ 607827 h 1138862"/>
                <a:gd name="connsiteX1257" fmla="*/ 1093493 w 3785343"/>
                <a:gd name="connsiteY1257" fmla="*/ 607827 h 1138862"/>
                <a:gd name="connsiteX1258" fmla="*/ 1094447 w 3785343"/>
                <a:gd name="connsiteY1258" fmla="*/ 607827 h 1138862"/>
                <a:gd name="connsiteX1259" fmla="*/ 1094447 w 3785343"/>
                <a:gd name="connsiteY1259" fmla="*/ 609008 h 1138862"/>
                <a:gd name="connsiteX1260" fmla="*/ 1096546 w 3785343"/>
                <a:gd name="connsiteY1260" fmla="*/ 609008 h 1138862"/>
                <a:gd name="connsiteX1261" fmla="*/ 1096546 w 3785343"/>
                <a:gd name="connsiteY1261" fmla="*/ 609992 h 1138862"/>
                <a:gd name="connsiteX1262" fmla="*/ 1097500 w 3785343"/>
                <a:gd name="connsiteY1262" fmla="*/ 609992 h 1138862"/>
                <a:gd name="connsiteX1263" fmla="*/ 1098645 w 3785343"/>
                <a:gd name="connsiteY1263" fmla="*/ 609992 h 1138862"/>
                <a:gd name="connsiteX1264" fmla="*/ 1098645 w 3785343"/>
                <a:gd name="connsiteY1264" fmla="*/ 610977 h 1138862"/>
                <a:gd name="connsiteX1265" fmla="*/ 1100744 w 3785343"/>
                <a:gd name="connsiteY1265" fmla="*/ 610977 h 1138862"/>
                <a:gd name="connsiteX1266" fmla="*/ 1101698 w 3785343"/>
                <a:gd name="connsiteY1266" fmla="*/ 610977 h 1138862"/>
                <a:gd name="connsiteX1267" fmla="*/ 1101698 w 3785343"/>
                <a:gd name="connsiteY1267" fmla="*/ 611961 h 1138862"/>
                <a:gd name="connsiteX1268" fmla="*/ 1102652 w 3785343"/>
                <a:gd name="connsiteY1268" fmla="*/ 611961 h 1138862"/>
                <a:gd name="connsiteX1269" fmla="*/ 1103796 w 3785343"/>
                <a:gd name="connsiteY1269" fmla="*/ 611961 h 1138862"/>
                <a:gd name="connsiteX1270" fmla="*/ 1104750 w 3785343"/>
                <a:gd name="connsiteY1270" fmla="*/ 611961 h 1138862"/>
                <a:gd name="connsiteX1271" fmla="*/ 1104750 w 3785343"/>
                <a:gd name="connsiteY1271" fmla="*/ 612946 h 1138862"/>
                <a:gd name="connsiteX1272" fmla="*/ 1108948 w 3785343"/>
                <a:gd name="connsiteY1272" fmla="*/ 612946 h 1138862"/>
                <a:gd name="connsiteX1273" fmla="*/ 1111047 w 3785343"/>
                <a:gd name="connsiteY1273" fmla="*/ 612946 h 1138862"/>
                <a:gd name="connsiteX1274" fmla="*/ 1112001 w 3785343"/>
                <a:gd name="connsiteY1274" fmla="*/ 612946 h 1138862"/>
                <a:gd name="connsiteX1275" fmla="*/ 1112001 w 3785343"/>
                <a:gd name="connsiteY1275" fmla="*/ 613930 h 1138862"/>
                <a:gd name="connsiteX1276" fmla="*/ 1113146 w 3785343"/>
                <a:gd name="connsiteY1276" fmla="*/ 613930 h 1138862"/>
                <a:gd name="connsiteX1277" fmla="*/ 1115245 w 3785343"/>
                <a:gd name="connsiteY1277" fmla="*/ 613930 h 1138862"/>
                <a:gd name="connsiteX1278" fmla="*/ 1116199 w 3785343"/>
                <a:gd name="connsiteY1278" fmla="*/ 613930 h 1138862"/>
                <a:gd name="connsiteX1279" fmla="*/ 1117343 w 3785343"/>
                <a:gd name="connsiteY1279" fmla="*/ 613930 h 1138862"/>
                <a:gd name="connsiteX1280" fmla="*/ 1118297 w 3785343"/>
                <a:gd name="connsiteY1280" fmla="*/ 613930 h 1138862"/>
                <a:gd name="connsiteX1281" fmla="*/ 1119251 w 3785343"/>
                <a:gd name="connsiteY1281" fmla="*/ 613930 h 1138862"/>
                <a:gd name="connsiteX1282" fmla="*/ 1119251 w 3785343"/>
                <a:gd name="connsiteY1282" fmla="*/ 615112 h 1138862"/>
                <a:gd name="connsiteX1283" fmla="*/ 1123449 w 3785343"/>
                <a:gd name="connsiteY1283" fmla="*/ 615112 h 1138862"/>
                <a:gd name="connsiteX1284" fmla="*/ 1124594 w 3785343"/>
                <a:gd name="connsiteY1284" fmla="*/ 615112 h 1138862"/>
                <a:gd name="connsiteX1285" fmla="*/ 1128601 w 3785343"/>
                <a:gd name="connsiteY1285" fmla="*/ 615112 h 1138862"/>
                <a:gd name="connsiteX1286" fmla="*/ 1128601 w 3785343"/>
                <a:gd name="connsiteY1286" fmla="*/ 616096 h 1138862"/>
                <a:gd name="connsiteX1287" fmla="*/ 1129746 w 3785343"/>
                <a:gd name="connsiteY1287" fmla="*/ 616096 h 1138862"/>
                <a:gd name="connsiteX1288" fmla="*/ 1132798 w 3785343"/>
                <a:gd name="connsiteY1288" fmla="*/ 616096 h 1138862"/>
                <a:gd name="connsiteX1289" fmla="*/ 1132798 w 3785343"/>
                <a:gd name="connsiteY1289" fmla="*/ 617081 h 1138862"/>
                <a:gd name="connsiteX1290" fmla="*/ 1133752 w 3785343"/>
                <a:gd name="connsiteY1290" fmla="*/ 617081 h 1138862"/>
                <a:gd name="connsiteX1291" fmla="*/ 1139095 w 3785343"/>
                <a:gd name="connsiteY1291" fmla="*/ 617081 h 1138862"/>
                <a:gd name="connsiteX1292" fmla="*/ 1139095 w 3785343"/>
                <a:gd name="connsiteY1292" fmla="*/ 619247 h 1138862"/>
                <a:gd name="connsiteX1293" fmla="*/ 1140049 w 3785343"/>
                <a:gd name="connsiteY1293" fmla="*/ 619247 h 1138862"/>
                <a:gd name="connsiteX1294" fmla="*/ 1146345 w 3785343"/>
                <a:gd name="connsiteY1294" fmla="*/ 619247 h 1138862"/>
                <a:gd name="connsiteX1295" fmla="*/ 1147300 w 3785343"/>
                <a:gd name="connsiteY1295" fmla="*/ 619247 h 1138862"/>
                <a:gd name="connsiteX1296" fmla="*/ 1150352 w 3785343"/>
                <a:gd name="connsiteY1296" fmla="*/ 619247 h 1138862"/>
                <a:gd name="connsiteX1297" fmla="*/ 1152451 w 3785343"/>
                <a:gd name="connsiteY1297" fmla="*/ 619247 h 1138862"/>
                <a:gd name="connsiteX1298" fmla="*/ 1152451 w 3785343"/>
                <a:gd name="connsiteY1298" fmla="*/ 620231 h 1138862"/>
                <a:gd name="connsiteX1299" fmla="*/ 1158748 w 3785343"/>
                <a:gd name="connsiteY1299" fmla="*/ 620231 h 1138862"/>
                <a:gd name="connsiteX1300" fmla="*/ 1158748 w 3785343"/>
                <a:gd name="connsiteY1300" fmla="*/ 621216 h 1138862"/>
                <a:gd name="connsiteX1301" fmla="*/ 1160847 w 3785343"/>
                <a:gd name="connsiteY1301" fmla="*/ 621216 h 1138862"/>
                <a:gd name="connsiteX1302" fmla="*/ 1163899 w 3785343"/>
                <a:gd name="connsiteY1302" fmla="*/ 621216 h 1138862"/>
                <a:gd name="connsiteX1303" fmla="*/ 1163899 w 3785343"/>
                <a:gd name="connsiteY1303" fmla="*/ 622397 h 1138862"/>
                <a:gd name="connsiteX1304" fmla="*/ 1169051 w 3785343"/>
                <a:gd name="connsiteY1304" fmla="*/ 622397 h 1138862"/>
                <a:gd name="connsiteX1305" fmla="*/ 1169051 w 3785343"/>
                <a:gd name="connsiteY1305" fmla="*/ 623382 h 1138862"/>
                <a:gd name="connsiteX1306" fmla="*/ 1173249 w 3785343"/>
                <a:gd name="connsiteY1306" fmla="*/ 623382 h 1138862"/>
                <a:gd name="connsiteX1307" fmla="*/ 1173249 w 3785343"/>
                <a:gd name="connsiteY1307" fmla="*/ 625547 h 1138862"/>
                <a:gd name="connsiteX1308" fmla="*/ 1178400 w 3785343"/>
                <a:gd name="connsiteY1308" fmla="*/ 625547 h 1138862"/>
                <a:gd name="connsiteX1309" fmla="*/ 1178400 w 3785343"/>
                <a:gd name="connsiteY1309" fmla="*/ 626532 h 1138862"/>
                <a:gd name="connsiteX1310" fmla="*/ 1180499 w 3785343"/>
                <a:gd name="connsiteY1310" fmla="*/ 626532 h 1138862"/>
                <a:gd name="connsiteX1311" fmla="*/ 1183552 w 3785343"/>
                <a:gd name="connsiteY1311" fmla="*/ 626532 h 1138862"/>
                <a:gd name="connsiteX1312" fmla="*/ 1186796 w 3785343"/>
                <a:gd name="connsiteY1312" fmla="*/ 626532 h 1138862"/>
                <a:gd name="connsiteX1313" fmla="*/ 1186796 w 3785343"/>
                <a:gd name="connsiteY1313" fmla="*/ 627516 h 1138862"/>
                <a:gd name="connsiteX1314" fmla="*/ 1188704 w 3785343"/>
                <a:gd name="connsiteY1314" fmla="*/ 627516 h 1138862"/>
                <a:gd name="connsiteX1315" fmla="*/ 1189849 w 3785343"/>
                <a:gd name="connsiteY1315" fmla="*/ 627516 h 1138862"/>
                <a:gd name="connsiteX1316" fmla="*/ 1191947 w 3785343"/>
                <a:gd name="connsiteY1316" fmla="*/ 627516 h 1138862"/>
                <a:gd name="connsiteX1317" fmla="*/ 1191947 w 3785343"/>
                <a:gd name="connsiteY1317" fmla="*/ 628501 h 1138862"/>
                <a:gd name="connsiteX1318" fmla="*/ 1193855 w 3785343"/>
                <a:gd name="connsiteY1318" fmla="*/ 628501 h 1138862"/>
                <a:gd name="connsiteX1319" fmla="*/ 1195000 w 3785343"/>
                <a:gd name="connsiteY1319" fmla="*/ 628501 h 1138862"/>
                <a:gd name="connsiteX1320" fmla="*/ 1197099 w 3785343"/>
                <a:gd name="connsiteY1320" fmla="*/ 628501 h 1138862"/>
                <a:gd name="connsiteX1321" fmla="*/ 1198053 w 3785343"/>
                <a:gd name="connsiteY1321" fmla="*/ 628501 h 1138862"/>
                <a:gd name="connsiteX1322" fmla="*/ 1198053 w 3785343"/>
                <a:gd name="connsiteY1322" fmla="*/ 629682 h 1138862"/>
                <a:gd name="connsiteX1323" fmla="*/ 1199198 w 3785343"/>
                <a:gd name="connsiteY1323" fmla="*/ 629682 h 1138862"/>
                <a:gd name="connsiteX1324" fmla="*/ 1201106 w 3785343"/>
                <a:gd name="connsiteY1324" fmla="*/ 629682 h 1138862"/>
                <a:gd name="connsiteX1325" fmla="*/ 1201106 w 3785343"/>
                <a:gd name="connsiteY1325" fmla="*/ 630667 h 1138862"/>
                <a:gd name="connsiteX1326" fmla="*/ 1204350 w 3785343"/>
                <a:gd name="connsiteY1326" fmla="*/ 630667 h 1138862"/>
                <a:gd name="connsiteX1327" fmla="*/ 1206448 w 3785343"/>
                <a:gd name="connsiteY1327" fmla="*/ 630667 h 1138862"/>
                <a:gd name="connsiteX1328" fmla="*/ 1206448 w 3785343"/>
                <a:gd name="connsiteY1328" fmla="*/ 631651 h 1138862"/>
                <a:gd name="connsiteX1329" fmla="*/ 1209501 w 3785343"/>
                <a:gd name="connsiteY1329" fmla="*/ 631651 h 1138862"/>
                <a:gd name="connsiteX1330" fmla="*/ 1209501 w 3785343"/>
                <a:gd name="connsiteY1330" fmla="*/ 632833 h 1138862"/>
                <a:gd name="connsiteX1331" fmla="*/ 1212554 w 3785343"/>
                <a:gd name="connsiteY1331" fmla="*/ 632833 h 1138862"/>
                <a:gd name="connsiteX1332" fmla="*/ 1214653 w 3785343"/>
                <a:gd name="connsiteY1332" fmla="*/ 632833 h 1138862"/>
                <a:gd name="connsiteX1333" fmla="*/ 1215798 w 3785343"/>
                <a:gd name="connsiteY1333" fmla="*/ 632833 h 1138862"/>
                <a:gd name="connsiteX1334" fmla="*/ 1215798 w 3785343"/>
                <a:gd name="connsiteY1334" fmla="*/ 633817 h 1138862"/>
                <a:gd name="connsiteX1335" fmla="*/ 1216752 w 3785343"/>
                <a:gd name="connsiteY1335" fmla="*/ 633817 h 1138862"/>
                <a:gd name="connsiteX1336" fmla="*/ 1216752 w 3785343"/>
                <a:gd name="connsiteY1336" fmla="*/ 634999 h 1138862"/>
                <a:gd name="connsiteX1337" fmla="*/ 1217706 w 3785343"/>
                <a:gd name="connsiteY1337" fmla="*/ 634999 h 1138862"/>
                <a:gd name="connsiteX1338" fmla="*/ 1218851 w 3785343"/>
                <a:gd name="connsiteY1338" fmla="*/ 634999 h 1138862"/>
                <a:gd name="connsiteX1339" fmla="*/ 1219805 w 3785343"/>
                <a:gd name="connsiteY1339" fmla="*/ 634999 h 1138862"/>
                <a:gd name="connsiteX1340" fmla="*/ 1221903 w 3785343"/>
                <a:gd name="connsiteY1340" fmla="*/ 634999 h 1138862"/>
                <a:gd name="connsiteX1341" fmla="*/ 1223048 w 3785343"/>
                <a:gd name="connsiteY1341" fmla="*/ 634999 h 1138862"/>
                <a:gd name="connsiteX1342" fmla="*/ 1224002 w 3785343"/>
                <a:gd name="connsiteY1342" fmla="*/ 634999 h 1138862"/>
                <a:gd name="connsiteX1343" fmla="*/ 1224956 w 3785343"/>
                <a:gd name="connsiteY1343" fmla="*/ 634999 h 1138862"/>
                <a:gd name="connsiteX1344" fmla="*/ 1230299 w 3785343"/>
                <a:gd name="connsiteY1344" fmla="*/ 634999 h 1138862"/>
                <a:gd name="connsiteX1345" fmla="*/ 1231253 w 3785343"/>
                <a:gd name="connsiteY1345" fmla="*/ 634999 h 1138862"/>
                <a:gd name="connsiteX1346" fmla="*/ 1233352 w 3785343"/>
                <a:gd name="connsiteY1346" fmla="*/ 634999 h 1138862"/>
                <a:gd name="connsiteX1347" fmla="*/ 1235450 w 3785343"/>
                <a:gd name="connsiteY1347" fmla="*/ 634999 h 1138862"/>
                <a:gd name="connsiteX1348" fmla="*/ 1235450 w 3785343"/>
                <a:gd name="connsiteY1348" fmla="*/ 635983 h 1138862"/>
                <a:gd name="connsiteX1349" fmla="*/ 1238503 w 3785343"/>
                <a:gd name="connsiteY1349" fmla="*/ 635983 h 1138862"/>
                <a:gd name="connsiteX1350" fmla="*/ 1238503 w 3785343"/>
                <a:gd name="connsiteY1350" fmla="*/ 636968 h 1138862"/>
                <a:gd name="connsiteX1351" fmla="*/ 1239648 w 3785343"/>
                <a:gd name="connsiteY1351" fmla="*/ 636968 h 1138862"/>
                <a:gd name="connsiteX1352" fmla="*/ 1239648 w 3785343"/>
                <a:gd name="connsiteY1352" fmla="*/ 638149 h 1138862"/>
                <a:gd name="connsiteX1353" fmla="*/ 1240602 w 3785343"/>
                <a:gd name="connsiteY1353" fmla="*/ 638149 h 1138862"/>
                <a:gd name="connsiteX1354" fmla="*/ 1240602 w 3785343"/>
                <a:gd name="connsiteY1354" fmla="*/ 639133 h 1138862"/>
                <a:gd name="connsiteX1355" fmla="*/ 1243655 w 3785343"/>
                <a:gd name="connsiteY1355" fmla="*/ 639133 h 1138862"/>
                <a:gd name="connsiteX1356" fmla="*/ 1243655 w 3785343"/>
                <a:gd name="connsiteY1356" fmla="*/ 640315 h 1138862"/>
                <a:gd name="connsiteX1357" fmla="*/ 1244800 w 3785343"/>
                <a:gd name="connsiteY1357" fmla="*/ 640315 h 1138862"/>
                <a:gd name="connsiteX1358" fmla="*/ 1245754 w 3785343"/>
                <a:gd name="connsiteY1358" fmla="*/ 640315 h 1138862"/>
                <a:gd name="connsiteX1359" fmla="*/ 1254149 w 3785343"/>
                <a:gd name="connsiteY1359" fmla="*/ 640315 h 1138862"/>
                <a:gd name="connsiteX1360" fmla="*/ 1254149 w 3785343"/>
                <a:gd name="connsiteY1360" fmla="*/ 641299 h 1138862"/>
                <a:gd name="connsiteX1361" fmla="*/ 1255103 w 3785343"/>
                <a:gd name="connsiteY1361" fmla="*/ 641299 h 1138862"/>
                <a:gd name="connsiteX1362" fmla="*/ 1260255 w 3785343"/>
                <a:gd name="connsiteY1362" fmla="*/ 641299 h 1138862"/>
                <a:gd name="connsiteX1363" fmla="*/ 1261400 w 3785343"/>
                <a:gd name="connsiteY1363" fmla="*/ 641299 h 1138862"/>
                <a:gd name="connsiteX1364" fmla="*/ 1262354 w 3785343"/>
                <a:gd name="connsiteY1364" fmla="*/ 641299 h 1138862"/>
                <a:gd name="connsiteX1365" fmla="*/ 1262354 w 3785343"/>
                <a:gd name="connsiteY1365" fmla="*/ 642284 h 1138862"/>
                <a:gd name="connsiteX1366" fmla="*/ 1265407 w 3785343"/>
                <a:gd name="connsiteY1366" fmla="*/ 642284 h 1138862"/>
                <a:gd name="connsiteX1367" fmla="*/ 1265407 w 3785343"/>
                <a:gd name="connsiteY1367" fmla="*/ 644647 h 1138862"/>
                <a:gd name="connsiteX1368" fmla="*/ 1270558 w 3785343"/>
                <a:gd name="connsiteY1368" fmla="*/ 644647 h 1138862"/>
                <a:gd name="connsiteX1369" fmla="*/ 1273802 w 3785343"/>
                <a:gd name="connsiteY1369" fmla="*/ 644647 h 1138862"/>
                <a:gd name="connsiteX1370" fmla="*/ 1273802 w 3785343"/>
                <a:gd name="connsiteY1370" fmla="*/ 646616 h 1138862"/>
                <a:gd name="connsiteX1371" fmla="*/ 1274756 w 3785343"/>
                <a:gd name="connsiteY1371" fmla="*/ 646616 h 1138862"/>
                <a:gd name="connsiteX1372" fmla="*/ 1275901 w 3785343"/>
                <a:gd name="connsiteY1372" fmla="*/ 646616 h 1138862"/>
                <a:gd name="connsiteX1373" fmla="*/ 1275901 w 3785343"/>
                <a:gd name="connsiteY1373" fmla="*/ 647797 h 1138862"/>
                <a:gd name="connsiteX1374" fmla="*/ 1276855 w 3785343"/>
                <a:gd name="connsiteY1374" fmla="*/ 647797 h 1138862"/>
                <a:gd name="connsiteX1375" fmla="*/ 1281053 w 3785343"/>
                <a:gd name="connsiteY1375" fmla="*/ 647797 h 1138862"/>
                <a:gd name="connsiteX1376" fmla="*/ 1283151 w 3785343"/>
                <a:gd name="connsiteY1376" fmla="*/ 647797 h 1138862"/>
                <a:gd name="connsiteX1377" fmla="*/ 1283151 w 3785343"/>
                <a:gd name="connsiteY1377" fmla="*/ 648781 h 1138862"/>
                <a:gd name="connsiteX1378" fmla="*/ 1284105 w 3785343"/>
                <a:gd name="connsiteY1378" fmla="*/ 648781 h 1138862"/>
                <a:gd name="connsiteX1379" fmla="*/ 1285250 w 3785343"/>
                <a:gd name="connsiteY1379" fmla="*/ 648781 h 1138862"/>
                <a:gd name="connsiteX1380" fmla="*/ 1285250 w 3785343"/>
                <a:gd name="connsiteY1380" fmla="*/ 649963 h 1138862"/>
                <a:gd name="connsiteX1381" fmla="*/ 1286204 w 3785343"/>
                <a:gd name="connsiteY1381" fmla="*/ 649963 h 1138862"/>
                <a:gd name="connsiteX1382" fmla="*/ 1286204 w 3785343"/>
                <a:gd name="connsiteY1382" fmla="*/ 650947 h 1138862"/>
                <a:gd name="connsiteX1383" fmla="*/ 1287158 w 3785343"/>
                <a:gd name="connsiteY1383" fmla="*/ 650947 h 1138862"/>
                <a:gd name="connsiteX1384" fmla="*/ 1289257 w 3785343"/>
                <a:gd name="connsiteY1384" fmla="*/ 650947 h 1138862"/>
                <a:gd name="connsiteX1385" fmla="*/ 1289257 w 3785343"/>
                <a:gd name="connsiteY1385" fmla="*/ 652129 h 1138862"/>
                <a:gd name="connsiteX1386" fmla="*/ 1292310 w 3785343"/>
                <a:gd name="connsiteY1386" fmla="*/ 652129 h 1138862"/>
                <a:gd name="connsiteX1387" fmla="*/ 1294409 w 3785343"/>
                <a:gd name="connsiteY1387" fmla="*/ 652129 h 1138862"/>
                <a:gd name="connsiteX1388" fmla="*/ 1295554 w 3785343"/>
                <a:gd name="connsiteY1388" fmla="*/ 652129 h 1138862"/>
                <a:gd name="connsiteX1389" fmla="*/ 1298606 w 3785343"/>
                <a:gd name="connsiteY1389" fmla="*/ 652129 h 1138862"/>
                <a:gd name="connsiteX1390" fmla="*/ 1299751 w 3785343"/>
                <a:gd name="connsiteY1390" fmla="*/ 652129 h 1138862"/>
                <a:gd name="connsiteX1391" fmla="*/ 1300705 w 3785343"/>
                <a:gd name="connsiteY1391" fmla="*/ 652129 h 1138862"/>
                <a:gd name="connsiteX1392" fmla="*/ 1300705 w 3785343"/>
                <a:gd name="connsiteY1392" fmla="*/ 653113 h 1138862"/>
                <a:gd name="connsiteX1393" fmla="*/ 1301659 w 3785343"/>
                <a:gd name="connsiteY1393" fmla="*/ 653113 h 1138862"/>
                <a:gd name="connsiteX1394" fmla="*/ 1302804 w 3785343"/>
                <a:gd name="connsiteY1394" fmla="*/ 653113 h 1138862"/>
                <a:gd name="connsiteX1395" fmla="*/ 1302804 w 3785343"/>
                <a:gd name="connsiteY1395" fmla="*/ 654295 h 1138862"/>
                <a:gd name="connsiteX1396" fmla="*/ 1303758 w 3785343"/>
                <a:gd name="connsiteY1396" fmla="*/ 654295 h 1138862"/>
                <a:gd name="connsiteX1397" fmla="*/ 1303758 w 3785343"/>
                <a:gd name="connsiteY1397" fmla="*/ 655279 h 1138862"/>
                <a:gd name="connsiteX1398" fmla="*/ 1304903 w 3785343"/>
                <a:gd name="connsiteY1398" fmla="*/ 655279 h 1138862"/>
                <a:gd name="connsiteX1399" fmla="*/ 1305857 w 3785343"/>
                <a:gd name="connsiteY1399" fmla="*/ 655279 h 1138862"/>
                <a:gd name="connsiteX1400" fmla="*/ 1307002 w 3785343"/>
                <a:gd name="connsiteY1400" fmla="*/ 655279 h 1138862"/>
                <a:gd name="connsiteX1401" fmla="*/ 1307956 w 3785343"/>
                <a:gd name="connsiteY1401" fmla="*/ 655279 h 1138862"/>
                <a:gd name="connsiteX1402" fmla="*/ 1307956 w 3785343"/>
                <a:gd name="connsiteY1402" fmla="*/ 656461 h 1138862"/>
                <a:gd name="connsiteX1403" fmla="*/ 1308910 w 3785343"/>
                <a:gd name="connsiteY1403" fmla="*/ 656461 h 1138862"/>
                <a:gd name="connsiteX1404" fmla="*/ 1308910 w 3785343"/>
                <a:gd name="connsiteY1404" fmla="*/ 657445 h 1138862"/>
                <a:gd name="connsiteX1405" fmla="*/ 1313108 w 3785343"/>
                <a:gd name="connsiteY1405" fmla="*/ 657445 h 1138862"/>
                <a:gd name="connsiteX1406" fmla="*/ 1313108 w 3785343"/>
                <a:gd name="connsiteY1406" fmla="*/ 658626 h 1138862"/>
                <a:gd name="connsiteX1407" fmla="*/ 1314061 w 3785343"/>
                <a:gd name="connsiteY1407" fmla="*/ 658626 h 1138862"/>
                <a:gd name="connsiteX1408" fmla="*/ 1315206 w 3785343"/>
                <a:gd name="connsiteY1408" fmla="*/ 658626 h 1138862"/>
                <a:gd name="connsiteX1409" fmla="*/ 1316160 w 3785343"/>
                <a:gd name="connsiteY1409" fmla="*/ 658626 h 1138862"/>
                <a:gd name="connsiteX1410" fmla="*/ 1316160 w 3785343"/>
                <a:gd name="connsiteY1410" fmla="*/ 659611 h 1138862"/>
                <a:gd name="connsiteX1411" fmla="*/ 1318259 w 3785343"/>
                <a:gd name="connsiteY1411" fmla="*/ 659611 h 1138862"/>
                <a:gd name="connsiteX1412" fmla="*/ 1325510 w 3785343"/>
                <a:gd name="connsiteY1412" fmla="*/ 659611 h 1138862"/>
                <a:gd name="connsiteX1413" fmla="*/ 1325510 w 3785343"/>
                <a:gd name="connsiteY1413" fmla="*/ 660792 h 1138862"/>
                <a:gd name="connsiteX1414" fmla="*/ 1326655 w 3785343"/>
                <a:gd name="connsiteY1414" fmla="*/ 660792 h 1138862"/>
                <a:gd name="connsiteX1415" fmla="*/ 1332760 w 3785343"/>
                <a:gd name="connsiteY1415" fmla="*/ 660792 h 1138862"/>
                <a:gd name="connsiteX1416" fmla="*/ 1334859 w 3785343"/>
                <a:gd name="connsiteY1416" fmla="*/ 660792 h 1138862"/>
                <a:gd name="connsiteX1417" fmla="*/ 1334859 w 3785343"/>
                <a:gd name="connsiteY1417" fmla="*/ 661974 h 1138862"/>
                <a:gd name="connsiteX1418" fmla="*/ 1340011 w 3785343"/>
                <a:gd name="connsiteY1418" fmla="*/ 661974 h 1138862"/>
                <a:gd name="connsiteX1419" fmla="*/ 1340011 w 3785343"/>
                <a:gd name="connsiteY1419" fmla="*/ 662958 h 1138862"/>
                <a:gd name="connsiteX1420" fmla="*/ 1341155 w 3785343"/>
                <a:gd name="connsiteY1420" fmla="*/ 662958 h 1138862"/>
                <a:gd name="connsiteX1421" fmla="*/ 1341155 w 3785343"/>
                <a:gd name="connsiteY1421" fmla="*/ 664140 h 1138862"/>
                <a:gd name="connsiteX1422" fmla="*/ 1343254 w 3785343"/>
                <a:gd name="connsiteY1422" fmla="*/ 664140 h 1138862"/>
                <a:gd name="connsiteX1423" fmla="*/ 1345353 w 3785343"/>
                <a:gd name="connsiteY1423" fmla="*/ 664140 h 1138862"/>
                <a:gd name="connsiteX1424" fmla="*/ 1346307 w 3785343"/>
                <a:gd name="connsiteY1424" fmla="*/ 664140 h 1138862"/>
                <a:gd name="connsiteX1425" fmla="*/ 1347261 w 3785343"/>
                <a:gd name="connsiteY1425" fmla="*/ 664140 h 1138862"/>
                <a:gd name="connsiteX1426" fmla="*/ 1351459 w 3785343"/>
                <a:gd name="connsiteY1426" fmla="*/ 664140 h 1138862"/>
                <a:gd name="connsiteX1427" fmla="*/ 1351459 w 3785343"/>
                <a:gd name="connsiteY1427" fmla="*/ 665124 h 1138862"/>
                <a:gd name="connsiteX1428" fmla="*/ 1355657 w 3785343"/>
                <a:gd name="connsiteY1428" fmla="*/ 665124 h 1138862"/>
                <a:gd name="connsiteX1429" fmla="*/ 1358709 w 3785343"/>
                <a:gd name="connsiteY1429" fmla="*/ 665124 h 1138862"/>
                <a:gd name="connsiteX1430" fmla="*/ 1358709 w 3785343"/>
                <a:gd name="connsiteY1430" fmla="*/ 666305 h 1138862"/>
                <a:gd name="connsiteX1431" fmla="*/ 1360808 w 3785343"/>
                <a:gd name="connsiteY1431" fmla="*/ 666305 h 1138862"/>
                <a:gd name="connsiteX1432" fmla="*/ 1363861 w 3785343"/>
                <a:gd name="connsiteY1432" fmla="*/ 666305 h 1138862"/>
                <a:gd name="connsiteX1433" fmla="*/ 1367105 w 3785343"/>
                <a:gd name="connsiteY1433" fmla="*/ 666305 h 1138862"/>
                <a:gd name="connsiteX1434" fmla="*/ 1368059 w 3785343"/>
                <a:gd name="connsiteY1434" fmla="*/ 666305 h 1138862"/>
                <a:gd name="connsiteX1435" fmla="*/ 1368059 w 3785343"/>
                <a:gd name="connsiteY1435" fmla="*/ 667487 h 1138862"/>
                <a:gd name="connsiteX1436" fmla="*/ 1370158 w 3785343"/>
                <a:gd name="connsiteY1436" fmla="*/ 667487 h 1138862"/>
                <a:gd name="connsiteX1437" fmla="*/ 1372256 w 3785343"/>
                <a:gd name="connsiteY1437" fmla="*/ 667487 h 1138862"/>
                <a:gd name="connsiteX1438" fmla="*/ 1374355 w 3785343"/>
                <a:gd name="connsiteY1438" fmla="*/ 667487 h 1138862"/>
                <a:gd name="connsiteX1439" fmla="*/ 1374355 w 3785343"/>
                <a:gd name="connsiteY1439" fmla="*/ 668471 h 1138862"/>
                <a:gd name="connsiteX1440" fmla="*/ 1375309 w 3785343"/>
                <a:gd name="connsiteY1440" fmla="*/ 668471 h 1138862"/>
                <a:gd name="connsiteX1441" fmla="*/ 1375309 w 3785343"/>
                <a:gd name="connsiteY1441" fmla="*/ 669653 h 1138862"/>
                <a:gd name="connsiteX1442" fmla="*/ 1376454 w 3785343"/>
                <a:gd name="connsiteY1442" fmla="*/ 669653 h 1138862"/>
                <a:gd name="connsiteX1443" fmla="*/ 1376454 w 3785343"/>
                <a:gd name="connsiteY1443" fmla="*/ 671819 h 1138862"/>
                <a:gd name="connsiteX1444" fmla="*/ 1377408 w 3785343"/>
                <a:gd name="connsiteY1444" fmla="*/ 671819 h 1138862"/>
                <a:gd name="connsiteX1445" fmla="*/ 1378553 w 3785343"/>
                <a:gd name="connsiteY1445" fmla="*/ 671819 h 1138862"/>
                <a:gd name="connsiteX1446" fmla="*/ 1379507 w 3785343"/>
                <a:gd name="connsiteY1446" fmla="*/ 671819 h 1138862"/>
                <a:gd name="connsiteX1447" fmla="*/ 1382560 w 3785343"/>
                <a:gd name="connsiteY1447" fmla="*/ 671819 h 1138862"/>
                <a:gd name="connsiteX1448" fmla="*/ 1382560 w 3785343"/>
                <a:gd name="connsiteY1448" fmla="*/ 674181 h 1138862"/>
                <a:gd name="connsiteX1449" fmla="*/ 1383705 w 3785343"/>
                <a:gd name="connsiteY1449" fmla="*/ 674181 h 1138862"/>
                <a:gd name="connsiteX1450" fmla="*/ 1383705 w 3785343"/>
                <a:gd name="connsiteY1450" fmla="*/ 675166 h 1138862"/>
                <a:gd name="connsiteX1451" fmla="*/ 1384659 w 3785343"/>
                <a:gd name="connsiteY1451" fmla="*/ 675166 h 1138862"/>
                <a:gd name="connsiteX1452" fmla="*/ 1387711 w 3785343"/>
                <a:gd name="connsiteY1452" fmla="*/ 675166 h 1138862"/>
                <a:gd name="connsiteX1453" fmla="*/ 1388856 w 3785343"/>
                <a:gd name="connsiteY1453" fmla="*/ 675166 h 1138862"/>
                <a:gd name="connsiteX1454" fmla="*/ 1389810 w 3785343"/>
                <a:gd name="connsiteY1454" fmla="*/ 675166 h 1138862"/>
                <a:gd name="connsiteX1455" fmla="*/ 1389810 w 3785343"/>
                <a:gd name="connsiteY1455" fmla="*/ 676347 h 1138862"/>
                <a:gd name="connsiteX1456" fmla="*/ 1390955 w 3785343"/>
                <a:gd name="connsiteY1456" fmla="*/ 676347 h 1138862"/>
                <a:gd name="connsiteX1457" fmla="*/ 1390955 w 3785343"/>
                <a:gd name="connsiteY1457" fmla="*/ 677529 h 1138862"/>
                <a:gd name="connsiteX1458" fmla="*/ 1394008 w 3785343"/>
                <a:gd name="connsiteY1458" fmla="*/ 677529 h 1138862"/>
                <a:gd name="connsiteX1459" fmla="*/ 1395153 w 3785343"/>
                <a:gd name="connsiteY1459" fmla="*/ 677529 h 1138862"/>
                <a:gd name="connsiteX1460" fmla="*/ 1395153 w 3785343"/>
                <a:gd name="connsiteY1460" fmla="*/ 678513 h 1138862"/>
                <a:gd name="connsiteX1461" fmla="*/ 1396107 w 3785343"/>
                <a:gd name="connsiteY1461" fmla="*/ 678513 h 1138862"/>
                <a:gd name="connsiteX1462" fmla="*/ 1396107 w 3785343"/>
                <a:gd name="connsiteY1462" fmla="*/ 679695 h 1138862"/>
                <a:gd name="connsiteX1463" fmla="*/ 1400305 w 3785343"/>
                <a:gd name="connsiteY1463" fmla="*/ 679695 h 1138862"/>
                <a:gd name="connsiteX1464" fmla="*/ 1401258 w 3785343"/>
                <a:gd name="connsiteY1464" fmla="*/ 679695 h 1138862"/>
                <a:gd name="connsiteX1465" fmla="*/ 1405456 w 3785343"/>
                <a:gd name="connsiteY1465" fmla="*/ 679695 h 1138862"/>
                <a:gd name="connsiteX1466" fmla="*/ 1406410 w 3785343"/>
                <a:gd name="connsiteY1466" fmla="*/ 679695 h 1138862"/>
                <a:gd name="connsiteX1467" fmla="*/ 1406410 w 3785343"/>
                <a:gd name="connsiteY1467" fmla="*/ 680876 h 1138862"/>
                <a:gd name="connsiteX1468" fmla="*/ 1407555 w 3785343"/>
                <a:gd name="connsiteY1468" fmla="*/ 680876 h 1138862"/>
                <a:gd name="connsiteX1469" fmla="*/ 1407555 w 3785343"/>
                <a:gd name="connsiteY1469" fmla="*/ 681860 h 1138862"/>
                <a:gd name="connsiteX1470" fmla="*/ 1408509 w 3785343"/>
                <a:gd name="connsiteY1470" fmla="*/ 681860 h 1138862"/>
                <a:gd name="connsiteX1471" fmla="*/ 1408509 w 3785343"/>
                <a:gd name="connsiteY1471" fmla="*/ 683042 h 1138862"/>
                <a:gd name="connsiteX1472" fmla="*/ 1409654 w 3785343"/>
                <a:gd name="connsiteY1472" fmla="*/ 683042 h 1138862"/>
                <a:gd name="connsiteX1473" fmla="*/ 1410608 w 3785343"/>
                <a:gd name="connsiteY1473" fmla="*/ 683042 h 1138862"/>
                <a:gd name="connsiteX1474" fmla="*/ 1410608 w 3785343"/>
                <a:gd name="connsiteY1474" fmla="*/ 684223 h 1138862"/>
                <a:gd name="connsiteX1475" fmla="*/ 1419003 w 3785343"/>
                <a:gd name="connsiteY1475" fmla="*/ 684223 h 1138862"/>
                <a:gd name="connsiteX1476" fmla="*/ 1423010 w 3785343"/>
                <a:gd name="connsiteY1476" fmla="*/ 684223 h 1138862"/>
                <a:gd name="connsiteX1477" fmla="*/ 1424155 w 3785343"/>
                <a:gd name="connsiteY1477" fmla="*/ 684223 h 1138862"/>
                <a:gd name="connsiteX1478" fmla="*/ 1424155 w 3785343"/>
                <a:gd name="connsiteY1478" fmla="*/ 685405 h 1138862"/>
                <a:gd name="connsiteX1479" fmla="*/ 1427208 w 3785343"/>
                <a:gd name="connsiteY1479" fmla="*/ 685405 h 1138862"/>
                <a:gd name="connsiteX1480" fmla="*/ 1429307 w 3785343"/>
                <a:gd name="connsiteY1480" fmla="*/ 685405 h 1138862"/>
                <a:gd name="connsiteX1481" fmla="*/ 1429307 w 3785343"/>
                <a:gd name="connsiteY1481" fmla="*/ 687570 h 1138862"/>
                <a:gd name="connsiteX1482" fmla="*/ 1431405 w 3785343"/>
                <a:gd name="connsiteY1482" fmla="*/ 687570 h 1138862"/>
                <a:gd name="connsiteX1483" fmla="*/ 1431405 w 3785343"/>
                <a:gd name="connsiteY1483" fmla="*/ 688752 h 1138862"/>
                <a:gd name="connsiteX1484" fmla="*/ 1434458 w 3785343"/>
                <a:gd name="connsiteY1484" fmla="*/ 688752 h 1138862"/>
                <a:gd name="connsiteX1485" fmla="*/ 1434458 w 3785343"/>
                <a:gd name="connsiteY1485" fmla="*/ 689933 h 1138862"/>
                <a:gd name="connsiteX1486" fmla="*/ 1440755 w 3785343"/>
                <a:gd name="connsiteY1486" fmla="*/ 689933 h 1138862"/>
                <a:gd name="connsiteX1487" fmla="*/ 1453157 w 3785343"/>
                <a:gd name="connsiteY1487" fmla="*/ 689933 h 1138862"/>
                <a:gd name="connsiteX1488" fmla="*/ 1455256 w 3785343"/>
                <a:gd name="connsiteY1488" fmla="*/ 689933 h 1138862"/>
                <a:gd name="connsiteX1489" fmla="*/ 1456210 w 3785343"/>
                <a:gd name="connsiteY1489" fmla="*/ 689933 h 1138862"/>
                <a:gd name="connsiteX1490" fmla="*/ 1460407 w 3785343"/>
                <a:gd name="connsiteY1490" fmla="*/ 689933 h 1138862"/>
                <a:gd name="connsiteX1491" fmla="*/ 1460407 w 3785343"/>
                <a:gd name="connsiteY1491" fmla="*/ 690918 h 1138862"/>
                <a:gd name="connsiteX1492" fmla="*/ 1462506 w 3785343"/>
                <a:gd name="connsiteY1492" fmla="*/ 690918 h 1138862"/>
                <a:gd name="connsiteX1493" fmla="*/ 1465559 w 3785343"/>
                <a:gd name="connsiteY1493" fmla="*/ 690918 h 1138862"/>
                <a:gd name="connsiteX1494" fmla="*/ 1467658 w 3785343"/>
                <a:gd name="connsiteY1494" fmla="*/ 690918 h 1138862"/>
                <a:gd name="connsiteX1495" fmla="*/ 1467658 w 3785343"/>
                <a:gd name="connsiteY1495" fmla="*/ 692099 h 1138862"/>
                <a:gd name="connsiteX1496" fmla="*/ 1472810 w 3785343"/>
                <a:gd name="connsiteY1496" fmla="*/ 692099 h 1138862"/>
                <a:gd name="connsiteX1497" fmla="*/ 1473764 w 3785343"/>
                <a:gd name="connsiteY1497" fmla="*/ 692099 h 1138862"/>
                <a:gd name="connsiteX1498" fmla="*/ 1475863 w 3785343"/>
                <a:gd name="connsiteY1498" fmla="*/ 692099 h 1138862"/>
                <a:gd name="connsiteX1499" fmla="*/ 1477007 w 3785343"/>
                <a:gd name="connsiteY1499" fmla="*/ 692099 h 1138862"/>
                <a:gd name="connsiteX1500" fmla="*/ 1477007 w 3785343"/>
                <a:gd name="connsiteY1500" fmla="*/ 693281 h 1138862"/>
                <a:gd name="connsiteX1501" fmla="*/ 1483113 w 3785343"/>
                <a:gd name="connsiteY1501" fmla="*/ 693281 h 1138862"/>
                <a:gd name="connsiteX1502" fmla="*/ 1488265 w 3785343"/>
                <a:gd name="connsiteY1502" fmla="*/ 693281 h 1138862"/>
                <a:gd name="connsiteX1503" fmla="*/ 1491508 w 3785343"/>
                <a:gd name="connsiteY1503" fmla="*/ 693281 h 1138862"/>
                <a:gd name="connsiteX1504" fmla="*/ 1491508 w 3785343"/>
                <a:gd name="connsiteY1504" fmla="*/ 694462 h 1138862"/>
                <a:gd name="connsiteX1505" fmla="*/ 1492462 w 3785343"/>
                <a:gd name="connsiteY1505" fmla="*/ 694462 h 1138862"/>
                <a:gd name="connsiteX1506" fmla="*/ 1492462 w 3785343"/>
                <a:gd name="connsiteY1506" fmla="*/ 695643 h 1138862"/>
                <a:gd name="connsiteX1507" fmla="*/ 1497614 w 3785343"/>
                <a:gd name="connsiteY1507" fmla="*/ 695643 h 1138862"/>
                <a:gd name="connsiteX1508" fmla="*/ 1498759 w 3785343"/>
                <a:gd name="connsiteY1508" fmla="*/ 695643 h 1138862"/>
                <a:gd name="connsiteX1509" fmla="*/ 1502766 w 3785343"/>
                <a:gd name="connsiteY1509" fmla="*/ 695643 h 1138862"/>
                <a:gd name="connsiteX1510" fmla="*/ 1504865 w 3785343"/>
                <a:gd name="connsiteY1510" fmla="*/ 695643 h 1138862"/>
                <a:gd name="connsiteX1511" fmla="*/ 1516313 w 3785343"/>
                <a:gd name="connsiteY1511" fmla="*/ 695643 h 1138862"/>
                <a:gd name="connsiteX1512" fmla="*/ 1518412 w 3785343"/>
                <a:gd name="connsiteY1512" fmla="*/ 695643 h 1138862"/>
                <a:gd name="connsiteX1513" fmla="*/ 1518412 w 3785343"/>
                <a:gd name="connsiteY1513" fmla="*/ 696825 h 1138862"/>
                <a:gd name="connsiteX1514" fmla="*/ 1522609 w 3785343"/>
                <a:gd name="connsiteY1514" fmla="*/ 696825 h 1138862"/>
                <a:gd name="connsiteX1515" fmla="*/ 1523563 w 3785343"/>
                <a:gd name="connsiteY1515" fmla="*/ 696825 h 1138862"/>
                <a:gd name="connsiteX1516" fmla="*/ 1526616 w 3785343"/>
                <a:gd name="connsiteY1516" fmla="*/ 696825 h 1138862"/>
                <a:gd name="connsiteX1517" fmla="*/ 1526616 w 3785343"/>
                <a:gd name="connsiteY1517" fmla="*/ 697809 h 1138862"/>
                <a:gd name="connsiteX1518" fmla="*/ 1527761 w 3785343"/>
                <a:gd name="connsiteY1518" fmla="*/ 697809 h 1138862"/>
                <a:gd name="connsiteX1519" fmla="*/ 1528715 w 3785343"/>
                <a:gd name="connsiteY1519" fmla="*/ 697809 h 1138862"/>
                <a:gd name="connsiteX1520" fmla="*/ 1528715 w 3785343"/>
                <a:gd name="connsiteY1520" fmla="*/ 700172 h 1138862"/>
                <a:gd name="connsiteX1521" fmla="*/ 1529860 w 3785343"/>
                <a:gd name="connsiteY1521" fmla="*/ 700172 h 1138862"/>
                <a:gd name="connsiteX1522" fmla="*/ 1531959 w 3785343"/>
                <a:gd name="connsiteY1522" fmla="*/ 700172 h 1138862"/>
                <a:gd name="connsiteX1523" fmla="*/ 1532913 w 3785343"/>
                <a:gd name="connsiteY1523" fmla="*/ 700172 h 1138862"/>
                <a:gd name="connsiteX1524" fmla="*/ 1535965 w 3785343"/>
                <a:gd name="connsiteY1524" fmla="*/ 700172 h 1138862"/>
                <a:gd name="connsiteX1525" fmla="*/ 1539209 w 3785343"/>
                <a:gd name="connsiteY1525" fmla="*/ 700172 h 1138862"/>
                <a:gd name="connsiteX1526" fmla="*/ 1540163 w 3785343"/>
                <a:gd name="connsiteY1526" fmla="*/ 700172 h 1138862"/>
                <a:gd name="connsiteX1527" fmla="*/ 1542262 w 3785343"/>
                <a:gd name="connsiteY1527" fmla="*/ 700172 h 1138862"/>
                <a:gd name="connsiteX1528" fmla="*/ 1544361 w 3785343"/>
                <a:gd name="connsiteY1528" fmla="*/ 700172 h 1138862"/>
                <a:gd name="connsiteX1529" fmla="*/ 1544361 w 3785343"/>
                <a:gd name="connsiteY1529" fmla="*/ 701353 h 1138862"/>
                <a:gd name="connsiteX1530" fmla="*/ 1545315 w 3785343"/>
                <a:gd name="connsiteY1530" fmla="*/ 701353 h 1138862"/>
                <a:gd name="connsiteX1531" fmla="*/ 1552565 w 3785343"/>
                <a:gd name="connsiteY1531" fmla="*/ 701353 h 1138862"/>
                <a:gd name="connsiteX1532" fmla="*/ 1557717 w 3785343"/>
                <a:gd name="connsiteY1532" fmla="*/ 701353 h 1138862"/>
                <a:gd name="connsiteX1533" fmla="*/ 1559816 w 3785343"/>
                <a:gd name="connsiteY1533" fmla="*/ 701353 h 1138862"/>
                <a:gd name="connsiteX1534" fmla="*/ 1560961 w 3785343"/>
                <a:gd name="connsiteY1534" fmla="*/ 701353 h 1138862"/>
                <a:gd name="connsiteX1535" fmla="*/ 1560961 w 3785343"/>
                <a:gd name="connsiteY1535" fmla="*/ 702535 h 1138862"/>
                <a:gd name="connsiteX1536" fmla="*/ 1562869 w 3785343"/>
                <a:gd name="connsiteY1536" fmla="*/ 702535 h 1138862"/>
                <a:gd name="connsiteX1537" fmla="*/ 1564014 w 3785343"/>
                <a:gd name="connsiteY1537" fmla="*/ 702535 h 1138862"/>
                <a:gd name="connsiteX1538" fmla="*/ 1564968 w 3785343"/>
                <a:gd name="connsiteY1538" fmla="*/ 702535 h 1138862"/>
                <a:gd name="connsiteX1539" fmla="*/ 1570119 w 3785343"/>
                <a:gd name="connsiteY1539" fmla="*/ 702535 h 1138862"/>
                <a:gd name="connsiteX1540" fmla="*/ 1570119 w 3785343"/>
                <a:gd name="connsiteY1540" fmla="*/ 703716 h 1138862"/>
                <a:gd name="connsiteX1541" fmla="*/ 1571264 w 3785343"/>
                <a:gd name="connsiteY1541" fmla="*/ 703716 h 1138862"/>
                <a:gd name="connsiteX1542" fmla="*/ 1571264 w 3785343"/>
                <a:gd name="connsiteY1542" fmla="*/ 704898 h 1138862"/>
                <a:gd name="connsiteX1543" fmla="*/ 1575462 w 3785343"/>
                <a:gd name="connsiteY1543" fmla="*/ 704898 h 1138862"/>
                <a:gd name="connsiteX1544" fmla="*/ 1582712 w 3785343"/>
                <a:gd name="connsiteY1544" fmla="*/ 704898 h 1138862"/>
                <a:gd name="connsiteX1545" fmla="*/ 1582712 w 3785343"/>
                <a:gd name="connsiteY1545" fmla="*/ 706079 h 1138862"/>
                <a:gd name="connsiteX1546" fmla="*/ 1584811 w 3785343"/>
                <a:gd name="connsiteY1546" fmla="*/ 706079 h 1138862"/>
                <a:gd name="connsiteX1547" fmla="*/ 1585765 w 3785343"/>
                <a:gd name="connsiteY1547" fmla="*/ 706079 h 1138862"/>
                <a:gd name="connsiteX1548" fmla="*/ 1592062 w 3785343"/>
                <a:gd name="connsiteY1548" fmla="*/ 706079 h 1138862"/>
                <a:gd name="connsiteX1549" fmla="*/ 1592062 w 3785343"/>
                <a:gd name="connsiteY1549" fmla="*/ 707260 h 1138862"/>
                <a:gd name="connsiteX1550" fmla="*/ 1593016 w 3785343"/>
                <a:gd name="connsiteY1550" fmla="*/ 707260 h 1138862"/>
                <a:gd name="connsiteX1551" fmla="*/ 1593016 w 3785343"/>
                <a:gd name="connsiteY1551" fmla="*/ 708442 h 1138862"/>
                <a:gd name="connsiteX1552" fmla="*/ 1593970 w 3785343"/>
                <a:gd name="connsiteY1552" fmla="*/ 708442 h 1138862"/>
                <a:gd name="connsiteX1553" fmla="*/ 1595115 w 3785343"/>
                <a:gd name="connsiteY1553" fmla="*/ 708442 h 1138862"/>
                <a:gd name="connsiteX1554" fmla="*/ 1595115 w 3785343"/>
                <a:gd name="connsiteY1554" fmla="*/ 709623 h 1138862"/>
                <a:gd name="connsiteX1555" fmla="*/ 1596069 w 3785343"/>
                <a:gd name="connsiteY1555" fmla="*/ 709623 h 1138862"/>
                <a:gd name="connsiteX1556" fmla="*/ 1596069 w 3785343"/>
                <a:gd name="connsiteY1556" fmla="*/ 710805 h 1138862"/>
                <a:gd name="connsiteX1557" fmla="*/ 1597213 w 3785343"/>
                <a:gd name="connsiteY1557" fmla="*/ 710805 h 1138862"/>
                <a:gd name="connsiteX1558" fmla="*/ 1597213 w 3785343"/>
                <a:gd name="connsiteY1558" fmla="*/ 711986 h 1138862"/>
                <a:gd name="connsiteX1559" fmla="*/ 1598167 w 3785343"/>
                <a:gd name="connsiteY1559" fmla="*/ 711986 h 1138862"/>
                <a:gd name="connsiteX1560" fmla="*/ 1601220 w 3785343"/>
                <a:gd name="connsiteY1560" fmla="*/ 711986 h 1138862"/>
                <a:gd name="connsiteX1561" fmla="*/ 1601220 w 3785343"/>
                <a:gd name="connsiteY1561" fmla="*/ 713167 h 1138862"/>
                <a:gd name="connsiteX1562" fmla="*/ 1603319 w 3785343"/>
                <a:gd name="connsiteY1562" fmla="*/ 713167 h 1138862"/>
                <a:gd name="connsiteX1563" fmla="*/ 1603319 w 3785343"/>
                <a:gd name="connsiteY1563" fmla="*/ 714349 h 1138862"/>
                <a:gd name="connsiteX1564" fmla="*/ 1604464 w 3785343"/>
                <a:gd name="connsiteY1564" fmla="*/ 714349 h 1138862"/>
                <a:gd name="connsiteX1565" fmla="*/ 1609616 w 3785343"/>
                <a:gd name="connsiteY1565" fmla="*/ 714349 h 1138862"/>
                <a:gd name="connsiteX1566" fmla="*/ 1609616 w 3785343"/>
                <a:gd name="connsiteY1566" fmla="*/ 715530 h 1138862"/>
                <a:gd name="connsiteX1567" fmla="*/ 1612668 w 3785343"/>
                <a:gd name="connsiteY1567" fmla="*/ 715530 h 1138862"/>
                <a:gd name="connsiteX1568" fmla="*/ 1612668 w 3785343"/>
                <a:gd name="connsiteY1568" fmla="*/ 716712 h 1138862"/>
                <a:gd name="connsiteX1569" fmla="*/ 1613813 w 3785343"/>
                <a:gd name="connsiteY1569" fmla="*/ 716712 h 1138862"/>
                <a:gd name="connsiteX1570" fmla="*/ 1614767 w 3785343"/>
                <a:gd name="connsiteY1570" fmla="*/ 716712 h 1138862"/>
                <a:gd name="connsiteX1571" fmla="*/ 1617820 w 3785343"/>
                <a:gd name="connsiteY1571" fmla="*/ 716712 h 1138862"/>
                <a:gd name="connsiteX1572" fmla="*/ 1619919 w 3785343"/>
                <a:gd name="connsiteY1572" fmla="*/ 716712 h 1138862"/>
                <a:gd name="connsiteX1573" fmla="*/ 1622972 w 3785343"/>
                <a:gd name="connsiteY1573" fmla="*/ 716712 h 1138862"/>
                <a:gd name="connsiteX1574" fmla="*/ 1629268 w 3785343"/>
                <a:gd name="connsiteY1574" fmla="*/ 716712 h 1138862"/>
                <a:gd name="connsiteX1575" fmla="*/ 1631367 w 3785343"/>
                <a:gd name="connsiteY1575" fmla="*/ 716712 h 1138862"/>
                <a:gd name="connsiteX1576" fmla="*/ 1632321 w 3785343"/>
                <a:gd name="connsiteY1576" fmla="*/ 716712 h 1138862"/>
                <a:gd name="connsiteX1577" fmla="*/ 1632321 w 3785343"/>
                <a:gd name="connsiteY1577" fmla="*/ 717893 h 1138862"/>
                <a:gd name="connsiteX1578" fmla="*/ 1635565 w 3785343"/>
                <a:gd name="connsiteY1578" fmla="*/ 717893 h 1138862"/>
                <a:gd name="connsiteX1579" fmla="*/ 1636519 w 3785343"/>
                <a:gd name="connsiteY1579" fmla="*/ 717893 h 1138862"/>
                <a:gd name="connsiteX1580" fmla="*/ 1638618 w 3785343"/>
                <a:gd name="connsiteY1580" fmla="*/ 717893 h 1138862"/>
                <a:gd name="connsiteX1581" fmla="*/ 1639572 w 3785343"/>
                <a:gd name="connsiteY1581" fmla="*/ 717893 h 1138862"/>
                <a:gd name="connsiteX1582" fmla="*/ 1648921 w 3785343"/>
                <a:gd name="connsiteY1582" fmla="*/ 717893 h 1138862"/>
                <a:gd name="connsiteX1583" fmla="*/ 1651020 w 3785343"/>
                <a:gd name="connsiteY1583" fmla="*/ 717893 h 1138862"/>
                <a:gd name="connsiteX1584" fmla="*/ 1654073 w 3785343"/>
                <a:gd name="connsiteY1584" fmla="*/ 717893 h 1138862"/>
                <a:gd name="connsiteX1585" fmla="*/ 1654073 w 3785343"/>
                <a:gd name="connsiteY1585" fmla="*/ 719074 h 1138862"/>
                <a:gd name="connsiteX1586" fmla="*/ 1655217 w 3785343"/>
                <a:gd name="connsiteY1586" fmla="*/ 719074 h 1138862"/>
                <a:gd name="connsiteX1587" fmla="*/ 1657316 w 3785343"/>
                <a:gd name="connsiteY1587" fmla="*/ 719074 h 1138862"/>
                <a:gd name="connsiteX1588" fmla="*/ 1659415 w 3785343"/>
                <a:gd name="connsiteY1588" fmla="*/ 719074 h 1138862"/>
                <a:gd name="connsiteX1589" fmla="*/ 1659415 w 3785343"/>
                <a:gd name="connsiteY1589" fmla="*/ 720256 h 1138862"/>
                <a:gd name="connsiteX1590" fmla="*/ 1662468 w 3785343"/>
                <a:gd name="connsiteY1590" fmla="*/ 720256 h 1138862"/>
                <a:gd name="connsiteX1591" fmla="*/ 1663422 w 3785343"/>
                <a:gd name="connsiteY1591" fmla="*/ 720256 h 1138862"/>
                <a:gd name="connsiteX1592" fmla="*/ 1664567 w 3785343"/>
                <a:gd name="connsiteY1592" fmla="*/ 720256 h 1138862"/>
                <a:gd name="connsiteX1593" fmla="*/ 1664567 w 3785343"/>
                <a:gd name="connsiteY1593" fmla="*/ 721437 h 1138862"/>
                <a:gd name="connsiteX1594" fmla="*/ 1669719 w 3785343"/>
                <a:gd name="connsiteY1594" fmla="*/ 721437 h 1138862"/>
                <a:gd name="connsiteX1595" fmla="*/ 1672771 w 3785343"/>
                <a:gd name="connsiteY1595" fmla="*/ 721437 h 1138862"/>
                <a:gd name="connsiteX1596" fmla="*/ 1674870 w 3785343"/>
                <a:gd name="connsiteY1596" fmla="*/ 721437 h 1138862"/>
                <a:gd name="connsiteX1597" fmla="*/ 1674870 w 3785343"/>
                <a:gd name="connsiteY1597" fmla="*/ 723800 h 1138862"/>
                <a:gd name="connsiteX1598" fmla="*/ 1677923 w 3785343"/>
                <a:gd name="connsiteY1598" fmla="*/ 723800 h 1138862"/>
                <a:gd name="connsiteX1599" fmla="*/ 1677923 w 3785343"/>
                <a:gd name="connsiteY1599" fmla="*/ 725178 h 1138862"/>
                <a:gd name="connsiteX1600" fmla="*/ 1681167 w 3785343"/>
                <a:gd name="connsiteY1600" fmla="*/ 725178 h 1138862"/>
                <a:gd name="connsiteX1601" fmla="*/ 1681167 w 3785343"/>
                <a:gd name="connsiteY1601" fmla="*/ 726360 h 1138862"/>
                <a:gd name="connsiteX1602" fmla="*/ 1684220 w 3785343"/>
                <a:gd name="connsiteY1602" fmla="*/ 726360 h 1138862"/>
                <a:gd name="connsiteX1603" fmla="*/ 1684220 w 3785343"/>
                <a:gd name="connsiteY1603" fmla="*/ 727541 h 1138862"/>
                <a:gd name="connsiteX1604" fmla="*/ 1685174 w 3785343"/>
                <a:gd name="connsiteY1604" fmla="*/ 727541 h 1138862"/>
                <a:gd name="connsiteX1605" fmla="*/ 1685174 w 3785343"/>
                <a:gd name="connsiteY1605" fmla="*/ 728722 h 1138862"/>
                <a:gd name="connsiteX1606" fmla="*/ 1687272 w 3785343"/>
                <a:gd name="connsiteY1606" fmla="*/ 728722 h 1138862"/>
                <a:gd name="connsiteX1607" fmla="*/ 1687272 w 3785343"/>
                <a:gd name="connsiteY1607" fmla="*/ 729904 h 1138862"/>
                <a:gd name="connsiteX1608" fmla="*/ 1689371 w 3785343"/>
                <a:gd name="connsiteY1608" fmla="*/ 729904 h 1138862"/>
                <a:gd name="connsiteX1609" fmla="*/ 1695668 w 3785343"/>
                <a:gd name="connsiteY1609" fmla="*/ 729904 h 1138862"/>
                <a:gd name="connsiteX1610" fmla="*/ 1695668 w 3785343"/>
                <a:gd name="connsiteY1610" fmla="*/ 731085 h 1138862"/>
                <a:gd name="connsiteX1611" fmla="*/ 1699675 w 3785343"/>
                <a:gd name="connsiteY1611" fmla="*/ 731085 h 1138862"/>
                <a:gd name="connsiteX1612" fmla="*/ 1702918 w 3785343"/>
                <a:gd name="connsiteY1612" fmla="*/ 731085 h 1138862"/>
                <a:gd name="connsiteX1613" fmla="*/ 1705971 w 3785343"/>
                <a:gd name="connsiteY1613" fmla="*/ 731085 h 1138862"/>
                <a:gd name="connsiteX1614" fmla="*/ 1709024 w 3785343"/>
                <a:gd name="connsiteY1614" fmla="*/ 731085 h 1138862"/>
                <a:gd name="connsiteX1615" fmla="*/ 1710169 w 3785343"/>
                <a:gd name="connsiteY1615" fmla="*/ 731085 h 1138862"/>
                <a:gd name="connsiteX1616" fmla="*/ 1713222 w 3785343"/>
                <a:gd name="connsiteY1616" fmla="*/ 731085 h 1138862"/>
                <a:gd name="connsiteX1617" fmla="*/ 1720472 w 3785343"/>
                <a:gd name="connsiteY1617" fmla="*/ 731085 h 1138862"/>
                <a:gd name="connsiteX1618" fmla="*/ 1727723 w 3785343"/>
                <a:gd name="connsiteY1618" fmla="*/ 731085 h 1138862"/>
                <a:gd name="connsiteX1619" fmla="*/ 1730776 w 3785343"/>
                <a:gd name="connsiteY1619" fmla="*/ 731085 h 1138862"/>
                <a:gd name="connsiteX1620" fmla="*/ 1732874 w 3785343"/>
                <a:gd name="connsiteY1620" fmla="*/ 731085 h 1138862"/>
                <a:gd name="connsiteX1621" fmla="*/ 1735927 w 3785343"/>
                <a:gd name="connsiteY1621" fmla="*/ 731085 h 1138862"/>
                <a:gd name="connsiteX1622" fmla="*/ 1735927 w 3785343"/>
                <a:gd name="connsiteY1622" fmla="*/ 732463 h 1138862"/>
                <a:gd name="connsiteX1623" fmla="*/ 1737072 w 3785343"/>
                <a:gd name="connsiteY1623" fmla="*/ 732463 h 1138862"/>
                <a:gd name="connsiteX1624" fmla="*/ 1737072 w 3785343"/>
                <a:gd name="connsiteY1624" fmla="*/ 733645 h 1138862"/>
                <a:gd name="connsiteX1625" fmla="*/ 1739171 w 3785343"/>
                <a:gd name="connsiteY1625" fmla="*/ 733645 h 1138862"/>
                <a:gd name="connsiteX1626" fmla="*/ 1742224 w 3785343"/>
                <a:gd name="connsiteY1626" fmla="*/ 733645 h 1138862"/>
                <a:gd name="connsiteX1627" fmla="*/ 1743369 w 3785343"/>
                <a:gd name="connsiteY1627" fmla="*/ 733645 h 1138862"/>
                <a:gd name="connsiteX1628" fmla="*/ 1744323 w 3785343"/>
                <a:gd name="connsiteY1628" fmla="*/ 733645 h 1138862"/>
                <a:gd name="connsiteX1629" fmla="*/ 1746421 w 3785343"/>
                <a:gd name="connsiteY1629" fmla="*/ 733645 h 1138862"/>
                <a:gd name="connsiteX1630" fmla="*/ 1748520 w 3785343"/>
                <a:gd name="connsiteY1630" fmla="*/ 733645 h 1138862"/>
                <a:gd name="connsiteX1631" fmla="*/ 1750619 w 3785343"/>
                <a:gd name="connsiteY1631" fmla="*/ 733645 h 1138862"/>
                <a:gd name="connsiteX1632" fmla="*/ 1751573 w 3785343"/>
                <a:gd name="connsiteY1632" fmla="*/ 733645 h 1138862"/>
                <a:gd name="connsiteX1633" fmla="*/ 1751573 w 3785343"/>
                <a:gd name="connsiteY1633" fmla="*/ 734826 h 1138862"/>
                <a:gd name="connsiteX1634" fmla="*/ 1752527 w 3785343"/>
                <a:gd name="connsiteY1634" fmla="*/ 734826 h 1138862"/>
                <a:gd name="connsiteX1635" fmla="*/ 1754626 w 3785343"/>
                <a:gd name="connsiteY1635" fmla="*/ 734826 h 1138862"/>
                <a:gd name="connsiteX1636" fmla="*/ 1754626 w 3785343"/>
                <a:gd name="connsiteY1636" fmla="*/ 736008 h 1138862"/>
                <a:gd name="connsiteX1637" fmla="*/ 1756725 w 3785343"/>
                <a:gd name="connsiteY1637" fmla="*/ 736008 h 1138862"/>
                <a:gd name="connsiteX1638" fmla="*/ 1763021 w 3785343"/>
                <a:gd name="connsiteY1638" fmla="*/ 736008 h 1138862"/>
                <a:gd name="connsiteX1639" fmla="*/ 1763021 w 3785343"/>
                <a:gd name="connsiteY1639" fmla="*/ 737386 h 1138862"/>
                <a:gd name="connsiteX1640" fmla="*/ 1763975 w 3785343"/>
                <a:gd name="connsiteY1640" fmla="*/ 737386 h 1138862"/>
                <a:gd name="connsiteX1641" fmla="*/ 1769127 w 3785343"/>
                <a:gd name="connsiteY1641" fmla="*/ 737386 h 1138862"/>
                <a:gd name="connsiteX1642" fmla="*/ 1772371 w 3785343"/>
                <a:gd name="connsiteY1642" fmla="*/ 737386 h 1138862"/>
                <a:gd name="connsiteX1643" fmla="*/ 1772371 w 3785343"/>
                <a:gd name="connsiteY1643" fmla="*/ 738567 h 1138862"/>
                <a:gd name="connsiteX1644" fmla="*/ 1773325 w 3785343"/>
                <a:gd name="connsiteY1644" fmla="*/ 738567 h 1138862"/>
                <a:gd name="connsiteX1645" fmla="*/ 1773325 w 3785343"/>
                <a:gd name="connsiteY1645" fmla="*/ 739749 h 1138862"/>
                <a:gd name="connsiteX1646" fmla="*/ 1775424 w 3785343"/>
                <a:gd name="connsiteY1646" fmla="*/ 739749 h 1138862"/>
                <a:gd name="connsiteX1647" fmla="*/ 1776378 w 3785343"/>
                <a:gd name="connsiteY1647" fmla="*/ 739749 h 1138862"/>
                <a:gd name="connsiteX1648" fmla="*/ 1777522 w 3785343"/>
                <a:gd name="connsiteY1648" fmla="*/ 739749 h 1138862"/>
                <a:gd name="connsiteX1649" fmla="*/ 1779621 w 3785343"/>
                <a:gd name="connsiteY1649" fmla="*/ 739749 h 1138862"/>
                <a:gd name="connsiteX1650" fmla="*/ 1781529 w 3785343"/>
                <a:gd name="connsiteY1650" fmla="*/ 739749 h 1138862"/>
                <a:gd name="connsiteX1651" fmla="*/ 1781529 w 3785343"/>
                <a:gd name="connsiteY1651" fmla="*/ 741127 h 1138862"/>
                <a:gd name="connsiteX1652" fmla="*/ 1784773 w 3785343"/>
                <a:gd name="connsiteY1652" fmla="*/ 741127 h 1138862"/>
                <a:gd name="connsiteX1653" fmla="*/ 1786872 w 3785343"/>
                <a:gd name="connsiteY1653" fmla="*/ 741127 h 1138862"/>
                <a:gd name="connsiteX1654" fmla="*/ 1786872 w 3785343"/>
                <a:gd name="connsiteY1654" fmla="*/ 742308 h 1138862"/>
                <a:gd name="connsiteX1655" fmla="*/ 1789925 w 3785343"/>
                <a:gd name="connsiteY1655" fmla="*/ 742308 h 1138862"/>
                <a:gd name="connsiteX1656" fmla="*/ 1789925 w 3785343"/>
                <a:gd name="connsiteY1656" fmla="*/ 743490 h 1138862"/>
                <a:gd name="connsiteX1657" fmla="*/ 1792023 w 3785343"/>
                <a:gd name="connsiteY1657" fmla="*/ 743490 h 1138862"/>
                <a:gd name="connsiteX1658" fmla="*/ 1795076 w 3785343"/>
                <a:gd name="connsiteY1658" fmla="*/ 743490 h 1138862"/>
                <a:gd name="connsiteX1659" fmla="*/ 1800228 w 3785343"/>
                <a:gd name="connsiteY1659" fmla="*/ 743490 h 1138862"/>
                <a:gd name="connsiteX1660" fmla="*/ 1801373 w 3785343"/>
                <a:gd name="connsiteY1660" fmla="*/ 743490 h 1138862"/>
                <a:gd name="connsiteX1661" fmla="*/ 1802327 w 3785343"/>
                <a:gd name="connsiteY1661" fmla="*/ 743490 h 1138862"/>
                <a:gd name="connsiteX1662" fmla="*/ 1802327 w 3785343"/>
                <a:gd name="connsiteY1662" fmla="*/ 744868 h 1138862"/>
                <a:gd name="connsiteX1663" fmla="*/ 1803472 w 3785343"/>
                <a:gd name="connsiteY1663" fmla="*/ 744868 h 1138862"/>
                <a:gd name="connsiteX1664" fmla="*/ 1803472 w 3785343"/>
                <a:gd name="connsiteY1664" fmla="*/ 746049 h 1138862"/>
                <a:gd name="connsiteX1665" fmla="*/ 1804426 w 3785343"/>
                <a:gd name="connsiteY1665" fmla="*/ 746049 h 1138862"/>
                <a:gd name="connsiteX1666" fmla="*/ 1810722 w 3785343"/>
                <a:gd name="connsiteY1666" fmla="*/ 746049 h 1138862"/>
                <a:gd name="connsiteX1667" fmla="*/ 1810722 w 3785343"/>
                <a:gd name="connsiteY1667" fmla="*/ 747231 h 1138862"/>
                <a:gd name="connsiteX1668" fmla="*/ 1811676 w 3785343"/>
                <a:gd name="connsiteY1668" fmla="*/ 747231 h 1138862"/>
                <a:gd name="connsiteX1669" fmla="*/ 1812630 w 3785343"/>
                <a:gd name="connsiteY1669" fmla="*/ 747231 h 1138862"/>
                <a:gd name="connsiteX1670" fmla="*/ 1812630 w 3785343"/>
                <a:gd name="connsiteY1670" fmla="*/ 748609 h 1138862"/>
                <a:gd name="connsiteX1671" fmla="*/ 1813775 w 3785343"/>
                <a:gd name="connsiteY1671" fmla="*/ 748609 h 1138862"/>
                <a:gd name="connsiteX1672" fmla="*/ 1817973 w 3785343"/>
                <a:gd name="connsiteY1672" fmla="*/ 748609 h 1138862"/>
                <a:gd name="connsiteX1673" fmla="*/ 1818927 w 3785343"/>
                <a:gd name="connsiteY1673" fmla="*/ 748609 h 1138862"/>
                <a:gd name="connsiteX1674" fmla="*/ 1820072 w 3785343"/>
                <a:gd name="connsiteY1674" fmla="*/ 748609 h 1138862"/>
                <a:gd name="connsiteX1675" fmla="*/ 1821980 w 3785343"/>
                <a:gd name="connsiteY1675" fmla="*/ 748609 h 1138862"/>
                <a:gd name="connsiteX1676" fmla="*/ 1825223 w 3785343"/>
                <a:gd name="connsiteY1676" fmla="*/ 748609 h 1138862"/>
                <a:gd name="connsiteX1677" fmla="*/ 1825223 w 3785343"/>
                <a:gd name="connsiteY1677" fmla="*/ 751169 h 1138862"/>
                <a:gd name="connsiteX1678" fmla="*/ 1826177 w 3785343"/>
                <a:gd name="connsiteY1678" fmla="*/ 751169 h 1138862"/>
                <a:gd name="connsiteX1679" fmla="*/ 1827131 w 3785343"/>
                <a:gd name="connsiteY1679" fmla="*/ 751169 h 1138862"/>
                <a:gd name="connsiteX1680" fmla="*/ 1831329 w 3785343"/>
                <a:gd name="connsiteY1680" fmla="*/ 751169 h 1138862"/>
                <a:gd name="connsiteX1681" fmla="*/ 1832474 w 3785343"/>
                <a:gd name="connsiteY1681" fmla="*/ 751169 h 1138862"/>
                <a:gd name="connsiteX1682" fmla="*/ 1832474 w 3785343"/>
                <a:gd name="connsiteY1682" fmla="*/ 752350 h 1138862"/>
                <a:gd name="connsiteX1683" fmla="*/ 1834572 w 3785343"/>
                <a:gd name="connsiteY1683" fmla="*/ 752350 h 1138862"/>
                <a:gd name="connsiteX1684" fmla="*/ 1835527 w 3785343"/>
                <a:gd name="connsiteY1684" fmla="*/ 752350 h 1138862"/>
                <a:gd name="connsiteX1685" fmla="*/ 1836480 w 3785343"/>
                <a:gd name="connsiteY1685" fmla="*/ 752350 h 1138862"/>
                <a:gd name="connsiteX1686" fmla="*/ 1836480 w 3785343"/>
                <a:gd name="connsiteY1686" fmla="*/ 753728 h 1138862"/>
                <a:gd name="connsiteX1687" fmla="*/ 1838579 w 3785343"/>
                <a:gd name="connsiteY1687" fmla="*/ 753728 h 1138862"/>
                <a:gd name="connsiteX1688" fmla="*/ 1840678 w 3785343"/>
                <a:gd name="connsiteY1688" fmla="*/ 753728 h 1138862"/>
                <a:gd name="connsiteX1689" fmla="*/ 1840678 w 3785343"/>
                <a:gd name="connsiteY1689" fmla="*/ 754910 h 1138862"/>
                <a:gd name="connsiteX1690" fmla="*/ 1844876 w 3785343"/>
                <a:gd name="connsiteY1690" fmla="*/ 754910 h 1138862"/>
                <a:gd name="connsiteX1691" fmla="*/ 1844876 w 3785343"/>
                <a:gd name="connsiteY1691" fmla="*/ 756288 h 1138862"/>
                <a:gd name="connsiteX1692" fmla="*/ 1851172 w 3785343"/>
                <a:gd name="connsiteY1692" fmla="*/ 756288 h 1138862"/>
                <a:gd name="connsiteX1693" fmla="*/ 1857278 w 3785343"/>
                <a:gd name="connsiteY1693" fmla="*/ 756288 h 1138862"/>
                <a:gd name="connsiteX1694" fmla="*/ 1860522 w 3785343"/>
                <a:gd name="connsiteY1694" fmla="*/ 756288 h 1138862"/>
                <a:gd name="connsiteX1695" fmla="*/ 1860522 w 3785343"/>
                <a:gd name="connsiteY1695" fmla="*/ 757470 h 1138862"/>
                <a:gd name="connsiteX1696" fmla="*/ 1862621 w 3785343"/>
                <a:gd name="connsiteY1696" fmla="*/ 757470 h 1138862"/>
                <a:gd name="connsiteX1697" fmla="*/ 1862621 w 3785343"/>
                <a:gd name="connsiteY1697" fmla="*/ 758848 h 1138862"/>
                <a:gd name="connsiteX1698" fmla="*/ 1865673 w 3785343"/>
                <a:gd name="connsiteY1698" fmla="*/ 758848 h 1138862"/>
                <a:gd name="connsiteX1699" fmla="*/ 1867772 w 3785343"/>
                <a:gd name="connsiteY1699" fmla="*/ 758848 h 1138862"/>
                <a:gd name="connsiteX1700" fmla="*/ 1871779 w 3785343"/>
                <a:gd name="connsiteY1700" fmla="*/ 758848 h 1138862"/>
                <a:gd name="connsiteX1701" fmla="*/ 1871779 w 3785343"/>
                <a:gd name="connsiteY1701" fmla="*/ 760029 h 1138862"/>
                <a:gd name="connsiteX1702" fmla="*/ 1872924 w 3785343"/>
                <a:gd name="connsiteY1702" fmla="*/ 760029 h 1138862"/>
                <a:gd name="connsiteX1703" fmla="*/ 1876931 w 3785343"/>
                <a:gd name="connsiteY1703" fmla="*/ 760029 h 1138862"/>
                <a:gd name="connsiteX1704" fmla="*/ 1880174 w 3785343"/>
                <a:gd name="connsiteY1704" fmla="*/ 760029 h 1138862"/>
                <a:gd name="connsiteX1705" fmla="*/ 1882273 w 3785343"/>
                <a:gd name="connsiteY1705" fmla="*/ 760029 h 1138862"/>
                <a:gd name="connsiteX1706" fmla="*/ 1883227 w 3785343"/>
                <a:gd name="connsiteY1706" fmla="*/ 760029 h 1138862"/>
                <a:gd name="connsiteX1707" fmla="*/ 1883227 w 3785343"/>
                <a:gd name="connsiteY1707" fmla="*/ 761408 h 1138862"/>
                <a:gd name="connsiteX1708" fmla="*/ 1887425 w 3785343"/>
                <a:gd name="connsiteY1708" fmla="*/ 761408 h 1138862"/>
                <a:gd name="connsiteX1709" fmla="*/ 1891623 w 3785343"/>
                <a:gd name="connsiteY1709" fmla="*/ 761408 h 1138862"/>
                <a:gd name="connsiteX1710" fmla="*/ 1894675 w 3785343"/>
                <a:gd name="connsiteY1710" fmla="*/ 761408 h 1138862"/>
                <a:gd name="connsiteX1711" fmla="*/ 1897728 w 3785343"/>
                <a:gd name="connsiteY1711" fmla="*/ 761408 h 1138862"/>
                <a:gd name="connsiteX1712" fmla="*/ 1900781 w 3785343"/>
                <a:gd name="connsiteY1712" fmla="*/ 761408 h 1138862"/>
                <a:gd name="connsiteX1713" fmla="*/ 1900781 w 3785343"/>
                <a:gd name="connsiteY1713" fmla="*/ 762589 h 1138862"/>
                <a:gd name="connsiteX1714" fmla="*/ 1901926 w 3785343"/>
                <a:gd name="connsiteY1714" fmla="*/ 762589 h 1138862"/>
                <a:gd name="connsiteX1715" fmla="*/ 1904025 w 3785343"/>
                <a:gd name="connsiteY1715" fmla="*/ 762589 h 1138862"/>
                <a:gd name="connsiteX1716" fmla="*/ 1904025 w 3785343"/>
                <a:gd name="connsiteY1716" fmla="*/ 763967 h 1138862"/>
                <a:gd name="connsiteX1717" fmla="*/ 1906124 w 3785343"/>
                <a:gd name="connsiteY1717" fmla="*/ 763967 h 1138862"/>
                <a:gd name="connsiteX1718" fmla="*/ 1911275 w 3785343"/>
                <a:gd name="connsiteY1718" fmla="*/ 763967 h 1138862"/>
                <a:gd name="connsiteX1719" fmla="*/ 1911275 w 3785343"/>
                <a:gd name="connsiteY1719" fmla="*/ 765149 h 1138862"/>
                <a:gd name="connsiteX1720" fmla="*/ 1915473 w 3785343"/>
                <a:gd name="connsiteY1720" fmla="*/ 765149 h 1138862"/>
                <a:gd name="connsiteX1721" fmla="*/ 1919480 w 3785343"/>
                <a:gd name="connsiteY1721" fmla="*/ 765149 h 1138862"/>
                <a:gd name="connsiteX1722" fmla="*/ 1919480 w 3785343"/>
                <a:gd name="connsiteY1722" fmla="*/ 766527 h 1138862"/>
                <a:gd name="connsiteX1723" fmla="*/ 1920625 w 3785343"/>
                <a:gd name="connsiteY1723" fmla="*/ 766527 h 1138862"/>
                <a:gd name="connsiteX1724" fmla="*/ 1921579 w 3785343"/>
                <a:gd name="connsiteY1724" fmla="*/ 766527 h 1138862"/>
                <a:gd name="connsiteX1725" fmla="*/ 1922533 w 3785343"/>
                <a:gd name="connsiteY1725" fmla="*/ 766527 h 1138862"/>
                <a:gd name="connsiteX1726" fmla="*/ 1922533 w 3785343"/>
                <a:gd name="connsiteY1726" fmla="*/ 767905 h 1138862"/>
                <a:gd name="connsiteX1727" fmla="*/ 1923678 w 3785343"/>
                <a:gd name="connsiteY1727" fmla="*/ 767905 h 1138862"/>
                <a:gd name="connsiteX1728" fmla="*/ 1927875 w 3785343"/>
                <a:gd name="connsiteY1728" fmla="*/ 767905 h 1138862"/>
                <a:gd name="connsiteX1729" fmla="*/ 1930928 w 3785343"/>
                <a:gd name="connsiteY1729" fmla="*/ 767905 h 1138862"/>
                <a:gd name="connsiteX1730" fmla="*/ 1930928 w 3785343"/>
                <a:gd name="connsiteY1730" fmla="*/ 769087 h 1138862"/>
                <a:gd name="connsiteX1731" fmla="*/ 1933981 w 3785343"/>
                <a:gd name="connsiteY1731" fmla="*/ 769087 h 1138862"/>
                <a:gd name="connsiteX1732" fmla="*/ 1933981 w 3785343"/>
                <a:gd name="connsiteY1732" fmla="*/ 770465 h 1138862"/>
                <a:gd name="connsiteX1733" fmla="*/ 1936080 w 3785343"/>
                <a:gd name="connsiteY1733" fmla="*/ 770465 h 1138862"/>
                <a:gd name="connsiteX1734" fmla="*/ 1937225 w 3785343"/>
                <a:gd name="connsiteY1734" fmla="*/ 770465 h 1138862"/>
                <a:gd name="connsiteX1735" fmla="*/ 1937225 w 3785343"/>
                <a:gd name="connsiteY1735" fmla="*/ 771843 h 1138862"/>
                <a:gd name="connsiteX1736" fmla="*/ 1938179 w 3785343"/>
                <a:gd name="connsiteY1736" fmla="*/ 771843 h 1138862"/>
                <a:gd name="connsiteX1737" fmla="*/ 1939133 w 3785343"/>
                <a:gd name="connsiteY1737" fmla="*/ 771843 h 1138862"/>
                <a:gd name="connsiteX1738" fmla="*/ 1940277 w 3785343"/>
                <a:gd name="connsiteY1738" fmla="*/ 771843 h 1138862"/>
                <a:gd name="connsiteX1739" fmla="*/ 1941232 w 3785343"/>
                <a:gd name="connsiteY1739" fmla="*/ 771843 h 1138862"/>
                <a:gd name="connsiteX1740" fmla="*/ 1946383 w 3785343"/>
                <a:gd name="connsiteY1740" fmla="*/ 771843 h 1138862"/>
                <a:gd name="connsiteX1741" fmla="*/ 1947528 w 3785343"/>
                <a:gd name="connsiteY1741" fmla="*/ 771843 h 1138862"/>
                <a:gd name="connsiteX1742" fmla="*/ 1947528 w 3785343"/>
                <a:gd name="connsiteY1742" fmla="*/ 773025 h 1138862"/>
                <a:gd name="connsiteX1743" fmla="*/ 1948482 w 3785343"/>
                <a:gd name="connsiteY1743" fmla="*/ 773025 h 1138862"/>
                <a:gd name="connsiteX1744" fmla="*/ 1951726 w 3785343"/>
                <a:gd name="connsiteY1744" fmla="*/ 773025 h 1138862"/>
                <a:gd name="connsiteX1745" fmla="*/ 1953634 w 3785343"/>
                <a:gd name="connsiteY1745" fmla="*/ 773025 h 1138862"/>
                <a:gd name="connsiteX1746" fmla="*/ 1955732 w 3785343"/>
                <a:gd name="connsiteY1746" fmla="*/ 773025 h 1138862"/>
                <a:gd name="connsiteX1747" fmla="*/ 1956877 w 3785343"/>
                <a:gd name="connsiteY1747" fmla="*/ 773025 h 1138862"/>
                <a:gd name="connsiteX1748" fmla="*/ 1958976 w 3785343"/>
                <a:gd name="connsiteY1748" fmla="*/ 773025 h 1138862"/>
                <a:gd name="connsiteX1749" fmla="*/ 1959930 w 3785343"/>
                <a:gd name="connsiteY1749" fmla="*/ 773025 h 1138862"/>
                <a:gd name="connsiteX1750" fmla="*/ 1961075 w 3785343"/>
                <a:gd name="connsiteY1750" fmla="*/ 773025 h 1138862"/>
                <a:gd name="connsiteX1751" fmla="*/ 1965082 w 3785343"/>
                <a:gd name="connsiteY1751" fmla="*/ 773025 h 1138862"/>
                <a:gd name="connsiteX1752" fmla="*/ 1967181 w 3785343"/>
                <a:gd name="connsiteY1752" fmla="*/ 773025 h 1138862"/>
                <a:gd name="connsiteX1753" fmla="*/ 1967181 w 3785343"/>
                <a:gd name="connsiteY1753" fmla="*/ 774403 h 1138862"/>
                <a:gd name="connsiteX1754" fmla="*/ 1968135 w 3785343"/>
                <a:gd name="connsiteY1754" fmla="*/ 774403 h 1138862"/>
                <a:gd name="connsiteX1755" fmla="*/ 1968135 w 3785343"/>
                <a:gd name="connsiteY1755" fmla="*/ 775781 h 1138862"/>
                <a:gd name="connsiteX1756" fmla="*/ 1971378 w 3785343"/>
                <a:gd name="connsiteY1756" fmla="*/ 775781 h 1138862"/>
                <a:gd name="connsiteX1757" fmla="*/ 1972332 w 3785343"/>
                <a:gd name="connsiteY1757" fmla="*/ 775781 h 1138862"/>
                <a:gd name="connsiteX1758" fmla="*/ 1976530 w 3785343"/>
                <a:gd name="connsiteY1758" fmla="*/ 775781 h 1138862"/>
                <a:gd name="connsiteX1759" fmla="*/ 1976530 w 3785343"/>
                <a:gd name="connsiteY1759" fmla="*/ 776963 h 1138862"/>
                <a:gd name="connsiteX1760" fmla="*/ 1979583 w 3785343"/>
                <a:gd name="connsiteY1760" fmla="*/ 776963 h 1138862"/>
                <a:gd name="connsiteX1761" fmla="*/ 1980728 w 3785343"/>
                <a:gd name="connsiteY1761" fmla="*/ 776963 h 1138862"/>
                <a:gd name="connsiteX1762" fmla="*/ 1981682 w 3785343"/>
                <a:gd name="connsiteY1762" fmla="*/ 776963 h 1138862"/>
                <a:gd name="connsiteX1763" fmla="*/ 1981682 w 3785343"/>
                <a:gd name="connsiteY1763" fmla="*/ 781097 h 1138862"/>
                <a:gd name="connsiteX1764" fmla="*/ 1982827 w 3785343"/>
                <a:gd name="connsiteY1764" fmla="*/ 781097 h 1138862"/>
                <a:gd name="connsiteX1765" fmla="*/ 1983781 w 3785343"/>
                <a:gd name="connsiteY1765" fmla="*/ 781097 h 1138862"/>
                <a:gd name="connsiteX1766" fmla="*/ 1983781 w 3785343"/>
                <a:gd name="connsiteY1766" fmla="*/ 783657 h 1138862"/>
                <a:gd name="connsiteX1767" fmla="*/ 1984735 w 3785343"/>
                <a:gd name="connsiteY1767" fmla="*/ 783657 h 1138862"/>
                <a:gd name="connsiteX1768" fmla="*/ 1987978 w 3785343"/>
                <a:gd name="connsiteY1768" fmla="*/ 783657 h 1138862"/>
                <a:gd name="connsiteX1769" fmla="*/ 1991985 w 3785343"/>
                <a:gd name="connsiteY1769" fmla="*/ 783657 h 1138862"/>
                <a:gd name="connsiteX1770" fmla="*/ 1991985 w 3785343"/>
                <a:gd name="connsiteY1770" fmla="*/ 785035 h 1138862"/>
                <a:gd name="connsiteX1771" fmla="*/ 1993130 w 3785343"/>
                <a:gd name="connsiteY1771" fmla="*/ 785035 h 1138862"/>
                <a:gd name="connsiteX1772" fmla="*/ 1994084 w 3785343"/>
                <a:gd name="connsiteY1772" fmla="*/ 785035 h 1138862"/>
                <a:gd name="connsiteX1773" fmla="*/ 1994084 w 3785343"/>
                <a:gd name="connsiteY1773" fmla="*/ 786414 h 1138862"/>
                <a:gd name="connsiteX1774" fmla="*/ 1997328 w 3785343"/>
                <a:gd name="connsiteY1774" fmla="*/ 786414 h 1138862"/>
                <a:gd name="connsiteX1775" fmla="*/ 1999426 w 3785343"/>
                <a:gd name="connsiteY1775" fmla="*/ 786414 h 1138862"/>
                <a:gd name="connsiteX1776" fmla="*/ 2001335 w 3785343"/>
                <a:gd name="connsiteY1776" fmla="*/ 786414 h 1138862"/>
                <a:gd name="connsiteX1777" fmla="*/ 2002479 w 3785343"/>
                <a:gd name="connsiteY1777" fmla="*/ 786414 h 1138862"/>
                <a:gd name="connsiteX1778" fmla="*/ 2005532 w 3785343"/>
                <a:gd name="connsiteY1778" fmla="*/ 786414 h 1138862"/>
                <a:gd name="connsiteX1779" fmla="*/ 2007631 w 3785343"/>
                <a:gd name="connsiteY1779" fmla="*/ 786414 h 1138862"/>
                <a:gd name="connsiteX1780" fmla="*/ 2010684 w 3785343"/>
                <a:gd name="connsiteY1780" fmla="*/ 786414 h 1138862"/>
                <a:gd name="connsiteX1781" fmla="*/ 2013737 w 3785343"/>
                <a:gd name="connsiteY1781" fmla="*/ 786414 h 1138862"/>
                <a:gd name="connsiteX1782" fmla="*/ 2013737 w 3785343"/>
                <a:gd name="connsiteY1782" fmla="*/ 787792 h 1138862"/>
                <a:gd name="connsiteX1783" fmla="*/ 2014882 w 3785343"/>
                <a:gd name="connsiteY1783" fmla="*/ 787792 h 1138862"/>
                <a:gd name="connsiteX1784" fmla="*/ 2014882 w 3785343"/>
                <a:gd name="connsiteY1784" fmla="*/ 789170 h 1138862"/>
                <a:gd name="connsiteX1785" fmla="*/ 2015835 w 3785343"/>
                <a:gd name="connsiteY1785" fmla="*/ 789170 h 1138862"/>
                <a:gd name="connsiteX1786" fmla="*/ 2015835 w 3785343"/>
                <a:gd name="connsiteY1786" fmla="*/ 790549 h 1138862"/>
                <a:gd name="connsiteX1787" fmla="*/ 2016980 w 3785343"/>
                <a:gd name="connsiteY1787" fmla="*/ 790549 h 1138862"/>
                <a:gd name="connsiteX1788" fmla="*/ 2017934 w 3785343"/>
                <a:gd name="connsiteY1788" fmla="*/ 790549 h 1138862"/>
                <a:gd name="connsiteX1789" fmla="*/ 2020033 w 3785343"/>
                <a:gd name="connsiteY1789" fmla="*/ 790549 h 1138862"/>
                <a:gd name="connsiteX1790" fmla="*/ 2020987 w 3785343"/>
                <a:gd name="connsiteY1790" fmla="*/ 790549 h 1138862"/>
                <a:gd name="connsiteX1791" fmla="*/ 2023086 w 3785343"/>
                <a:gd name="connsiteY1791" fmla="*/ 790549 h 1138862"/>
                <a:gd name="connsiteX1792" fmla="*/ 2024231 w 3785343"/>
                <a:gd name="connsiteY1792" fmla="*/ 790549 h 1138862"/>
                <a:gd name="connsiteX1793" fmla="*/ 2026330 w 3785343"/>
                <a:gd name="connsiteY1793" fmla="*/ 790549 h 1138862"/>
                <a:gd name="connsiteX1794" fmla="*/ 2029382 w 3785343"/>
                <a:gd name="connsiteY1794" fmla="*/ 790549 h 1138862"/>
                <a:gd name="connsiteX1795" fmla="*/ 2029382 w 3785343"/>
                <a:gd name="connsiteY1795" fmla="*/ 791927 h 1138862"/>
                <a:gd name="connsiteX1796" fmla="*/ 2030337 w 3785343"/>
                <a:gd name="connsiteY1796" fmla="*/ 791927 h 1138862"/>
                <a:gd name="connsiteX1797" fmla="*/ 2034534 w 3785343"/>
                <a:gd name="connsiteY1797" fmla="*/ 791927 h 1138862"/>
                <a:gd name="connsiteX1798" fmla="*/ 2035679 w 3785343"/>
                <a:gd name="connsiteY1798" fmla="*/ 791927 h 1138862"/>
                <a:gd name="connsiteX1799" fmla="*/ 2035679 w 3785343"/>
                <a:gd name="connsiteY1799" fmla="*/ 793305 h 1138862"/>
                <a:gd name="connsiteX1800" fmla="*/ 2036633 w 3785343"/>
                <a:gd name="connsiteY1800" fmla="*/ 793305 h 1138862"/>
                <a:gd name="connsiteX1801" fmla="*/ 2038732 w 3785343"/>
                <a:gd name="connsiteY1801" fmla="*/ 793305 h 1138862"/>
                <a:gd name="connsiteX1802" fmla="*/ 2040831 w 3785343"/>
                <a:gd name="connsiteY1802" fmla="*/ 793305 h 1138862"/>
                <a:gd name="connsiteX1803" fmla="*/ 2043884 w 3785343"/>
                <a:gd name="connsiteY1803" fmla="*/ 793305 h 1138862"/>
                <a:gd name="connsiteX1804" fmla="*/ 2045982 w 3785343"/>
                <a:gd name="connsiteY1804" fmla="*/ 793305 h 1138862"/>
                <a:gd name="connsiteX1805" fmla="*/ 2045982 w 3785343"/>
                <a:gd name="connsiteY1805" fmla="*/ 794683 h 1138862"/>
                <a:gd name="connsiteX1806" fmla="*/ 2049035 w 3785343"/>
                <a:gd name="connsiteY1806" fmla="*/ 794683 h 1138862"/>
                <a:gd name="connsiteX1807" fmla="*/ 2050180 w 3785343"/>
                <a:gd name="connsiteY1807" fmla="*/ 794683 h 1138862"/>
                <a:gd name="connsiteX1808" fmla="*/ 2050180 w 3785343"/>
                <a:gd name="connsiteY1808" fmla="*/ 796062 h 1138862"/>
                <a:gd name="connsiteX1809" fmla="*/ 2052279 w 3785343"/>
                <a:gd name="connsiteY1809" fmla="*/ 796062 h 1138862"/>
                <a:gd name="connsiteX1810" fmla="*/ 2053233 w 3785343"/>
                <a:gd name="connsiteY1810" fmla="*/ 796062 h 1138862"/>
                <a:gd name="connsiteX1811" fmla="*/ 2054187 w 3785343"/>
                <a:gd name="connsiteY1811" fmla="*/ 796062 h 1138862"/>
                <a:gd name="connsiteX1812" fmla="*/ 2055332 w 3785343"/>
                <a:gd name="connsiteY1812" fmla="*/ 796062 h 1138862"/>
                <a:gd name="connsiteX1813" fmla="*/ 2055332 w 3785343"/>
                <a:gd name="connsiteY1813" fmla="*/ 797440 h 1138862"/>
                <a:gd name="connsiteX1814" fmla="*/ 2056286 w 3785343"/>
                <a:gd name="connsiteY1814" fmla="*/ 797440 h 1138862"/>
                <a:gd name="connsiteX1815" fmla="*/ 2056286 w 3785343"/>
                <a:gd name="connsiteY1815" fmla="*/ 798818 h 1138862"/>
                <a:gd name="connsiteX1816" fmla="*/ 2059529 w 3785343"/>
                <a:gd name="connsiteY1816" fmla="*/ 798818 h 1138862"/>
                <a:gd name="connsiteX1817" fmla="*/ 2061437 w 3785343"/>
                <a:gd name="connsiteY1817" fmla="*/ 798818 h 1138862"/>
                <a:gd name="connsiteX1818" fmla="*/ 2062582 w 3785343"/>
                <a:gd name="connsiteY1818" fmla="*/ 798818 h 1138862"/>
                <a:gd name="connsiteX1819" fmla="*/ 2062582 w 3785343"/>
                <a:gd name="connsiteY1819" fmla="*/ 800394 h 1138862"/>
                <a:gd name="connsiteX1820" fmla="*/ 2063536 w 3785343"/>
                <a:gd name="connsiteY1820" fmla="*/ 800394 h 1138862"/>
                <a:gd name="connsiteX1821" fmla="*/ 2063536 w 3785343"/>
                <a:gd name="connsiteY1821" fmla="*/ 801772 h 1138862"/>
                <a:gd name="connsiteX1822" fmla="*/ 2066589 w 3785343"/>
                <a:gd name="connsiteY1822" fmla="*/ 801772 h 1138862"/>
                <a:gd name="connsiteX1823" fmla="*/ 2067734 w 3785343"/>
                <a:gd name="connsiteY1823" fmla="*/ 801772 h 1138862"/>
                <a:gd name="connsiteX1824" fmla="*/ 2068688 w 3785343"/>
                <a:gd name="connsiteY1824" fmla="*/ 801772 h 1138862"/>
                <a:gd name="connsiteX1825" fmla="*/ 2074030 w 3785343"/>
                <a:gd name="connsiteY1825" fmla="*/ 801772 h 1138862"/>
                <a:gd name="connsiteX1826" fmla="*/ 2080136 w 3785343"/>
                <a:gd name="connsiteY1826" fmla="*/ 801772 h 1138862"/>
                <a:gd name="connsiteX1827" fmla="*/ 2081281 w 3785343"/>
                <a:gd name="connsiteY1827" fmla="*/ 801772 h 1138862"/>
                <a:gd name="connsiteX1828" fmla="*/ 2083189 w 3785343"/>
                <a:gd name="connsiteY1828" fmla="*/ 801772 h 1138862"/>
                <a:gd name="connsiteX1829" fmla="*/ 2085288 w 3785343"/>
                <a:gd name="connsiteY1829" fmla="*/ 801772 h 1138862"/>
                <a:gd name="connsiteX1830" fmla="*/ 2085288 w 3785343"/>
                <a:gd name="connsiteY1830" fmla="*/ 803150 h 1138862"/>
                <a:gd name="connsiteX1831" fmla="*/ 2086433 w 3785343"/>
                <a:gd name="connsiteY1831" fmla="*/ 803150 h 1138862"/>
                <a:gd name="connsiteX1832" fmla="*/ 2087387 w 3785343"/>
                <a:gd name="connsiteY1832" fmla="*/ 803150 h 1138862"/>
                <a:gd name="connsiteX1833" fmla="*/ 2090440 w 3785343"/>
                <a:gd name="connsiteY1833" fmla="*/ 803150 h 1138862"/>
                <a:gd name="connsiteX1834" fmla="*/ 2091584 w 3785343"/>
                <a:gd name="connsiteY1834" fmla="*/ 803150 h 1138862"/>
                <a:gd name="connsiteX1835" fmla="*/ 2092538 w 3785343"/>
                <a:gd name="connsiteY1835" fmla="*/ 803150 h 1138862"/>
                <a:gd name="connsiteX1836" fmla="*/ 2094637 w 3785343"/>
                <a:gd name="connsiteY1836" fmla="*/ 803150 h 1138862"/>
                <a:gd name="connsiteX1837" fmla="*/ 2095782 w 3785343"/>
                <a:gd name="connsiteY1837" fmla="*/ 803150 h 1138862"/>
                <a:gd name="connsiteX1838" fmla="*/ 2095782 w 3785343"/>
                <a:gd name="connsiteY1838" fmla="*/ 804528 h 1138862"/>
                <a:gd name="connsiteX1839" fmla="*/ 2098835 w 3785343"/>
                <a:gd name="connsiteY1839" fmla="*/ 804528 h 1138862"/>
                <a:gd name="connsiteX1840" fmla="*/ 2099789 w 3785343"/>
                <a:gd name="connsiteY1840" fmla="*/ 804528 h 1138862"/>
                <a:gd name="connsiteX1841" fmla="*/ 2099789 w 3785343"/>
                <a:gd name="connsiteY1841" fmla="*/ 805907 h 1138862"/>
                <a:gd name="connsiteX1842" fmla="*/ 2100934 w 3785343"/>
                <a:gd name="connsiteY1842" fmla="*/ 805907 h 1138862"/>
                <a:gd name="connsiteX1843" fmla="*/ 2103987 w 3785343"/>
                <a:gd name="connsiteY1843" fmla="*/ 805907 h 1138862"/>
                <a:gd name="connsiteX1844" fmla="*/ 2105131 w 3785343"/>
                <a:gd name="connsiteY1844" fmla="*/ 805907 h 1138862"/>
                <a:gd name="connsiteX1845" fmla="*/ 2106085 w 3785343"/>
                <a:gd name="connsiteY1845" fmla="*/ 805907 h 1138862"/>
                <a:gd name="connsiteX1846" fmla="*/ 2106085 w 3785343"/>
                <a:gd name="connsiteY1846" fmla="*/ 807482 h 1138862"/>
                <a:gd name="connsiteX1847" fmla="*/ 2108184 w 3785343"/>
                <a:gd name="connsiteY1847" fmla="*/ 807482 h 1138862"/>
                <a:gd name="connsiteX1848" fmla="*/ 2109138 w 3785343"/>
                <a:gd name="connsiteY1848" fmla="*/ 807482 h 1138862"/>
                <a:gd name="connsiteX1849" fmla="*/ 2109138 w 3785343"/>
                <a:gd name="connsiteY1849" fmla="*/ 808860 h 1138862"/>
                <a:gd name="connsiteX1850" fmla="*/ 2110283 w 3785343"/>
                <a:gd name="connsiteY1850" fmla="*/ 808860 h 1138862"/>
                <a:gd name="connsiteX1851" fmla="*/ 2111237 w 3785343"/>
                <a:gd name="connsiteY1851" fmla="*/ 808860 h 1138862"/>
                <a:gd name="connsiteX1852" fmla="*/ 2112191 w 3785343"/>
                <a:gd name="connsiteY1852" fmla="*/ 808860 h 1138862"/>
                <a:gd name="connsiteX1853" fmla="*/ 2116389 w 3785343"/>
                <a:gd name="connsiteY1853" fmla="*/ 808860 h 1138862"/>
                <a:gd name="connsiteX1854" fmla="*/ 2117534 w 3785343"/>
                <a:gd name="connsiteY1854" fmla="*/ 808860 h 1138862"/>
                <a:gd name="connsiteX1855" fmla="*/ 2119632 w 3785343"/>
                <a:gd name="connsiteY1855" fmla="*/ 808860 h 1138862"/>
                <a:gd name="connsiteX1856" fmla="*/ 2122685 w 3785343"/>
                <a:gd name="connsiteY1856" fmla="*/ 808860 h 1138862"/>
                <a:gd name="connsiteX1857" fmla="*/ 2122685 w 3785343"/>
                <a:gd name="connsiteY1857" fmla="*/ 810238 h 1138862"/>
                <a:gd name="connsiteX1858" fmla="*/ 2123639 w 3785343"/>
                <a:gd name="connsiteY1858" fmla="*/ 810238 h 1138862"/>
                <a:gd name="connsiteX1859" fmla="*/ 2126883 w 3785343"/>
                <a:gd name="connsiteY1859" fmla="*/ 810238 h 1138862"/>
                <a:gd name="connsiteX1860" fmla="*/ 2132989 w 3785343"/>
                <a:gd name="connsiteY1860" fmla="*/ 810238 h 1138862"/>
                <a:gd name="connsiteX1861" fmla="*/ 2133943 w 3785343"/>
                <a:gd name="connsiteY1861" fmla="*/ 810238 h 1138862"/>
                <a:gd name="connsiteX1862" fmla="*/ 2137186 w 3785343"/>
                <a:gd name="connsiteY1862" fmla="*/ 810238 h 1138862"/>
                <a:gd name="connsiteX1863" fmla="*/ 2137186 w 3785343"/>
                <a:gd name="connsiteY1863" fmla="*/ 813192 h 1138862"/>
                <a:gd name="connsiteX1864" fmla="*/ 2139285 w 3785343"/>
                <a:gd name="connsiteY1864" fmla="*/ 813192 h 1138862"/>
                <a:gd name="connsiteX1865" fmla="*/ 2139285 w 3785343"/>
                <a:gd name="connsiteY1865" fmla="*/ 814570 h 1138862"/>
                <a:gd name="connsiteX1866" fmla="*/ 2140239 w 3785343"/>
                <a:gd name="connsiteY1866" fmla="*/ 814570 h 1138862"/>
                <a:gd name="connsiteX1867" fmla="*/ 2141384 w 3785343"/>
                <a:gd name="connsiteY1867" fmla="*/ 814570 h 1138862"/>
                <a:gd name="connsiteX1868" fmla="*/ 2141384 w 3785343"/>
                <a:gd name="connsiteY1868" fmla="*/ 816145 h 1138862"/>
                <a:gd name="connsiteX1869" fmla="*/ 2142338 w 3785343"/>
                <a:gd name="connsiteY1869" fmla="*/ 816145 h 1138862"/>
                <a:gd name="connsiteX1870" fmla="*/ 2144437 w 3785343"/>
                <a:gd name="connsiteY1870" fmla="*/ 816145 h 1138862"/>
                <a:gd name="connsiteX1871" fmla="*/ 2145391 w 3785343"/>
                <a:gd name="connsiteY1871" fmla="*/ 816145 h 1138862"/>
                <a:gd name="connsiteX1872" fmla="*/ 2145391 w 3785343"/>
                <a:gd name="connsiteY1872" fmla="*/ 817524 h 1138862"/>
                <a:gd name="connsiteX1873" fmla="*/ 2146536 w 3785343"/>
                <a:gd name="connsiteY1873" fmla="*/ 817524 h 1138862"/>
                <a:gd name="connsiteX1874" fmla="*/ 2147490 w 3785343"/>
                <a:gd name="connsiteY1874" fmla="*/ 817524 h 1138862"/>
                <a:gd name="connsiteX1875" fmla="*/ 2148635 w 3785343"/>
                <a:gd name="connsiteY1875" fmla="*/ 817524 h 1138862"/>
                <a:gd name="connsiteX1876" fmla="*/ 2151687 w 3785343"/>
                <a:gd name="connsiteY1876" fmla="*/ 817524 h 1138862"/>
                <a:gd name="connsiteX1877" fmla="*/ 2153786 w 3785343"/>
                <a:gd name="connsiteY1877" fmla="*/ 817524 h 1138862"/>
                <a:gd name="connsiteX1878" fmla="*/ 2153786 w 3785343"/>
                <a:gd name="connsiteY1878" fmla="*/ 819099 h 1138862"/>
                <a:gd name="connsiteX1879" fmla="*/ 2155885 w 3785343"/>
                <a:gd name="connsiteY1879" fmla="*/ 819099 h 1138862"/>
                <a:gd name="connsiteX1880" fmla="*/ 2158938 w 3785343"/>
                <a:gd name="connsiteY1880" fmla="*/ 819099 h 1138862"/>
                <a:gd name="connsiteX1881" fmla="*/ 2158938 w 3785343"/>
                <a:gd name="connsiteY1881" fmla="*/ 820477 h 1138862"/>
                <a:gd name="connsiteX1882" fmla="*/ 2159892 w 3785343"/>
                <a:gd name="connsiteY1882" fmla="*/ 820477 h 1138862"/>
                <a:gd name="connsiteX1883" fmla="*/ 2159892 w 3785343"/>
                <a:gd name="connsiteY1883" fmla="*/ 822052 h 1138862"/>
                <a:gd name="connsiteX1884" fmla="*/ 2161991 w 3785343"/>
                <a:gd name="connsiteY1884" fmla="*/ 822052 h 1138862"/>
                <a:gd name="connsiteX1885" fmla="*/ 2163136 w 3785343"/>
                <a:gd name="connsiteY1885" fmla="*/ 822052 h 1138862"/>
                <a:gd name="connsiteX1886" fmla="*/ 2166189 w 3785343"/>
                <a:gd name="connsiteY1886" fmla="*/ 822052 h 1138862"/>
                <a:gd name="connsiteX1887" fmla="*/ 2166189 w 3785343"/>
                <a:gd name="connsiteY1887" fmla="*/ 823431 h 1138862"/>
                <a:gd name="connsiteX1888" fmla="*/ 2168287 w 3785343"/>
                <a:gd name="connsiteY1888" fmla="*/ 823431 h 1138862"/>
                <a:gd name="connsiteX1889" fmla="*/ 2170386 w 3785343"/>
                <a:gd name="connsiteY1889" fmla="*/ 823431 h 1138862"/>
                <a:gd name="connsiteX1890" fmla="*/ 2170386 w 3785343"/>
                <a:gd name="connsiteY1890" fmla="*/ 825006 h 1138862"/>
                <a:gd name="connsiteX1891" fmla="*/ 2175538 w 3785343"/>
                <a:gd name="connsiteY1891" fmla="*/ 825006 h 1138862"/>
                <a:gd name="connsiteX1892" fmla="*/ 2176492 w 3785343"/>
                <a:gd name="connsiteY1892" fmla="*/ 825006 h 1138862"/>
                <a:gd name="connsiteX1893" fmla="*/ 2176492 w 3785343"/>
                <a:gd name="connsiteY1893" fmla="*/ 826384 h 1138862"/>
                <a:gd name="connsiteX1894" fmla="*/ 2180689 w 3785343"/>
                <a:gd name="connsiteY1894" fmla="*/ 826384 h 1138862"/>
                <a:gd name="connsiteX1895" fmla="*/ 2182788 w 3785343"/>
                <a:gd name="connsiteY1895" fmla="*/ 826384 h 1138862"/>
                <a:gd name="connsiteX1896" fmla="*/ 2183742 w 3785343"/>
                <a:gd name="connsiteY1896" fmla="*/ 826384 h 1138862"/>
                <a:gd name="connsiteX1897" fmla="*/ 2185841 w 3785343"/>
                <a:gd name="connsiteY1897" fmla="*/ 826384 h 1138862"/>
                <a:gd name="connsiteX1898" fmla="*/ 2190039 w 3785343"/>
                <a:gd name="connsiteY1898" fmla="*/ 826384 h 1138862"/>
                <a:gd name="connsiteX1899" fmla="*/ 2192138 w 3785343"/>
                <a:gd name="connsiteY1899" fmla="*/ 826384 h 1138862"/>
                <a:gd name="connsiteX1900" fmla="*/ 2196145 w 3785343"/>
                <a:gd name="connsiteY1900" fmla="*/ 826384 h 1138862"/>
                <a:gd name="connsiteX1901" fmla="*/ 2200342 w 3785343"/>
                <a:gd name="connsiteY1901" fmla="*/ 826384 h 1138862"/>
                <a:gd name="connsiteX1902" fmla="*/ 2200342 w 3785343"/>
                <a:gd name="connsiteY1902" fmla="*/ 827959 h 1138862"/>
                <a:gd name="connsiteX1903" fmla="*/ 2205494 w 3785343"/>
                <a:gd name="connsiteY1903" fmla="*/ 827959 h 1138862"/>
                <a:gd name="connsiteX1904" fmla="*/ 2208738 w 3785343"/>
                <a:gd name="connsiteY1904" fmla="*/ 827959 h 1138862"/>
                <a:gd name="connsiteX1905" fmla="*/ 2208738 w 3785343"/>
                <a:gd name="connsiteY1905" fmla="*/ 829338 h 1138862"/>
                <a:gd name="connsiteX1906" fmla="*/ 2211790 w 3785343"/>
                <a:gd name="connsiteY1906" fmla="*/ 829338 h 1138862"/>
                <a:gd name="connsiteX1907" fmla="*/ 2216942 w 3785343"/>
                <a:gd name="connsiteY1907" fmla="*/ 829338 h 1138862"/>
                <a:gd name="connsiteX1908" fmla="*/ 2218087 w 3785343"/>
                <a:gd name="connsiteY1908" fmla="*/ 829338 h 1138862"/>
                <a:gd name="connsiteX1909" fmla="*/ 2219995 w 3785343"/>
                <a:gd name="connsiteY1909" fmla="*/ 829338 h 1138862"/>
                <a:gd name="connsiteX1910" fmla="*/ 2228390 w 3785343"/>
                <a:gd name="connsiteY1910" fmla="*/ 829338 h 1138862"/>
                <a:gd name="connsiteX1911" fmla="*/ 2228390 w 3785343"/>
                <a:gd name="connsiteY1911" fmla="*/ 830913 h 1138862"/>
                <a:gd name="connsiteX1912" fmla="*/ 2233542 w 3785343"/>
                <a:gd name="connsiteY1912" fmla="*/ 830913 h 1138862"/>
                <a:gd name="connsiteX1913" fmla="*/ 2235641 w 3785343"/>
                <a:gd name="connsiteY1913" fmla="*/ 830913 h 1138862"/>
                <a:gd name="connsiteX1914" fmla="*/ 2239839 w 3785343"/>
                <a:gd name="connsiteY1914" fmla="*/ 830913 h 1138862"/>
                <a:gd name="connsiteX1915" fmla="*/ 2240792 w 3785343"/>
                <a:gd name="connsiteY1915" fmla="*/ 830913 h 1138862"/>
                <a:gd name="connsiteX1916" fmla="*/ 2247089 w 3785343"/>
                <a:gd name="connsiteY1916" fmla="*/ 830913 h 1138862"/>
                <a:gd name="connsiteX1917" fmla="*/ 2251096 w 3785343"/>
                <a:gd name="connsiteY1917" fmla="*/ 830913 h 1138862"/>
                <a:gd name="connsiteX1918" fmla="*/ 2251096 w 3785343"/>
                <a:gd name="connsiteY1918" fmla="*/ 832488 h 1138862"/>
                <a:gd name="connsiteX1919" fmla="*/ 2252241 w 3785343"/>
                <a:gd name="connsiteY1919" fmla="*/ 832488 h 1138862"/>
                <a:gd name="connsiteX1920" fmla="*/ 2252241 w 3785343"/>
                <a:gd name="connsiteY1920" fmla="*/ 835442 h 1138862"/>
                <a:gd name="connsiteX1921" fmla="*/ 2254339 w 3785343"/>
                <a:gd name="connsiteY1921" fmla="*/ 835442 h 1138862"/>
                <a:gd name="connsiteX1922" fmla="*/ 2256438 w 3785343"/>
                <a:gd name="connsiteY1922" fmla="*/ 835442 h 1138862"/>
                <a:gd name="connsiteX1923" fmla="*/ 2261590 w 3785343"/>
                <a:gd name="connsiteY1923" fmla="*/ 835442 h 1138862"/>
                <a:gd name="connsiteX1924" fmla="*/ 2263689 w 3785343"/>
                <a:gd name="connsiteY1924" fmla="*/ 835442 h 1138862"/>
                <a:gd name="connsiteX1925" fmla="*/ 2264643 w 3785343"/>
                <a:gd name="connsiteY1925" fmla="*/ 835442 h 1138862"/>
                <a:gd name="connsiteX1926" fmla="*/ 2266742 w 3785343"/>
                <a:gd name="connsiteY1926" fmla="*/ 835442 h 1138862"/>
                <a:gd name="connsiteX1927" fmla="*/ 2268841 w 3785343"/>
                <a:gd name="connsiteY1927" fmla="*/ 835442 h 1138862"/>
                <a:gd name="connsiteX1928" fmla="*/ 2272847 w 3785343"/>
                <a:gd name="connsiteY1928" fmla="*/ 835442 h 1138862"/>
                <a:gd name="connsiteX1929" fmla="*/ 2272847 w 3785343"/>
                <a:gd name="connsiteY1929" fmla="*/ 837017 h 1138862"/>
                <a:gd name="connsiteX1930" fmla="*/ 2276091 w 3785343"/>
                <a:gd name="connsiteY1930" fmla="*/ 837017 h 1138862"/>
                <a:gd name="connsiteX1931" fmla="*/ 2278190 w 3785343"/>
                <a:gd name="connsiteY1931" fmla="*/ 837017 h 1138862"/>
                <a:gd name="connsiteX1932" fmla="*/ 2278190 w 3785343"/>
                <a:gd name="connsiteY1932" fmla="*/ 838592 h 1138862"/>
                <a:gd name="connsiteX1933" fmla="*/ 2280098 w 3785343"/>
                <a:gd name="connsiteY1933" fmla="*/ 838592 h 1138862"/>
                <a:gd name="connsiteX1934" fmla="*/ 2280098 w 3785343"/>
                <a:gd name="connsiteY1934" fmla="*/ 840167 h 1138862"/>
                <a:gd name="connsiteX1935" fmla="*/ 2285440 w 3785343"/>
                <a:gd name="connsiteY1935" fmla="*/ 840167 h 1138862"/>
                <a:gd name="connsiteX1936" fmla="*/ 2288493 w 3785343"/>
                <a:gd name="connsiteY1936" fmla="*/ 840167 h 1138862"/>
                <a:gd name="connsiteX1937" fmla="*/ 2290592 w 3785343"/>
                <a:gd name="connsiteY1937" fmla="*/ 840167 h 1138862"/>
                <a:gd name="connsiteX1938" fmla="*/ 2291546 w 3785343"/>
                <a:gd name="connsiteY1938" fmla="*/ 840167 h 1138862"/>
                <a:gd name="connsiteX1939" fmla="*/ 2294599 w 3785343"/>
                <a:gd name="connsiteY1939" fmla="*/ 840167 h 1138862"/>
                <a:gd name="connsiteX1940" fmla="*/ 2296698 w 3785343"/>
                <a:gd name="connsiteY1940" fmla="*/ 840167 h 1138862"/>
                <a:gd name="connsiteX1941" fmla="*/ 2296698 w 3785343"/>
                <a:gd name="connsiteY1941" fmla="*/ 841545 h 1138862"/>
                <a:gd name="connsiteX1942" fmla="*/ 2298797 w 3785343"/>
                <a:gd name="connsiteY1942" fmla="*/ 841545 h 1138862"/>
                <a:gd name="connsiteX1943" fmla="*/ 2299941 w 3785343"/>
                <a:gd name="connsiteY1943" fmla="*/ 841545 h 1138862"/>
                <a:gd name="connsiteX1944" fmla="*/ 2299941 w 3785343"/>
                <a:gd name="connsiteY1944" fmla="*/ 843121 h 1138862"/>
                <a:gd name="connsiteX1945" fmla="*/ 2300896 w 3785343"/>
                <a:gd name="connsiteY1945" fmla="*/ 843121 h 1138862"/>
                <a:gd name="connsiteX1946" fmla="*/ 2301850 w 3785343"/>
                <a:gd name="connsiteY1946" fmla="*/ 843121 h 1138862"/>
                <a:gd name="connsiteX1947" fmla="*/ 2308146 w 3785343"/>
                <a:gd name="connsiteY1947" fmla="*/ 843121 h 1138862"/>
                <a:gd name="connsiteX1948" fmla="*/ 2308146 w 3785343"/>
                <a:gd name="connsiteY1948" fmla="*/ 844696 h 1138862"/>
                <a:gd name="connsiteX1949" fmla="*/ 2311199 w 3785343"/>
                <a:gd name="connsiteY1949" fmla="*/ 844696 h 1138862"/>
                <a:gd name="connsiteX1950" fmla="*/ 2311199 w 3785343"/>
                <a:gd name="connsiteY1950" fmla="*/ 847846 h 1138862"/>
                <a:gd name="connsiteX1951" fmla="*/ 2314443 w 3785343"/>
                <a:gd name="connsiteY1951" fmla="*/ 847846 h 1138862"/>
                <a:gd name="connsiteX1952" fmla="*/ 2318640 w 3785343"/>
                <a:gd name="connsiteY1952" fmla="*/ 847846 h 1138862"/>
                <a:gd name="connsiteX1953" fmla="*/ 2325891 w 3785343"/>
                <a:gd name="connsiteY1953" fmla="*/ 847846 h 1138862"/>
                <a:gd name="connsiteX1954" fmla="*/ 2326845 w 3785343"/>
                <a:gd name="connsiteY1954" fmla="*/ 847846 h 1138862"/>
                <a:gd name="connsiteX1955" fmla="*/ 2326845 w 3785343"/>
                <a:gd name="connsiteY1955" fmla="*/ 849421 h 1138862"/>
                <a:gd name="connsiteX1956" fmla="*/ 2328944 w 3785343"/>
                <a:gd name="connsiteY1956" fmla="*/ 849421 h 1138862"/>
                <a:gd name="connsiteX1957" fmla="*/ 2329898 w 3785343"/>
                <a:gd name="connsiteY1957" fmla="*/ 849421 h 1138862"/>
                <a:gd name="connsiteX1958" fmla="*/ 2331042 w 3785343"/>
                <a:gd name="connsiteY1958" fmla="*/ 849421 h 1138862"/>
                <a:gd name="connsiteX1959" fmla="*/ 2345543 w 3785343"/>
                <a:gd name="connsiteY1959" fmla="*/ 849421 h 1138862"/>
                <a:gd name="connsiteX1960" fmla="*/ 2346497 w 3785343"/>
                <a:gd name="connsiteY1960" fmla="*/ 849421 h 1138862"/>
                <a:gd name="connsiteX1961" fmla="*/ 2348596 w 3785343"/>
                <a:gd name="connsiteY1961" fmla="*/ 849421 h 1138862"/>
                <a:gd name="connsiteX1962" fmla="*/ 2354893 w 3785343"/>
                <a:gd name="connsiteY1962" fmla="*/ 849421 h 1138862"/>
                <a:gd name="connsiteX1963" fmla="*/ 2354893 w 3785343"/>
                <a:gd name="connsiteY1963" fmla="*/ 852572 h 1138862"/>
                <a:gd name="connsiteX1964" fmla="*/ 2355847 w 3785343"/>
                <a:gd name="connsiteY1964" fmla="*/ 852572 h 1138862"/>
                <a:gd name="connsiteX1965" fmla="*/ 2359091 w 3785343"/>
                <a:gd name="connsiteY1965" fmla="*/ 852572 h 1138862"/>
                <a:gd name="connsiteX1966" fmla="*/ 2360044 w 3785343"/>
                <a:gd name="connsiteY1966" fmla="*/ 852572 h 1138862"/>
                <a:gd name="connsiteX1967" fmla="*/ 2364242 w 3785343"/>
                <a:gd name="connsiteY1967" fmla="*/ 852572 h 1138862"/>
                <a:gd name="connsiteX1968" fmla="*/ 2364242 w 3785343"/>
                <a:gd name="connsiteY1968" fmla="*/ 854147 h 1138862"/>
                <a:gd name="connsiteX1969" fmla="*/ 2368249 w 3785343"/>
                <a:gd name="connsiteY1969" fmla="*/ 854147 h 1138862"/>
                <a:gd name="connsiteX1970" fmla="*/ 2368249 w 3785343"/>
                <a:gd name="connsiteY1970" fmla="*/ 855722 h 1138862"/>
                <a:gd name="connsiteX1971" fmla="*/ 2369394 w 3785343"/>
                <a:gd name="connsiteY1971" fmla="*/ 855722 h 1138862"/>
                <a:gd name="connsiteX1972" fmla="*/ 2370348 w 3785343"/>
                <a:gd name="connsiteY1972" fmla="*/ 855722 h 1138862"/>
                <a:gd name="connsiteX1973" fmla="*/ 2370348 w 3785343"/>
                <a:gd name="connsiteY1973" fmla="*/ 857297 h 1138862"/>
                <a:gd name="connsiteX1974" fmla="*/ 2373591 w 3785343"/>
                <a:gd name="connsiteY1974" fmla="*/ 857297 h 1138862"/>
                <a:gd name="connsiteX1975" fmla="*/ 2373591 w 3785343"/>
                <a:gd name="connsiteY1975" fmla="*/ 858872 h 1138862"/>
                <a:gd name="connsiteX1976" fmla="*/ 2374546 w 3785343"/>
                <a:gd name="connsiteY1976" fmla="*/ 858872 h 1138862"/>
                <a:gd name="connsiteX1977" fmla="*/ 2378743 w 3785343"/>
                <a:gd name="connsiteY1977" fmla="*/ 858872 h 1138862"/>
                <a:gd name="connsiteX1978" fmla="*/ 2388093 w 3785343"/>
                <a:gd name="connsiteY1978" fmla="*/ 858872 h 1138862"/>
                <a:gd name="connsiteX1979" fmla="*/ 2402594 w 3785343"/>
                <a:gd name="connsiteY1979" fmla="*/ 858872 h 1138862"/>
                <a:gd name="connsiteX1980" fmla="*/ 2402594 w 3785343"/>
                <a:gd name="connsiteY1980" fmla="*/ 860448 h 1138862"/>
                <a:gd name="connsiteX1981" fmla="*/ 2403548 w 3785343"/>
                <a:gd name="connsiteY1981" fmla="*/ 860448 h 1138862"/>
                <a:gd name="connsiteX1982" fmla="*/ 2403548 w 3785343"/>
                <a:gd name="connsiteY1982" fmla="*/ 862023 h 1138862"/>
                <a:gd name="connsiteX1983" fmla="*/ 2404692 w 3785343"/>
                <a:gd name="connsiteY1983" fmla="*/ 862023 h 1138862"/>
                <a:gd name="connsiteX1984" fmla="*/ 2404692 w 3785343"/>
                <a:gd name="connsiteY1984" fmla="*/ 863598 h 1138862"/>
                <a:gd name="connsiteX1985" fmla="*/ 2406600 w 3785343"/>
                <a:gd name="connsiteY1985" fmla="*/ 863598 h 1138862"/>
                <a:gd name="connsiteX1986" fmla="*/ 2409844 w 3785343"/>
                <a:gd name="connsiteY1986" fmla="*/ 863598 h 1138862"/>
                <a:gd name="connsiteX1987" fmla="*/ 2409844 w 3785343"/>
                <a:gd name="connsiteY1987" fmla="*/ 865173 h 1138862"/>
                <a:gd name="connsiteX1988" fmla="*/ 2412897 w 3785343"/>
                <a:gd name="connsiteY1988" fmla="*/ 865173 h 1138862"/>
                <a:gd name="connsiteX1989" fmla="*/ 2413851 w 3785343"/>
                <a:gd name="connsiteY1989" fmla="*/ 865173 h 1138862"/>
                <a:gd name="connsiteX1990" fmla="*/ 2417095 w 3785343"/>
                <a:gd name="connsiteY1990" fmla="*/ 865173 h 1138862"/>
                <a:gd name="connsiteX1991" fmla="*/ 2418049 w 3785343"/>
                <a:gd name="connsiteY1991" fmla="*/ 865173 h 1138862"/>
                <a:gd name="connsiteX1992" fmla="*/ 2422246 w 3785343"/>
                <a:gd name="connsiteY1992" fmla="*/ 865173 h 1138862"/>
                <a:gd name="connsiteX1993" fmla="*/ 2426444 w 3785343"/>
                <a:gd name="connsiteY1993" fmla="*/ 865173 h 1138862"/>
                <a:gd name="connsiteX1994" fmla="*/ 2426444 w 3785343"/>
                <a:gd name="connsiteY1994" fmla="*/ 866748 h 1138862"/>
                <a:gd name="connsiteX1995" fmla="*/ 2428352 w 3785343"/>
                <a:gd name="connsiteY1995" fmla="*/ 866748 h 1138862"/>
                <a:gd name="connsiteX1996" fmla="*/ 2428352 w 3785343"/>
                <a:gd name="connsiteY1996" fmla="*/ 868324 h 1138862"/>
                <a:gd name="connsiteX1997" fmla="*/ 2429497 w 3785343"/>
                <a:gd name="connsiteY1997" fmla="*/ 868324 h 1138862"/>
                <a:gd name="connsiteX1998" fmla="*/ 2429497 w 3785343"/>
                <a:gd name="connsiteY1998" fmla="*/ 869899 h 1138862"/>
                <a:gd name="connsiteX1999" fmla="*/ 2435602 w 3785343"/>
                <a:gd name="connsiteY1999" fmla="*/ 869899 h 1138862"/>
                <a:gd name="connsiteX2000" fmla="*/ 2435602 w 3785343"/>
                <a:gd name="connsiteY2000" fmla="*/ 871474 h 1138862"/>
                <a:gd name="connsiteX2001" fmla="*/ 2437701 w 3785343"/>
                <a:gd name="connsiteY2001" fmla="*/ 871474 h 1138862"/>
                <a:gd name="connsiteX2002" fmla="*/ 2443998 w 3785343"/>
                <a:gd name="connsiteY2002" fmla="*/ 871474 h 1138862"/>
                <a:gd name="connsiteX2003" fmla="*/ 2452202 w 3785343"/>
                <a:gd name="connsiteY2003" fmla="*/ 871474 h 1138862"/>
                <a:gd name="connsiteX2004" fmla="*/ 2454301 w 3785343"/>
                <a:gd name="connsiteY2004" fmla="*/ 871474 h 1138862"/>
                <a:gd name="connsiteX2005" fmla="*/ 2456400 w 3785343"/>
                <a:gd name="connsiteY2005" fmla="*/ 871474 h 1138862"/>
                <a:gd name="connsiteX2006" fmla="*/ 2457545 w 3785343"/>
                <a:gd name="connsiteY2006" fmla="*/ 871474 h 1138862"/>
                <a:gd name="connsiteX2007" fmla="*/ 2460598 w 3785343"/>
                <a:gd name="connsiteY2007" fmla="*/ 871474 h 1138862"/>
                <a:gd name="connsiteX2008" fmla="*/ 2461552 w 3785343"/>
                <a:gd name="connsiteY2008" fmla="*/ 871474 h 1138862"/>
                <a:gd name="connsiteX2009" fmla="*/ 2461552 w 3785343"/>
                <a:gd name="connsiteY2009" fmla="*/ 873246 h 1138862"/>
                <a:gd name="connsiteX2010" fmla="*/ 2462697 w 3785343"/>
                <a:gd name="connsiteY2010" fmla="*/ 873246 h 1138862"/>
                <a:gd name="connsiteX2011" fmla="*/ 2465750 w 3785343"/>
                <a:gd name="connsiteY2011" fmla="*/ 873246 h 1138862"/>
                <a:gd name="connsiteX2012" fmla="*/ 2473000 w 3785343"/>
                <a:gd name="connsiteY2012" fmla="*/ 873246 h 1138862"/>
                <a:gd name="connsiteX2013" fmla="*/ 2473954 w 3785343"/>
                <a:gd name="connsiteY2013" fmla="*/ 873246 h 1138862"/>
                <a:gd name="connsiteX2014" fmla="*/ 2480251 w 3785343"/>
                <a:gd name="connsiteY2014" fmla="*/ 873246 h 1138862"/>
                <a:gd name="connsiteX2015" fmla="*/ 2481205 w 3785343"/>
                <a:gd name="connsiteY2015" fmla="*/ 873246 h 1138862"/>
                <a:gd name="connsiteX2016" fmla="*/ 2482349 w 3785343"/>
                <a:gd name="connsiteY2016" fmla="*/ 873246 h 1138862"/>
                <a:gd name="connsiteX2017" fmla="*/ 2482349 w 3785343"/>
                <a:gd name="connsiteY2017" fmla="*/ 874821 h 1138862"/>
                <a:gd name="connsiteX2018" fmla="*/ 2483303 w 3785343"/>
                <a:gd name="connsiteY2018" fmla="*/ 874821 h 1138862"/>
                <a:gd name="connsiteX2019" fmla="*/ 2483303 w 3785343"/>
                <a:gd name="connsiteY2019" fmla="*/ 876396 h 1138862"/>
                <a:gd name="connsiteX2020" fmla="*/ 2484448 w 3785343"/>
                <a:gd name="connsiteY2020" fmla="*/ 876396 h 1138862"/>
                <a:gd name="connsiteX2021" fmla="*/ 2487501 w 3785343"/>
                <a:gd name="connsiteY2021" fmla="*/ 876396 h 1138862"/>
                <a:gd name="connsiteX2022" fmla="*/ 2488455 w 3785343"/>
                <a:gd name="connsiteY2022" fmla="*/ 876396 h 1138862"/>
                <a:gd name="connsiteX2023" fmla="*/ 2490554 w 3785343"/>
                <a:gd name="connsiteY2023" fmla="*/ 876396 h 1138862"/>
                <a:gd name="connsiteX2024" fmla="*/ 2490554 w 3785343"/>
                <a:gd name="connsiteY2024" fmla="*/ 877972 h 1138862"/>
                <a:gd name="connsiteX2025" fmla="*/ 2493797 w 3785343"/>
                <a:gd name="connsiteY2025" fmla="*/ 877972 h 1138862"/>
                <a:gd name="connsiteX2026" fmla="*/ 2494751 w 3785343"/>
                <a:gd name="connsiteY2026" fmla="*/ 877972 h 1138862"/>
                <a:gd name="connsiteX2027" fmla="*/ 2495896 w 3785343"/>
                <a:gd name="connsiteY2027" fmla="*/ 877972 h 1138862"/>
                <a:gd name="connsiteX2028" fmla="*/ 2495896 w 3785343"/>
                <a:gd name="connsiteY2028" fmla="*/ 879744 h 1138862"/>
                <a:gd name="connsiteX2029" fmla="*/ 2498949 w 3785343"/>
                <a:gd name="connsiteY2029" fmla="*/ 879744 h 1138862"/>
                <a:gd name="connsiteX2030" fmla="*/ 2499903 w 3785343"/>
                <a:gd name="connsiteY2030" fmla="*/ 879744 h 1138862"/>
                <a:gd name="connsiteX2031" fmla="*/ 2501048 w 3785343"/>
                <a:gd name="connsiteY2031" fmla="*/ 879744 h 1138862"/>
                <a:gd name="connsiteX2032" fmla="*/ 2508299 w 3785343"/>
                <a:gd name="connsiteY2032" fmla="*/ 879744 h 1138862"/>
                <a:gd name="connsiteX2033" fmla="*/ 2510206 w 3785343"/>
                <a:gd name="connsiteY2033" fmla="*/ 879744 h 1138862"/>
                <a:gd name="connsiteX2034" fmla="*/ 2510206 w 3785343"/>
                <a:gd name="connsiteY2034" fmla="*/ 881319 h 1138862"/>
                <a:gd name="connsiteX2035" fmla="*/ 2516503 w 3785343"/>
                <a:gd name="connsiteY2035" fmla="*/ 881319 h 1138862"/>
                <a:gd name="connsiteX2036" fmla="*/ 2516503 w 3785343"/>
                <a:gd name="connsiteY2036" fmla="*/ 883091 h 1138862"/>
                <a:gd name="connsiteX2037" fmla="*/ 2519556 w 3785343"/>
                <a:gd name="connsiteY2037" fmla="*/ 883091 h 1138862"/>
                <a:gd name="connsiteX2038" fmla="*/ 2519556 w 3785343"/>
                <a:gd name="connsiteY2038" fmla="*/ 884666 h 1138862"/>
                <a:gd name="connsiteX2039" fmla="*/ 2524898 w 3785343"/>
                <a:gd name="connsiteY2039" fmla="*/ 884666 h 1138862"/>
                <a:gd name="connsiteX2040" fmla="*/ 2528905 w 3785343"/>
                <a:gd name="connsiteY2040" fmla="*/ 884666 h 1138862"/>
                <a:gd name="connsiteX2041" fmla="*/ 2528905 w 3785343"/>
                <a:gd name="connsiteY2041" fmla="*/ 886438 h 1138862"/>
                <a:gd name="connsiteX2042" fmla="*/ 2530050 w 3785343"/>
                <a:gd name="connsiteY2042" fmla="*/ 886438 h 1138862"/>
                <a:gd name="connsiteX2043" fmla="*/ 2530050 w 3785343"/>
                <a:gd name="connsiteY2043" fmla="*/ 889589 h 1138862"/>
                <a:gd name="connsiteX2044" fmla="*/ 2535202 w 3785343"/>
                <a:gd name="connsiteY2044" fmla="*/ 889589 h 1138862"/>
                <a:gd name="connsiteX2045" fmla="*/ 2535202 w 3785343"/>
                <a:gd name="connsiteY2045" fmla="*/ 891361 h 1138862"/>
                <a:gd name="connsiteX2046" fmla="*/ 2536156 w 3785343"/>
                <a:gd name="connsiteY2046" fmla="*/ 891361 h 1138862"/>
                <a:gd name="connsiteX2047" fmla="*/ 2537301 w 3785343"/>
                <a:gd name="connsiteY2047" fmla="*/ 891361 h 1138862"/>
                <a:gd name="connsiteX2048" fmla="*/ 2537301 w 3785343"/>
                <a:gd name="connsiteY2048" fmla="*/ 892936 h 1138862"/>
                <a:gd name="connsiteX2049" fmla="*/ 2538255 w 3785343"/>
                <a:gd name="connsiteY2049" fmla="*/ 892936 h 1138862"/>
                <a:gd name="connsiteX2050" fmla="*/ 2539399 w 3785343"/>
                <a:gd name="connsiteY2050" fmla="*/ 892936 h 1138862"/>
                <a:gd name="connsiteX2051" fmla="*/ 2540353 w 3785343"/>
                <a:gd name="connsiteY2051" fmla="*/ 892936 h 1138862"/>
                <a:gd name="connsiteX2052" fmla="*/ 2544551 w 3785343"/>
                <a:gd name="connsiteY2052" fmla="*/ 892936 h 1138862"/>
                <a:gd name="connsiteX2053" fmla="*/ 2544551 w 3785343"/>
                <a:gd name="connsiteY2053" fmla="*/ 894708 h 1138862"/>
                <a:gd name="connsiteX2054" fmla="*/ 2547604 w 3785343"/>
                <a:gd name="connsiteY2054" fmla="*/ 894708 h 1138862"/>
                <a:gd name="connsiteX2055" fmla="*/ 2551802 w 3785343"/>
                <a:gd name="connsiteY2055" fmla="*/ 894708 h 1138862"/>
                <a:gd name="connsiteX2056" fmla="*/ 2551802 w 3785343"/>
                <a:gd name="connsiteY2056" fmla="*/ 896283 h 1138862"/>
                <a:gd name="connsiteX2057" fmla="*/ 2556953 w 3785343"/>
                <a:gd name="connsiteY2057" fmla="*/ 896283 h 1138862"/>
                <a:gd name="connsiteX2058" fmla="*/ 2557907 w 3785343"/>
                <a:gd name="connsiteY2058" fmla="*/ 896283 h 1138862"/>
                <a:gd name="connsiteX2059" fmla="*/ 2563250 w 3785343"/>
                <a:gd name="connsiteY2059" fmla="*/ 896283 h 1138862"/>
                <a:gd name="connsiteX2060" fmla="*/ 2564204 w 3785343"/>
                <a:gd name="connsiteY2060" fmla="*/ 896283 h 1138862"/>
                <a:gd name="connsiteX2061" fmla="*/ 2568401 w 3785343"/>
                <a:gd name="connsiteY2061" fmla="*/ 896283 h 1138862"/>
                <a:gd name="connsiteX2062" fmla="*/ 2576606 w 3785343"/>
                <a:gd name="connsiteY2062" fmla="*/ 896283 h 1138862"/>
                <a:gd name="connsiteX2063" fmla="*/ 2580804 w 3785343"/>
                <a:gd name="connsiteY2063" fmla="*/ 896283 h 1138862"/>
                <a:gd name="connsiteX2064" fmla="*/ 2581758 w 3785343"/>
                <a:gd name="connsiteY2064" fmla="*/ 896283 h 1138862"/>
                <a:gd name="connsiteX2065" fmla="*/ 2592252 w 3785343"/>
                <a:gd name="connsiteY2065" fmla="*/ 896283 h 1138862"/>
                <a:gd name="connsiteX2066" fmla="*/ 2601601 w 3785343"/>
                <a:gd name="connsiteY2066" fmla="*/ 896283 h 1138862"/>
                <a:gd name="connsiteX2067" fmla="*/ 2601601 w 3785343"/>
                <a:gd name="connsiteY2067" fmla="*/ 898055 h 1138862"/>
                <a:gd name="connsiteX2068" fmla="*/ 2602555 w 3785343"/>
                <a:gd name="connsiteY2068" fmla="*/ 898055 h 1138862"/>
                <a:gd name="connsiteX2069" fmla="*/ 2603509 w 3785343"/>
                <a:gd name="connsiteY2069" fmla="*/ 898055 h 1138862"/>
                <a:gd name="connsiteX2070" fmla="*/ 2604654 w 3785343"/>
                <a:gd name="connsiteY2070" fmla="*/ 898055 h 1138862"/>
                <a:gd name="connsiteX2071" fmla="*/ 2608852 w 3785343"/>
                <a:gd name="connsiteY2071" fmla="*/ 898055 h 1138862"/>
                <a:gd name="connsiteX2072" fmla="*/ 2608852 w 3785343"/>
                <a:gd name="connsiteY2072" fmla="*/ 899630 h 1138862"/>
                <a:gd name="connsiteX2073" fmla="*/ 2610760 w 3785343"/>
                <a:gd name="connsiteY2073" fmla="*/ 899630 h 1138862"/>
                <a:gd name="connsiteX2074" fmla="*/ 2611905 w 3785343"/>
                <a:gd name="connsiteY2074" fmla="*/ 899630 h 1138862"/>
                <a:gd name="connsiteX2075" fmla="*/ 2612859 w 3785343"/>
                <a:gd name="connsiteY2075" fmla="*/ 899630 h 1138862"/>
                <a:gd name="connsiteX2076" fmla="*/ 2614003 w 3785343"/>
                <a:gd name="connsiteY2076" fmla="*/ 899630 h 1138862"/>
                <a:gd name="connsiteX2077" fmla="*/ 2621254 w 3785343"/>
                <a:gd name="connsiteY2077" fmla="*/ 899630 h 1138862"/>
                <a:gd name="connsiteX2078" fmla="*/ 2621254 w 3785343"/>
                <a:gd name="connsiteY2078" fmla="*/ 901403 h 1138862"/>
                <a:gd name="connsiteX2079" fmla="*/ 2625261 w 3785343"/>
                <a:gd name="connsiteY2079" fmla="*/ 901403 h 1138862"/>
                <a:gd name="connsiteX2080" fmla="*/ 2633656 w 3785343"/>
                <a:gd name="connsiteY2080" fmla="*/ 901403 h 1138862"/>
                <a:gd name="connsiteX2081" fmla="*/ 2633656 w 3785343"/>
                <a:gd name="connsiteY2081" fmla="*/ 904947 h 1138862"/>
                <a:gd name="connsiteX2082" fmla="*/ 2638808 w 3785343"/>
                <a:gd name="connsiteY2082" fmla="*/ 904947 h 1138862"/>
                <a:gd name="connsiteX2083" fmla="*/ 2638808 w 3785343"/>
                <a:gd name="connsiteY2083" fmla="*/ 906522 h 1138862"/>
                <a:gd name="connsiteX2084" fmla="*/ 2639762 w 3785343"/>
                <a:gd name="connsiteY2084" fmla="*/ 906522 h 1138862"/>
                <a:gd name="connsiteX2085" fmla="*/ 2643960 w 3785343"/>
                <a:gd name="connsiteY2085" fmla="*/ 906522 h 1138862"/>
                <a:gd name="connsiteX2086" fmla="*/ 2645104 w 3785343"/>
                <a:gd name="connsiteY2086" fmla="*/ 906522 h 1138862"/>
                <a:gd name="connsiteX2087" fmla="*/ 2648157 w 3785343"/>
                <a:gd name="connsiteY2087" fmla="*/ 906522 h 1138862"/>
                <a:gd name="connsiteX2088" fmla="*/ 2650256 w 3785343"/>
                <a:gd name="connsiteY2088" fmla="*/ 906522 h 1138862"/>
                <a:gd name="connsiteX2089" fmla="*/ 2650256 w 3785343"/>
                <a:gd name="connsiteY2089" fmla="*/ 908294 h 1138862"/>
                <a:gd name="connsiteX2090" fmla="*/ 2652355 w 3785343"/>
                <a:gd name="connsiteY2090" fmla="*/ 908294 h 1138862"/>
                <a:gd name="connsiteX2091" fmla="*/ 2654454 w 3785343"/>
                <a:gd name="connsiteY2091" fmla="*/ 908294 h 1138862"/>
                <a:gd name="connsiteX2092" fmla="*/ 2657507 w 3785343"/>
                <a:gd name="connsiteY2092" fmla="*/ 908294 h 1138862"/>
                <a:gd name="connsiteX2093" fmla="*/ 2663612 w 3785343"/>
                <a:gd name="connsiteY2093" fmla="*/ 908294 h 1138862"/>
                <a:gd name="connsiteX2094" fmla="*/ 2664757 w 3785343"/>
                <a:gd name="connsiteY2094" fmla="*/ 908294 h 1138862"/>
                <a:gd name="connsiteX2095" fmla="*/ 2672962 w 3785343"/>
                <a:gd name="connsiteY2095" fmla="*/ 908294 h 1138862"/>
                <a:gd name="connsiteX2096" fmla="*/ 2680212 w 3785343"/>
                <a:gd name="connsiteY2096" fmla="*/ 908294 h 1138862"/>
                <a:gd name="connsiteX2097" fmla="*/ 2680212 w 3785343"/>
                <a:gd name="connsiteY2097" fmla="*/ 910066 h 1138862"/>
                <a:gd name="connsiteX2098" fmla="*/ 2695858 w 3785343"/>
                <a:gd name="connsiteY2098" fmla="*/ 910066 h 1138862"/>
                <a:gd name="connsiteX2099" fmla="*/ 2695858 w 3785343"/>
                <a:gd name="connsiteY2099" fmla="*/ 911838 h 1138862"/>
                <a:gd name="connsiteX2100" fmla="*/ 2700056 w 3785343"/>
                <a:gd name="connsiteY2100" fmla="*/ 911838 h 1138862"/>
                <a:gd name="connsiteX2101" fmla="*/ 2712458 w 3785343"/>
                <a:gd name="connsiteY2101" fmla="*/ 911838 h 1138862"/>
                <a:gd name="connsiteX2102" fmla="*/ 2712458 w 3785343"/>
                <a:gd name="connsiteY2102" fmla="*/ 913610 h 1138862"/>
                <a:gd name="connsiteX2103" fmla="*/ 2717610 w 3785343"/>
                <a:gd name="connsiteY2103" fmla="*/ 913610 h 1138862"/>
                <a:gd name="connsiteX2104" fmla="*/ 2717610 w 3785343"/>
                <a:gd name="connsiteY2104" fmla="*/ 915382 h 1138862"/>
                <a:gd name="connsiteX2105" fmla="*/ 2720662 w 3785343"/>
                <a:gd name="connsiteY2105" fmla="*/ 915382 h 1138862"/>
                <a:gd name="connsiteX2106" fmla="*/ 2721616 w 3785343"/>
                <a:gd name="connsiteY2106" fmla="*/ 915382 h 1138862"/>
                <a:gd name="connsiteX2107" fmla="*/ 2730966 w 3785343"/>
                <a:gd name="connsiteY2107" fmla="*/ 915382 h 1138862"/>
                <a:gd name="connsiteX2108" fmla="*/ 2732111 w 3785343"/>
                <a:gd name="connsiteY2108" fmla="*/ 915382 h 1138862"/>
                <a:gd name="connsiteX2109" fmla="*/ 2732111 w 3785343"/>
                <a:gd name="connsiteY2109" fmla="*/ 916958 h 1138862"/>
                <a:gd name="connsiteX2110" fmla="*/ 2733065 w 3785343"/>
                <a:gd name="connsiteY2110" fmla="*/ 916958 h 1138862"/>
                <a:gd name="connsiteX2111" fmla="*/ 2737262 w 3785343"/>
                <a:gd name="connsiteY2111" fmla="*/ 916958 h 1138862"/>
                <a:gd name="connsiteX2112" fmla="*/ 2739361 w 3785343"/>
                <a:gd name="connsiteY2112" fmla="*/ 916958 h 1138862"/>
                <a:gd name="connsiteX2113" fmla="*/ 2739361 w 3785343"/>
                <a:gd name="connsiteY2113" fmla="*/ 918730 h 1138862"/>
                <a:gd name="connsiteX2114" fmla="*/ 2745467 w 3785343"/>
                <a:gd name="connsiteY2114" fmla="*/ 918730 h 1138862"/>
                <a:gd name="connsiteX2115" fmla="*/ 2746612 w 3785343"/>
                <a:gd name="connsiteY2115" fmla="*/ 918730 h 1138862"/>
                <a:gd name="connsiteX2116" fmla="*/ 2751763 w 3785343"/>
                <a:gd name="connsiteY2116" fmla="*/ 918730 h 1138862"/>
                <a:gd name="connsiteX2117" fmla="*/ 2753862 w 3785343"/>
                <a:gd name="connsiteY2117" fmla="*/ 918730 h 1138862"/>
                <a:gd name="connsiteX2118" fmla="*/ 2753862 w 3785343"/>
                <a:gd name="connsiteY2118" fmla="*/ 920502 h 1138862"/>
                <a:gd name="connsiteX2119" fmla="*/ 2755961 w 3785343"/>
                <a:gd name="connsiteY2119" fmla="*/ 920502 h 1138862"/>
                <a:gd name="connsiteX2120" fmla="*/ 2759014 w 3785343"/>
                <a:gd name="connsiteY2120" fmla="*/ 920502 h 1138862"/>
                <a:gd name="connsiteX2121" fmla="*/ 2764166 w 3785343"/>
                <a:gd name="connsiteY2121" fmla="*/ 920502 h 1138862"/>
                <a:gd name="connsiteX2122" fmla="*/ 2764166 w 3785343"/>
                <a:gd name="connsiteY2122" fmla="*/ 922274 h 1138862"/>
                <a:gd name="connsiteX2123" fmla="*/ 2769317 w 3785343"/>
                <a:gd name="connsiteY2123" fmla="*/ 922274 h 1138862"/>
                <a:gd name="connsiteX2124" fmla="*/ 2775614 w 3785343"/>
                <a:gd name="connsiteY2124" fmla="*/ 922274 h 1138862"/>
                <a:gd name="connsiteX2125" fmla="*/ 2779811 w 3785343"/>
                <a:gd name="connsiteY2125" fmla="*/ 922274 h 1138862"/>
                <a:gd name="connsiteX2126" fmla="*/ 2783818 w 3785343"/>
                <a:gd name="connsiteY2126" fmla="*/ 922274 h 1138862"/>
                <a:gd name="connsiteX2127" fmla="*/ 2783818 w 3785343"/>
                <a:gd name="connsiteY2127" fmla="*/ 924243 h 1138862"/>
                <a:gd name="connsiteX2128" fmla="*/ 2787062 w 3785343"/>
                <a:gd name="connsiteY2128" fmla="*/ 924243 h 1138862"/>
                <a:gd name="connsiteX2129" fmla="*/ 2787062 w 3785343"/>
                <a:gd name="connsiteY2129" fmla="*/ 926015 h 1138862"/>
                <a:gd name="connsiteX2130" fmla="*/ 2795457 w 3785343"/>
                <a:gd name="connsiteY2130" fmla="*/ 926015 h 1138862"/>
                <a:gd name="connsiteX2131" fmla="*/ 2795457 w 3785343"/>
                <a:gd name="connsiteY2131" fmla="*/ 927787 h 1138862"/>
                <a:gd name="connsiteX2132" fmla="*/ 2796411 w 3785343"/>
                <a:gd name="connsiteY2132" fmla="*/ 927787 h 1138862"/>
                <a:gd name="connsiteX2133" fmla="*/ 2796411 w 3785343"/>
                <a:gd name="connsiteY2133" fmla="*/ 929559 h 1138862"/>
                <a:gd name="connsiteX2134" fmla="*/ 2797365 w 3785343"/>
                <a:gd name="connsiteY2134" fmla="*/ 929559 h 1138862"/>
                <a:gd name="connsiteX2135" fmla="*/ 2799464 w 3785343"/>
                <a:gd name="connsiteY2135" fmla="*/ 929559 h 1138862"/>
                <a:gd name="connsiteX2136" fmla="*/ 2802708 w 3785343"/>
                <a:gd name="connsiteY2136" fmla="*/ 929559 h 1138862"/>
                <a:gd name="connsiteX2137" fmla="*/ 2806715 w 3785343"/>
                <a:gd name="connsiteY2137" fmla="*/ 929559 h 1138862"/>
                <a:gd name="connsiteX2138" fmla="*/ 2807860 w 3785343"/>
                <a:gd name="connsiteY2138" fmla="*/ 929559 h 1138862"/>
                <a:gd name="connsiteX2139" fmla="*/ 2811867 w 3785343"/>
                <a:gd name="connsiteY2139" fmla="*/ 929559 h 1138862"/>
                <a:gd name="connsiteX2140" fmla="*/ 2811867 w 3785343"/>
                <a:gd name="connsiteY2140" fmla="*/ 931331 h 1138862"/>
                <a:gd name="connsiteX2141" fmla="*/ 2813965 w 3785343"/>
                <a:gd name="connsiteY2141" fmla="*/ 931331 h 1138862"/>
                <a:gd name="connsiteX2142" fmla="*/ 2813965 w 3785343"/>
                <a:gd name="connsiteY2142" fmla="*/ 933103 h 1138862"/>
                <a:gd name="connsiteX2143" fmla="*/ 2815110 w 3785343"/>
                <a:gd name="connsiteY2143" fmla="*/ 933103 h 1138862"/>
                <a:gd name="connsiteX2144" fmla="*/ 2815110 w 3785343"/>
                <a:gd name="connsiteY2144" fmla="*/ 934875 h 1138862"/>
                <a:gd name="connsiteX2145" fmla="*/ 2821216 w 3785343"/>
                <a:gd name="connsiteY2145" fmla="*/ 934875 h 1138862"/>
                <a:gd name="connsiteX2146" fmla="*/ 2821216 w 3785343"/>
                <a:gd name="connsiteY2146" fmla="*/ 936647 h 1138862"/>
                <a:gd name="connsiteX2147" fmla="*/ 2823315 w 3785343"/>
                <a:gd name="connsiteY2147" fmla="*/ 936647 h 1138862"/>
                <a:gd name="connsiteX2148" fmla="*/ 2823315 w 3785343"/>
                <a:gd name="connsiteY2148" fmla="*/ 940389 h 1138862"/>
                <a:gd name="connsiteX2149" fmla="*/ 2824269 w 3785343"/>
                <a:gd name="connsiteY2149" fmla="*/ 940389 h 1138862"/>
                <a:gd name="connsiteX2150" fmla="*/ 2833809 w 3785343"/>
                <a:gd name="connsiteY2150" fmla="*/ 940389 h 1138862"/>
                <a:gd name="connsiteX2151" fmla="*/ 2838961 w 3785343"/>
                <a:gd name="connsiteY2151" fmla="*/ 940389 h 1138862"/>
                <a:gd name="connsiteX2152" fmla="*/ 2844112 w 3785343"/>
                <a:gd name="connsiteY2152" fmla="*/ 940389 h 1138862"/>
                <a:gd name="connsiteX2153" fmla="*/ 2844112 w 3785343"/>
                <a:gd name="connsiteY2153" fmla="*/ 942161 h 1138862"/>
                <a:gd name="connsiteX2154" fmla="*/ 2846211 w 3785343"/>
                <a:gd name="connsiteY2154" fmla="*/ 942161 h 1138862"/>
                <a:gd name="connsiteX2155" fmla="*/ 2846211 w 3785343"/>
                <a:gd name="connsiteY2155" fmla="*/ 943933 h 1138862"/>
                <a:gd name="connsiteX2156" fmla="*/ 2850218 w 3785343"/>
                <a:gd name="connsiteY2156" fmla="*/ 943933 h 1138862"/>
                <a:gd name="connsiteX2157" fmla="*/ 2854416 w 3785343"/>
                <a:gd name="connsiteY2157" fmla="*/ 943933 h 1138862"/>
                <a:gd name="connsiteX2158" fmla="*/ 2854416 w 3785343"/>
                <a:gd name="connsiteY2158" fmla="*/ 945705 h 1138862"/>
                <a:gd name="connsiteX2159" fmla="*/ 2855370 w 3785343"/>
                <a:gd name="connsiteY2159" fmla="*/ 945705 h 1138862"/>
                <a:gd name="connsiteX2160" fmla="*/ 2855370 w 3785343"/>
                <a:gd name="connsiteY2160" fmla="*/ 947674 h 1138862"/>
                <a:gd name="connsiteX2161" fmla="*/ 2865864 w 3785343"/>
                <a:gd name="connsiteY2161" fmla="*/ 947674 h 1138862"/>
                <a:gd name="connsiteX2162" fmla="*/ 2867962 w 3785343"/>
                <a:gd name="connsiteY2162" fmla="*/ 947674 h 1138862"/>
                <a:gd name="connsiteX2163" fmla="*/ 2867962 w 3785343"/>
                <a:gd name="connsiteY2163" fmla="*/ 949446 h 1138862"/>
                <a:gd name="connsiteX2164" fmla="*/ 2870061 w 3785343"/>
                <a:gd name="connsiteY2164" fmla="*/ 949446 h 1138862"/>
                <a:gd name="connsiteX2165" fmla="*/ 2870061 w 3785343"/>
                <a:gd name="connsiteY2165" fmla="*/ 951218 h 1138862"/>
                <a:gd name="connsiteX2166" fmla="*/ 2871015 w 3785343"/>
                <a:gd name="connsiteY2166" fmla="*/ 951218 h 1138862"/>
                <a:gd name="connsiteX2167" fmla="*/ 2874068 w 3785343"/>
                <a:gd name="connsiteY2167" fmla="*/ 951218 h 1138862"/>
                <a:gd name="connsiteX2168" fmla="*/ 2875213 w 3785343"/>
                <a:gd name="connsiteY2168" fmla="*/ 951218 h 1138862"/>
                <a:gd name="connsiteX2169" fmla="*/ 2875213 w 3785343"/>
                <a:gd name="connsiteY2169" fmla="*/ 953187 h 1138862"/>
                <a:gd name="connsiteX2170" fmla="*/ 2880365 w 3785343"/>
                <a:gd name="connsiteY2170" fmla="*/ 953187 h 1138862"/>
                <a:gd name="connsiteX2171" fmla="*/ 2880365 w 3785343"/>
                <a:gd name="connsiteY2171" fmla="*/ 954959 h 1138862"/>
                <a:gd name="connsiteX2172" fmla="*/ 2882464 w 3785343"/>
                <a:gd name="connsiteY2172" fmla="*/ 954959 h 1138862"/>
                <a:gd name="connsiteX2173" fmla="*/ 2883418 w 3785343"/>
                <a:gd name="connsiteY2173" fmla="*/ 954959 h 1138862"/>
                <a:gd name="connsiteX2174" fmla="*/ 2884562 w 3785343"/>
                <a:gd name="connsiteY2174" fmla="*/ 954959 h 1138862"/>
                <a:gd name="connsiteX2175" fmla="*/ 2885517 w 3785343"/>
                <a:gd name="connsiteY2175" fmla="*/ 954959 h 1138862"/>
                <a:gd name="connsiteX2176" fmla="*/ 2885517 w 3785343"/>
                <a:gd name="connsiteY2176" fmla="*/ 956731 h 1138862"/>
                <a:gd name="connsiteX2177" fmla="*/ 2891813 w 3785343"/>
                <a:gd name="connsiteY2177" fmla="*/ 956731 h 1138862"/>
                <a:gd name="connsiteX2178" fmla="*/ 2892767 w 3785343"/>
                <a:gd name="connsiteY2178" fmla="*/ 956731 h 1138862"/>
                <a:gd name="connsiteX2179" fmla="*/ 2895820 w 3785343"/>
                <a:gd name="connsiteY2179" fmla="*/ 956731 h 1138862"/>
                <a:gd name="connsiteX2180" fmla="*/ 2897919 w 3785343"/>
                <a:gd name="connsiteY2180" fmla="*/ 956731 h 1138862"/>
                <a:gd name="connsiteX2181" fmla="*/ 2897919 w 3785343"/>
                <a:gd name="connsiteY2181" fmla="*/ 958700 h 1138862"/>
                <a:gd name="connsiteX2182" fmla="*/ 2900017 w 3785343"/>
                <a:gd name="connsiteY2182" fmla="*/ 958700 h 1138862"/>
                <a:gd name="connsiteX2183" fmla="*/ 2900017 w 3785343"/>
                <a:gd name="connsiteY2183" fmla="*/ 960472 h 1138862"/>
                <a:gd name="connsiteX2184" fmla="*/ 2902116 w 3785343"/>
                <a:gd name="connsiteY2184" fmla="*/ 960472 h 1138862"/>
                <a:gd name="connsiteX2185" fmla="*/ 2903070 w 3785343"/>
                <a:gd name="connsiteY2185" fmla="*/ 960472 h 1138862"/>
                <a:gd name="connsiteX2186" fmla="*/ 2903070 w 3785343"/>
                <a:gd name="connsiteY2186" fmla="*/ 962441 h 1138862"/>
                <a:gd name="connsiteX2187" fmla="*/ 2911465 w 3785343"/>
                <a:gd name="connsiteY2187" fmla="*/ 962441 h 1138862"/>
                <a:gd name="connsiteX2188" fmla="*/ 2911465 w 3785343"/>
                <a:gd name="connsiteY2188" fmla="*/ 964213 h 1138862"/>
                <a:gd name="connsiteX2189" fmla="*/ 2912420 w 3785343"/>
                <a:gd name="connsiteY2189" fmla="*/ 964213 h 1138862"/>
                <a:gd name="connsiteX2190" fmla="*/ 2921769 w 3785343"/>
                <a:gd name="connsiteY2190" fmla="*/ 964213 h 1138862"/>
                <a:gd name="connsiteX2191" fmla="*/ 2928066 w 3785343"/>
                <a:gd name="connsiteY2191" fmla="*/ 964213 h 1138862"/>
                <a:gd name="connsiteX2192" fmla="*/ 2928066 w 3785343"/>
                <a:gd name="connsiteY2192" fmla="*/ 965985 h 1138862"/>
                <a:gd name="connsiteX2193" fmla="*/ 2931118 w 3785343"/>
                <a:gd name="connsiteY2193" fmla="*/ 965985 h 1138862"/>
                <a:gd name="connsiteX2194" fmla="*/ 2935316 w 3785343"/>
                <a:gd name="connsiteY2194" fmla="*/ 965985 h 1138862"/>
                <a:gd name="connsiteX2195" fmla="*/ 2935316 w 3785343"/>
                <a:gd name="connsiteY2195" fmla="*/ 967954 h 1138862"/>
                <a:gd name="connsiteX2196" fmla="*/ 2937415 w 3785343"/>
                <a:gd name="connsiteY2196" fmla="*/ 967954 h 1138862"/>
                <a:gd name="connsiteX2197" fmla="*/ 2938369 w 3785343"/>
                <a:gd name="connsiteY2197" fmla="*/ 967954 h 1138862"/>
                <a:gd name="connsiteX2198" fmla="*/ 2941422 w 3785343"/>
                <a:gd name="connsiteY2198" fmla="*/ 967954 h 1138862"/>
                <a:gd name="connsiteX2199" fmla="*/ 2943521 w 3785343"/>
                <a:gd name="connsiteY2199" fmla="*/ 967954 h 1138862"/>
                <a:gd name="connsiteX2200" fmla="*/ 2943521 w 3785343"/>
                <a:gd name="connsiteY2200" fmla="*/ 969726 h 1138862"/>
                <a:gd name="connsiteX2201" fmla="*/ 2944665 w 3785343"/>
                <a:gd name="connsiteY2201" fmla="*/ 969726 h 1138862"/>
                <a:gd name="connsiteX2202" fmla="*/ 2950771 w 3785343"/>
                <a:gd name="connsiteY2202" fmla="*/ 969726 h 1138862"/>
                <a:gd name="connsiteX2203" fmla="*/ 2952870 w 3785343"/>
                <a:gd name="connsiteY2203" fmla="*/ 969726 h 1138862"/>
                <a:gd name="connsiteX2204" fmla="*/ 2953824 w 3785343"/>
                <a:gd name="connsiteY2204" fmla="*/ 969726 h 1138862"/>
                <a:gd name="connsiteX2205" fmla="*/ 2953824 w 3785343"/>
                <a:gd name="connsiteY2205" fmla="*/ 971695 h 1138862"/>
                <a:gd name="connsiteX2206" fmla="*/ 2954969 w 3785343"/>
                <a:gd name="connsiteY2206" fmla="*/ 971695 h 1138862"/>
                <a:gd name="connsiteX2207" fmla="*/ 2958022 w 3785343"/>
                <a:gd name="connsiteY2207" fmla="*/ 971695 h 1138862"/>
                <a:gd name="connsiteX2208" fmla="*/ 2958022 w 3785343"/>
                <a:gd name="connsiteY2208" fmla="*/ 975437 h 1138862"/>
                <a:gd name="connsiteX2209" fmla="*/ 2960120 w 3785343"/>
                <a:gd name="connsiteY2209" fmla="*/ 975437 h 1138862"/>
                <a:gd name="connsiteX2210" fmla="*/ 2960120 w 3785343"/>
                <a:gd name="connsiteY2210" fmla="*/ 977406 h 1138862"/>
                <a:gd name="connsiteX2211" fmla="*/ 2967371 w 3785343"/>
                <a:gd name="connsiteY2211" fmla="*/ 977406 h 1138862"/>
                <a:gd name="connsiteX2212" fmla="*/ 2967371 w 3785343"/>
                <a:gd name="connsiteY2212" fmla="*/ 979178 h 1138862"/>
                <a:gd name="connsiteX2213" fmla="*/ 2969470 w 3785343"/>
                <a:gd name="connsiteY2213" fmla="*/ 979178 h 1138862"/>
                <a:gd name="connsiteX2214" fmla="*/ 2971569 w 3785343"/>
                <a:gd name="connsiteY2214" fmla="*/ 979178 h 1138862"/>
                <a:gd name="connsiteX2215" fmla="*/ 2973668 w 3785343"/>
                <a:gd name="connsiteY2215" fmla="*/ 979178 h 1138862"/>
                <a:gd name="connsiteX2216" fmla="*/ 2974622 w 3785343"/>
                <a:gd name="connsiteY2216" fmla="*/ 979178 h 1138862"/>
                <a:gd name="connsiteX2217" fmla="*/ 2975766 w 3785343"/>
                <a:gd name="connsiteY2217" fmla="*/ 979178 h 1138862"/>
                <a:gd name="connsiteX2218" fmla="*/ 2979773 w 3785343"/>
                <a:gd name="connsiteY2218" fmla="*/ 979178 h 1138862"/>
                <a:gd name="connsiteX2219" fmla="*/ 2979773 w 3785343"/>
                <a:gd name="connsiteY2219" fmla="*/ 983116 h 1138862"/>
                <a:gd name="connsiteX2220" fmla="*/ 2989123 w 3785343"/>
                <a:gd name="connsiteY2220" fmla="*/ 983116 h 1138862"/>
                <a:gd name="connsiteX2221" fmla="*/ 2992366 w 3785343"/>
                <a:gd name="connsiteY2221" fmla="*/ 983116 h 1138862"/>
                <a:gd name="connsiteX2222" fmla="*/ 2992366 w 3785343"/>
                <a:gd name="connsiteY2222" fmla="*/ 985085 h 1138862"/>
                <a:gd name="connsiteX2223" fmla="*/ 3000571 w 3785343"/>
                <a:gd name="connsiteY2223" fmla="*/ 985085 h 1138862"/>
                <a:gd name="connsiteX2224" fmla="*/ 3003623 w 3785343"/>
                <a:gd name="connsiteY2224" fmla="*/ 985085 h 1138862"/>
                <a:gd name="connsiteX2225" fmla="*/ 3003623 w 3785343"/>
                <a:gd name="connsiteY2225" fmla="*/ 986857 h 1138862"/>
                <a:gd name="connsiteX2226" fmla="*/ 3009920 w 3785343"/>
                <a:gd name="connsiteY2226" fmla="*/ 986857 h 1138862"/>
                <a:gd name="connsiteX2227" fmla="*/ 3018125 w 3785343"/>
                <a:gd name="connsiteY2227" fmla="*/ 986857 h 1138862"/>
                <a:gd name="connsiteX2228" fmla="*/ 3018125 w 3785343"/>
                <a:gd name="connsiteY2228" fmla="*/ 988826 h 1138862"/>
                <a:gd name="connsiteX2229" fmla="*/ 3027474 w 3785343"/>
                <a:gd name="connsiteY2229" fmla="*/ 988826 h 1138862"/>
                <a:gd name="connsiteX2230" fmla="*/ 3027474 w 3785343"/>
                <a:gd name="connsiteY2230" fmla="*/ 990795 h 1138862"/>
                <a:gd name="connsiteX2231" fmla="*/ 3033770 w 3785343"/>
                <a:gd name="connsiteY2231" fmla="*/ 990795 h 1138862"/>
                <a:gd name="connsiteX2232" fmla="*/ 3033770 w 3785343"/>
                <a:gd name="connsiteY2232" fmla="*/ 992567 h 1138862"/>
                <a:gd name="connsiteX2233" fmla="*/ 3036823 w 3785343"/>
                <a:gd name="connsiteY2233" fmla="*/ 992567 h 1138862"/>
                <a:gd name="connsiteX2234" fmla="*/ 3036823 w 3785343"/>
                <a:gd name="connsiteY2234" fmla="*/ 994536 h 1138862"/>
                <a:gd name="connsiteX2235" fmla="*/ 3037777 w 3785343"/>
                <a:gd name="connsiteY2235" fmla="*/ 994536 h 1138862"/>
                <a:gd name="connsiteX2236" fmla="*/ 3037777 w 3785343"/>
                <a:gd name="connsiteY2236" fmla="*/ 996505 h 1138862"/>
                <a:gd name="connsiteX2237" fmla="*/ 3048272 w 3785343"/>
                <a:gd name="connsiteY2237" fmla="*/ 996505 h 1138862"/>
                <a:gd name="connsiteX2238" fmla="*/ 3062773 w 3785343"/>
                <a:gd name="connsiteY2238" fmla="*/ 996505 h 1138862"/>
                <a:gd name="connsiteX2239" fmla="*/ 3066970 w 3785343"/>
                <a:gd name="connsiteY2239" fmla="*/ 996505 h 1138862"/>
                <a:gd name="connsiteX2240" fmla="*/ 3066970 w 3785343"/>
                <a:gd name="connsiteY2240" fmla="*/ 998474 h 1138862"/>
                <a:gd name="connsiteX2241" fmla="*/ 3070023 w 3785343"/>
                <a:gd name="connsiteY2241" fmla="*/ 998474 h 1138862"/>
                <a:gd name="connsiteX2242" fmla="*/ 3070977 w 3785343"/>
                <a:gd name="connsiteY2242" fmla="*/ 998474 h 1138862"/>
                <a:gd name="connsiteX2243" fmla="*/ 3070977 w 3785343"/>
                <a:gd name="connsiteY2243" fmla="*/ 1000443 h 1138862"/>
                <a:gd name="connsiteX2244" fmla="*/ 3076320 w 3785343"/>
                <a:gd name="connsiteY2244" fmla="*/ 1000443 h 1138862"/>
                <a:gd name="connsiteX2245" fmla="*/ 3079372 w 3785343"/>
                <a:gd name="connsiteY2245" fmla="*/ 1000443 h 1138862"/>
                <a:gd name="connsiteX2246" fmla="*/ 3086623 w 3785343"/>
                <a:gd name="connsiteY2246" fmla="*/ 1000443 h 1138862"/>
                <a:gd name="connsiteX2247" fmla="*/ 3086623 w 3785343"/>
                <a:gd name="connsiteY2247" fmla="*/ 1002215 h 1138862"/>
                <a:gd name="connsiteX2248" fmla="*/ 3088722 w 3785343"/>
                <a:gd name="connsiteY2248" fmla="*/ 1002215 h 1138862"/>
                <a:gd name="connsiteX2249" fmla="*/ 3092729 w 3785343"/>
                <a:gd name="connsiteY2249" fmla="*/ 1002215 h 1138862"/>
                <a:gd name="connsiteX2250" fmla="*/ 3099979 w 3785343"/>
                <a:gd name="connsiteY2250" fmla="*/ 1002215 h 1138862"/>
                <a:gd name="connsiteX2251" fmla="*/ 3099979 w 3785343"/>
                <a:gd name="connsiteY2251" fmla="*/ 1004184 h 1138862"/>
                <a:gd name="connsiteX2252" fmla="*/ 3105131 w 3785343"/>
                <a:gd name="connsiteY2252" fmla="*/ 1004184 h 1138862"/>
                <a:gd name="connsiteX2253" fmla="*/ 3108374 w 3785343"/>
                <a:gd name="connsiteY2253" fmla="*/ 1004184 h 1138862"/>
                <a:gd name="connsiteX2254" fmla="*/ 3108374 w 3785343"/>
                <a:gd name="connsiteY2254" fmla="*/ 1006153 h 1138862"/>
                <a:gd name="connsiteX2255" fmla="*/ 3111427 w 3785343"/>
                <a:gd name="connsiteY2255" fmla="*/ 1006153 h 1138862"/>
                <a:gd name="connsiteX2256" fmla="*/ 3113526 w 3785343"/>
                <a:gd name="connsiteY2256" fmla="*/ 1006153 h 1138862"/>
                <a:gd name="connsiteX2257" fmla="*/ 3117724 w 3785343"/>
                <a:gd name="connsiteY2257" fmla="*/ 1006153 h 1138862"/>
                <a:gd name="connsiteX2258" fmla="*/ 3118678 w 3785343"/>
                <a:gd name="connsiteY2258" fmla="*/ 1006153 h 1138862"/>
                <a:gd name="connsiteX2259" fmla="*/ 3119823 w 3785343"/>
                <a:gd name="connsiteY2259" fmla="*/ 1006153 h 1138862"/>
                <a:gd name="connsiteX2260" fmla="*/ 3123830 w 3785343"/>
                <a:gd name="connsiteY2260" fmla="*/ 1006153 h 1138862"/>
                <a:gd name="connsiteX2261" fmla="*/ 3124974 w 3785343"/>
                <a:gd name="connsiteY2261" fmla="*/ 1006153 h 1138862"/>
                <a:gd name="connsiteX2262" fmla="*/ 3127073 w 3785343"/>
                <a:gd name="connsiteY2262" fmla="*/ 1006153 h 1138862"/>
                <a:gd name="connsiteX2263" fmla="*/ 3127073 w 3785343"/>
                <a:gd name="connsiteY2263" fmla="*/ 1008122 h 1138862"/>
                <a:gd name="connsiteX2264" fmla="*/ 3128981 w 3785343"/>
                <a:gd name="connsiteY2264" fmla="*/ 1008122 h 1138862"/>
                <a:gd name="connsiteX2265" fmla="*/ 3128981 w 3785343"/>
                <a:gd name="connsiteY2265" fmla="*/ 1010091 h 1138862"/>
                <a:gd name="connsiteX2266" fmla="*/ 3135278 w 3785343"/>
                <a:gd name="connsiteY2266" fmla="*/ 1010091 h 1138862"/>
                <a:gd name="connsiteX2267" fmla="*/ 3137377 w 3785343"/>
                <a:gd name="connsiteY2267" fmla="*/ 1010091 h 1138862"/>
                <a:gd name="connsiteX2268" fmla="*/ 3137377 w 3785343"/>
                <a:gd name="connsiteY2268" fmla="*/ 1012060 h 1138862"/>
                <a:gd name="connsiteX2269" fmla="*/ 3140429 w 3785343"/>
                <a:gd name="connsiteY2269" fmla="*/ 1012060 h 1138862"/>
                <a:gd name="connsiteX2270" fmla="*/ 3140429 w 3785343"/>
                <a:gd name="connsiteY2270" fmla="*/ 1014029 h 1138862"/>
                <a:gd name="connsiteX2271" fmla="*/ 3147680 w 3785343"/>
                <a:gd name="connsiteY2271" fmla="*/ 1014029 h 1138862"/>
                <a:gd name="connsiteX2272" fmla="*/ 3147680 w 3785343"/>
                <a:gd name="connsiteY2272" fmla="*/ 1015998 h 1138862"/>
                <a:gd name="connsiteX2273" fmla="*/ 3148825 w 3785343"/>
                <a:gd name="connsiteY2273" fmla="*/ 1015998 h 1138862"/>
                <a:gd name="connsiteX2274" fmla="*/ 3150924 w 3785343"/>
                <a:gd name="connsiteY2274" fmla="*/ 1015998 h 1138862"/>
                <a:gd name="connsiteX2275" fmla="*/ 3151878 w 3785343"/>
                <a:gd name="connsiteY2275" fmla="*/ 1015998 h 1138862"/>
                <a:gd name="connsiteX2276" fmla="*/ 3154931 w 3785343"/>
                <a:gd name="connsiteY2276" fmla="*/ 1015998 h 1138862"/>
                <a:gd name="connsiteX2277" fmla="*/ 3154931 w 3785343"/>
                <a:gd name="connsiteY2277" fmla="*/ 1017967 h 1138862"/>
                <a:gd name="connsiteX2278" fmla="*/ 3160082 w 3785343"/>
                <a:gd name="connsiteY2278" fmla="*/ 1017967 h 1138862"/>
                <a:gd name="connsiteX2279" fmla="*/ 3160082 w 3785343"/>
                <a:gd name="connsiteY2279" fmla="*/ 1020133 h 1138862"/>
                <a:gd name="connsiteX2280" fmla="*/ 3165234 w 3785343"/>
                <a:gd name="connsiteY2280" fmla="*/ 1020133 h 1138862"/>
                <a:gd name="connsiteX2281" fmla="*/ 3166379 w 3785343"/>
                <a:gd name="connsiteY2281" fmla="*/ 1020133 h 1138862"/>
                <a:gd name="connsiteX2282" fmla="*/ 3168477 w 3785343"/>
                <a:gd name="connsiteY2282" fmla="*/ 1020133 h 1138862"/>
                <a:gd name="connsiteX2283" fmla="*/ 3168477 w 3785343"/>
                <a:gd name="connsiteY2283" fmla="*/ 1022102 h 1138862"/>
                <a:gd name="connsiteX2284" fmla="*/ 3169431 w 3785343"/>
                <a:gd name="connsiteY2284" fmla="*/ 1022102 h 1138862"/>
                <a:gd name="connsiteX2285" fmla="*/ 3170576 w 3785343"/>
                <a:gd name="connsiteY2285" fmla="*/ 1022102 h 1138862"/>
                <a:gd name="connsiteX2286" fmla="*/ 3173629 w 3785343"/>
                <a:gd name="connsiteY2286" fmla="*/ 1022102 h 1138862"/>
                <a:gd name="connsiteX2287" fmla="*/ 3175728 w 3785343"/>
                <a:gd name="connsiteY2287" fmla="*/ 1022102 h 1138862"/>
                <a:gd name="connsiteX2288" fmla="*/ 3175728 w 3785343"/>
                <a:gd name="connsiteY2288" fmla="*/ 1024070 h 1138862"/>
                <a:gd name="connsiteX2289" fmla="*/ 3177827 w 3785343"/>
                <a:gd name="connsiteY2289" fmla="*/ 1024070 h 1138862"/>
                <a:gd name="connsiteX2290" fmla="*/ 3180880 w 3785343"/>
                <a:gd name="connsiteY2290" fmla="*/ 1024070 h 1138862"/>
                <a:gd name="connsiteX2291" fmla="*/ 3180880 w 3785343"/>
                <a:gd name="connsiteY2291" fmla="*/ 1026040 h 1138862"/>
                <a:gd name="connsiteX2292" fmla="*/ 3183933 w 3785343"/>
                <a:gd name="connsiteY2292" fmla="*/ 1026040 h 1138862"/>
                <a:gd name="connsiteX2293" fmla="*/ 3189084 w 3785343"/>
                <a:gd name="connsiteY2293" fmla="*/ 1026040 h 1138862"/>
                <a:gd name="connsiteX2294" fmla="*/ 3197480 w 3785343"/>
                <a:gd name="connsiteY2294" fmla="*/ 1026040 h 1138862"/>
                <a:gd name="connsiteX2295" fmla="*/ 3197480 w 3785343"/>
                <a:gd name="connsiteY2295" fmla="*/ 1028205 h 1138862"/>
                <a:gd name="connsiteX2296" fmla="*/ 3198434 w 3785343"/>
                <a:gd name="connsiteY2296" fmla="*/ 1028205 h 1138862"/>
                <a:gd name="connsiteX2297" fmla="*/ 3200532 w 3785343"/>
                <a:gd name="connsiteY2297" fmla="*/ 1028205 h 1138862"/>
                <a:gd name="connsiteX2298" fmla="*/ 3201677 w 3785343"/>
                <a:gd name="connsiteY2298" fmla="*/ 1028205 h 1138862"/>
                <a:gd name="connsiteX2299" fmla="*/ 3203585 w 3785343"/>
                <a:gd name="connsiteY2299" fmla="*/ 1028205 h 1138862"/>
                <a:gd name="connsiteX2300" fmla="*/ 3204730 w 3785343"/>
                <a:gd name="connsiteY2300" fmla="*/ 1028205 h 1138862"/>
                <a:gd name="connsiteX2301" fmla="*/ 3217132 w 3785343"/>
                <a:gd name="connsiteY2301" fmla="*/ 1028205 h 1138862"/>
                <a:gd name="connsiteX2302" fmla="*/ 3218277 w 3785343"/>
                <a:gd name="connsiteY2302" fmla="*/ 1028205 h 1138862"/>
                <a:gd name="connsiteX2303" fmla="*/ 3218277 w 3785343"/>
                <a:gd name="connsiteY2303" fmla="*/ 1030174 h 1138862"/>
                <a:gd name="connsiteX2304" fmla="*/ 3220185 w 3785343"/>
                <a:gd name="connsiteY2304" fmla="*/ 1030174 h 1138862"/>
                <a:gd name="connsiteX2305" fmla="*/ 3221330 w 3785343"/>
                <a:gd name="connsiteY2305" fmla="*/ 1030174 h 1138862"/>
                <a:gd name="connsiteX2306" fmla="*/ 3225528 w 3785343"/>
                <a:gd name="connsiteY2306" fmla="*/ 1030174 h 1138862"/>
                <a:gd name="connsiteX2307" fmla="*/ 3225528 w 3785343"/>
                <a:gd name="connsiteY2307" fmla="*/ 1032143 h 1138862"/>
                <a:gd name="connsiteX2308" fmla="*/ 3229535 w 3785343"/>
                <a:gd name="connsiteY2308" fmla="*/ 1032143 h 1138862"/>
                <a:gd name="connsiteX2309" fmla="*/ 3234877 w 3785343"/>
                <a:gd name="connsiteY2309" fmla="*/ 1032143 h 1138862"/>
                <a:gd name="connsiteX2310" fmla="*/ 3236785 w 3785343"/>
                <a:gd name="connsiteY2310" fmla="*/ 1032143 h 1138862"/>
                <a:gd name="connsiteX2311" fmla="*/ 3236785 w 3785343"/>
                <a:gd name="connsiteY2311" fmla="*/ 1034309 h 1138862"/>
                <a:gd name="connsiteX2312" fmla="*/ 3237930 w 3785343"/>
                <a:gd name="connsiteY2312" fmla="*/ 1034309 h 1138862"/>
                <a:gd name="connsiteX2313" fmla="*/ 3240029 w 3785343"/>
                <a:gd name="connsiteY2313" fmla="*/ 1034309 h 1138862"/>
                <a:gd name="connsiteX2314" fmla="*/ 3240029 w 3785343"/>
                <a:gd name="connsiteY2314" fmla="*/ 1036278 h 1138862"/>
                <a:gd name="connsiteX2315" fmla="*/ 3243081 w 3785343"/>
                <a:gd name="connsiteY2315" fmla="*/ 1036278 h 1138862"/>
                <a:gd name="connsiteX2316" fmla="*/ 3250332 w 3785343"/>
                <a:gd name="connsiteY2316" fmla="*/ 1036278 h 1138862"/>
                <a:gd name="connsiteX2317" fmla="*/ 3250332 w 3785343"/>
                <a:gd name="connsiteY2317" fmla="*/ 1038444 h 1138862"/>
                <a:gd name="connsiteX2318" fmla="*/ 3251286 w 3785343"/>
                <a:gd name="connsiteY2318" fmla="*/ 1038444 h 1138862"/>
                <a:gd name="connsiteX2319" fmla="*/ 3251286 w 3785343"/>
                <a:gd name="connsiteY2319" fmla="*/ 1040413 h 1138862"/>
                <a:gd name="connsiteX2320" fmla="*/ 3258727 w 3785343"/>
                <a:gd name="connsiteY2320" fmla="*/ 1040413 h 1138862"/>
                <a:gd name="connsiteX2321" fmla="*/ 3258727 w 3785343"/>
                <a:gd name="connsiteY2321" fmla="*/ 1042579 h 1138862"/>
                <a:gd name="connsiteX2322" fmla="*/ 3260635 w 3785343"/>
                <a:gd name="connsiteY2322" fmla="*/ 1042579 h 1138862"/>
                <a:gd name="connsiteX2323" fmla="*/ 3263879 w 3785343"/>
                <a:gd name="connsiteY2323" fmla="*/ 1042579 h 1138862"/>
                <a:gd name="connsiteX2324" fmla="*/ 3264833 w 3785343"/>
                <a:gd name="connsiteY2324" fmla="*/ 1042579 h 1138862"/>
                <a:gd name="connsiteX2325" fmla="*/ 3268077 w 3785343"/>
                <a:gd name="connsiteY2325" fmla="*/ 1042579 h 1138862"/>
                <a:gd name="connsiteX2326" fmla="*/ 3280479 w 3785343"/>
                <a:gd name="connsiteY2326" fmla="*/ 1042579 h 1138862"/>
                <a:gd name="connsiteX2327" fmla="*/ 3281433 w 3785343"/>
                <a:gd name="connsiteY2327" fmla="*/ 1042579 h 1138862"/>
                <a:gd name="connsiteX2328" fmla="*/ 3283532 w 3785343"/>
                <a:gd name="connsiteY2328" fmla="*/ 1042579 h 1138862"/>
                <a:gd name="connsiteX2329" fmla="*/ 3283532 w 3785343"/>
                <a:gd name="connsiteY2329" fmla="*/ 1044548 h 1138862"/>
                <a:gd name="connsiteX2330" fmla="*/ 3285631 w 3785343"/>
                <a:gd name="connsiteY2330" fmla="*/ 1044548 h 1138862"/>
                <a:gd name="connsiteX2331" fmla="*/ 3290782 w 3785343"/>
                <a:gd name="connsiteY2331" fmla="*/ 1044548 h 1138862"/>
                <a:gd name="connsiteX2332" fmla="*/ 3297079 w 3785343"/>
                <a:gd name="connsiteY2332" fmla="*/ 1044548 h 1138862"/>
                <a:gd name="connsiteX2333" fmla="*/ 3300132 w 3785343"/>
                <a:gd name="connsiteY2333" fmla="*/ 1044548 h 1138862"/>
                <a:gd name="connsiteX2334" fmla="*/ 3304329 w 3785343"/>
                <a:gd name="connsiteY2334" fmla="*/ 1044548 h 1138862"/>
                <a:gd name="connsiteX2335" fmla="*/ 3304329 w 3785343"/>
                <a:gd name="connsiteY2335" fmla="*/ 1046714 h 1138862"/>
                <a:gd name="connsiteX2336" fmla="*/ 3308336 w 3785343"/>
                <a:gd name="connsiteY2336" fmla="*/ 1046714 h 1138862"/>
                <a:gd name="connsiteX2337" fmla="*/ 3314633 w 3785343"/>
                <a:gd name="connsiteY2337" fmla="*/ 1046714 h 1138862"/>
                <a:gd name="connsiteX2338" fmla="*/ 3314633 w 3785343"/>
                <a:gd name="connsiteY2338" fmla="*/ 1048880 h 1138862"/>
                <a:gd name="connsiteX2339" fmla="*/ 3319784 w 3785343"/>
                <a:gd name="connsiteY2339" fmla="*/ 1048880 h 1138862"/>
                <a:gd name="connsiteX2340" fmla="*/ 3319784 w 3785343"/>
                <a:gd name="connsiteY2340" fmla="*/ 1051046 h 1138862"/>
                <a:gd name="connsiteX2341" fmla="*/ 3320929 w 3785343"/>
                <a:gd name="connsiteY2341" fmla="*/ 1051046 h 1138862"/>
                <a:gd name="connsiteX2342" fmla="*/ 3322837 w 3785343"/>
                <a:gd name="connsiteY2342" fmla="*/ 1051046 h 1138862"/>
                <a:gd name="connsiteX2343" fmla="*/ 3323982 w 3785343"/>
                <a:gd name="connsiteY2343" fmla="*/ 1051046 h 1138862"/>
                <a:gd name="connsiteX2344" fmla="*/ 3323982 w 3785343"/>
                <a:gd name="connsiteY2344" fmla="*/ 1053015 h 1138862"/>
                <a:gd name="connsiteX2345" fmla="*/ 3324936 w 3785343"/>
                <a:gd name="connsiteY2345" fmla="*/ 1053015 h 1138862"/>
                <a:gd name="connsiteX2346" fmla="*/ 3324936 w 3785343"/>
                <a:gd name="connsiteY2346" fmla="*/ 1055181 h 1138862"/>
                <a:gd name="connsiteX2347" fmla="*/ 3326081 w 3785343"/>
                <a:gd name="connsiteY2347" fmla="*/ 1055181 h 1138862"/>
                <a:gd name="connsiteX2348" fmla="*/ 3326081 w 3785343"/>
                <a:gd name="connsiteY2348" fmla="*/ 1057346 h 1138862"/>
                <a:gd name="connsiteX2349" fmla="*/ 3327035 w 3785343"/>
                <a:gd name="connsiteY2349" fmla="*/ 1057346 h 1138862"/>
                <a:gd name="connsiteX2350" fmla="*/ 3329134 w 3785343"/>
                <a:gd name="connsiteY2350" fmla="*/ 1057346 h 1138862"/>
                <a:gd name="connsiteX2351" fmla="*/ 3329134 w 3785343"/>
                <a:gd name="connsiteY2351" fmla="*/ 1059512 h 1138862"/>
                <a:gd name="connsiteX2352" fmla="*/ 3332187 w 3785343"/>
                <a:gd name="connsiteY2352" fmla="*/ 1059512 h 1138862"/>
                <a:gd name="connsiteX2353" fmla="*/ 3334285 w 3785343"/>
                <a:gd name="connsiteY2353" fmla="*/ 1059512 h 1138862"/>
                <a:gd name="connsiteX2354" fmla="*/ 3335430 w 3785343"/>
                <a:gd name="connsiteY2354" fmla="*/ 1059512 h 1138862"/>
                <a:gd name="connsiteX2355" fmla="*/ 3341536 w 3785343"/>
                <a:gd name="connsiteY2355" fmla="*/ 1059512 h 1138862"/>
                <a:gd name="connsiteX2356" fmla="*/ 3341536 w 3785343"/>
                <a:gd name="connsiteY2356" fmla="*/ 1061678 h 1138862"/>
                <a:gd name="connsiteX2357" fmla="*/ 3350885 w 3785343"/>
                <a:gd name="connsiteY2357" fmla="*/ 1061678 h 1138862"/>
                <a:gd name="connsiteX2358" fmla="*/ 3352984 w 3785343"/>
                <a:gd name="connsiteY2358" fmla="*/ 1061678 h 1138862"/>
                <a:gd name="connsiteX2359" fmla="*/ 3353938 w 3785343"/>
                <a:gd name="connsiteY2359" fmla="*/ 1061678 h 1138862"/>
                <a:gd name="connsiteX2360" fmla="*/ 3353938 w 3785343"/>
                <a:gd name="connsiteY2360" fmla="*/ 1063844 h 1138862"/>
                <a:gd name="connsiteX2361" fmla="*/ 3359281 w 3785343"/>
                <a:gd name="connsiteY2361" fmla="*/ 1063844 h 1138862"/>
                <a:gd name="connsiteX2362" fmla="*/ 3359281 w 3785343"/>
                <a:gd name="connsiteY2362" fmla="*/ 1066010 h 1138862"/>
                <a:gd name="connsiteX2363" fmla="*/ 3362333 w 3785343"/>
                <a:gd name="connsiteY2363" fmla="*/ 1066010 h 1138862"/>
                <a:gd name="connsiteX2364" fmla="*/ 3369584 w 3785343"/>
                <a:gd name="connsiteY2364" fmla="*/ 1066010 h 1138862"/>
                <a:gd name="connsiteX2365" fmla="*/ 3369584 w 3785343"/>
                <a:gd name="connsiteY2365" fmla="*/ 1068176 h 1138862"/>
                <a:gd name="connsiteX2366" fmla="*/ 3374736 w 3785343"/>
                <a:gd name="connsiteY2366" fmla="*/ 1068176 h 1138862"/>
                <a:gd name="connsiteX2367" fmla="*/ 3379887 w 3785343"/>
                <a:gd name="connsiteY2367" fmla="*/ 1068176 h 1138862"/>
                <a:gd name="connsiteX2368" fmla="*/ 3388283 w 3785343"/>
                <a:gd name="connsiteY2368" fmla="*/ 1068176 h 1138862"/>
                <a:gd name="connsiteX2369" fmla="*/ 3391336 w 3785343"/>
                <a:gd name="connsiteY2369" fmla="*/ 1068176 h 1138862"/>
                <a:gd name="connsiteX2370" fmla="*/ 3391336 w 3785343"/>
                <a:gd name="connsiteY2370" fmla="*/ 1072508 h 1138862"/>
                <a:gd name="connsiteX2371" fmla="*/ 3392290 w 3785343"/>
                <a:gd name="connsiteY2371" fmla="*/ 1072508 h 1138862"/>
                <a:gd name="connsiteX2372" fmla="*/ 3392290 w 3785343"/>
                <a:gd name="connsiteY2372" fmla="*/ 1074674 h 1138862"/>
                <a:gd name="connsiteX2373" fmla="*/ 3393434 w 3785343"/>
                <a:gd name="connsiteY2373" fmla="*/ 1074674 h 1138862"/>
                <a:gd name="connsiteX2374" fmla="*/ 3393434 w 3785343"/>
                <a:gd name="connsiteY2374" fmla="*/ 1076839 h 1138862"/>
                <a:gd name="connsiteX2375" fmla="*/ 3396487 w 3785343"/>
                <a:gd name="connsiteY2375" fmla="*/ 1076839 h 1138862"/>
                <a:gd name="connsiteX2376" fmla="*/ 3398586 w 3785343"/>
                <a:gd name="connsiteY2376" fmla="*/ 1076839 h 1138862"/>
                <a:gd name="connsiteX2377" fmla="*/ 3398586 w 3785343"/>
                <a:gd name="connsiteY2377" fmla="*/ 1079005 h 1138862"/>
                <a:gd name="connsiteX2378" fmla="*/ 3400685 w 3785343"/>
                <a:gd name="connsiteY2378" fmla="*/ 1079005 h 1138862"/>
                <a:gd name="connsiteX2379" fmla="*/ 3400685 w 3785343"/>
                <a:gd name="connsiteY2379" fmla="*/ 1081368 h 1138862"/>
                <a:gd name="connsiteX2380" fmla="*/ 3404882 w 3785343"/>
                <a:gd name="connsiteY2380" fmla="*/ 1081368 h 1138862"/>
                <a:gd name="connsiteX2381" fmla="*/ 3415186 w 3785343"/>
                <a:gd name="connsiteY2381" fmla="*/ 1081368 h 1138862"/>
                <a:gd name="connsiteX2382" fmla="*/ 3421292 w 3785343"/>
                <a:gd name="connsiteY2382" fmla="*/ 1081368 h 1138862"/>
                <a:gd name="connsiteX2383" fmla="*/ 3424535 w 3785343"/>
                <a:gd name="connsiteY2383" fmla="*/ 1081368 h 1138862"/>
                <a:gd name="connsiteX2384" fmla="*/ 3426634 w 3785343"/>
                <a:gd name="connsiteY2384" fmla="*/ 1081368 h 1138862"/>
                <a:gd name="connsiteX2385" fmla="*/ 3435984 w 3785343"/>
                <a:gd name="connsiteY2385" fmla="*/ 1081368 h 1138862"/>
                <a:gd name="connsiteX2386" fmla="*/ 3441135 w 3785343"/>
                <a:gd name="connsiteY2386" fmla="*/ 1081368 h 1138862"/>
                <a:gd name="connsiteX2387" fmla="*/ 3441135 w 3785343"/>
                <a:gd name="connsiteY2387" fmla="*/ 1083534 h 1138862"/>
                <a:gd name="connsiteX2388" fmla="*/ 3443043 w 3785343"/>
                <a:gd name="connsiteY2388" fmla="*/ 1083534 h 1138862"/>
                <a:gd name="connsiteX2389" fmla="*/ 3451439 w 3785343"/>
                <a:gd name="connsiteY2389" fmla="*/ 1083534 h 1138862"/>
                <a:gd name="connsiteX2390" fmla="*/ 3451439 w 3785343"/>
                <a:gd name="connsiteY2390" fmla="*/ 1085897 h 1138862"/>
                <a:gd name="connsiteX2391" fmla="*/ 3464986 w 3785343"/>
                <a:gd name="connsiteY2391" fmla="*/ 1085897 h 1138862"/>
                <a:gd name="connsiteX2392" fmla="*/ 3474144 w 3785343"/>
                <a:gd name="connsiteY2392" fmla="*/ 1085897 h 1138862"/>
                <a:gd name="connsiteX2393" fmla="*/ 3474144 w 3785343"/>
                <a:gd name="connsiteY2393" fmla="*/ 1088063 h 1138862"/>
                <a:gd name="connsiteX2394" fmla="*/ 3477388 w 3785343"/>
                <a:gd name="connsiteY2394" fmla="*/ 1088063 h 1138862"/>
                <a:gd name="connsiteX2395" fmla="*/ 3478342 w 3785343"/>
                <a:gd name="connsiteY2395" fmla="*/ 1088063 h 1138862"/>
                <a:gd name="connsiteX2396" fmla="*/ 3479487 w 3785343"/>
                <a:gd name="connsiteY2396" fmla="*/ 1088063 h 1138862"/>
                <a:gd name="connsiteX2397" fmla="*/ 3488836 w 3785343"/>
                <a:gd name="connsiteY2397" fmla="*/ 1088063 h 1138862"/>
                <a:gd name="connsiteX2398" fmla="*/ 3497995 w 3785343"/>
                <a:gd name="connsiteY2398" fmla="*/ 1088063 h 1138862"/>
                <a:gd name="connsiteX2399" fmla="*/ 3509443 w 3785343"/>
                <a:gd name="connsiteY2399" fmla="*/ 1088063 h 1138862"/>
                <a:gd name="connsiteX2400" fmla="*/ 3509443 w 3785343"/>
                <a:gd name="connsiteY2400" fmla="*/ 1090229 h 1138862"/>
                <a:gd name="connsiteX2401" fmla="*/ 3512495 w 3785343"/>
                <a:gd name="connsiteY2401" fmla="*/ 1090229 h 1138862"/>
                <a:gd name="connsiteX2402" fmla="*/ 3513641 w 3785343"/>
                <a:gd name="connsiteY2402" fmla="*/ 1090229 h 1138862"/>
                <a:gd name="connsiteX2403" fmla="*/ 3517838 w 3785343"/>
                <a:gd name="connsiteY2403" fmla="*/ 1090229 h 1138862"/>
                <a:gd name="connsiteX2404" fmla="*/ 3518792 w 3785343"/>
                <a:gd name="connsiteY2404" fmla="*/ 1090229 h 1138862"/>
                <a:gd name="connsiteX2405" fmla="*/ 3519937 w 3785343"/>
                <a:gd name="connsiteY2405" fmla="*/ 1090229 h 1138862"/>
                <a:gd name="connsiteX2406" fmla="*/ 3521845 w 3785343"/>
                <a:gd name="connsiteY2406" fmla="*/ 1090229 h 1138862"/>
                <a:gd name="connsiteX2407" fmla="*/ 3525089 w 3785343"/>
                <a:gd name="connsiteY2407" fmla="*/ 1090229 h 1138862"/>
                <a:gd name="connsiteX2408" fmla="*/ 3533293 w 3785343"/>
                <a:gd name="connsiteY2408" fmla="*/ 1090229 h 1138862"/>
                <a:gd name="connsiteX2409" fmla="*/ 3533293 w 3785343"/>
                <a:gd name="connsiteY2409" fmla="*/ 1092591 h 1138862"/>
                <a:gd name="connsiteX2410" fmla="*/ 3534438 w 3785343"/>
                <a:gd name="connsiteY2410" fmla="*/ 1092591 h 1138862"/>
                <a:gd name="connsiteX2411" fmla="*/ 3544741 w 3785343"/>
                <a:gd name="connsiteY2411" fmla="*/ 1092591 h 1138862"/>
                <a:gd name="connsiteX2412" fmla="*/ 3545695 w 3785343"/>
                <a:gd name="connsiteY2412" fmla="*/ 1092591 h 1138862"/>
                <a:gd name="connsiteX2413" fmla="*/ 3549893 w 3785343"/>
                <a:gd name="connsiteY2413" fmla="*/ 1092591 h 1138862"/>
                <a:gd name="connsiteX2414" fmla="*/ 3559242 w 3785343"/>
                <a:gd name="connsiteY2414" fmla="*/ 1092591 h 1138862"/>
                <a:gd name="connsiteX2415" fmla="*/ 3561341 w 3785343"/>
                <a:gd name="connsiteY2415" fmla="*/ 1092591 h 1138862"/>
                <a:gd name="connsiteX2416" fmla="*/ 3569546 w 3785343"/>
                <a:gd name="connsiteY2416" fmla="*/ 1092591 h 1138862"/>
                <a:gd name="connsiteX2417" fmla="*/ 3573743 w 3785343"/>
                <a:gd name="connsiteY2417" fmla="*/ 1092591 h 1138862"/>
                <a:gd name="connsiteX2418" fmla="*/ 3573743 w 3785343"/>
                <a:gd name="connsiteY2418" fmla="*/ 1094954 h 1138862"/>
                <a:gd name="connsiteX2419" fmla="*/ 3583093 w 3785343"/>
                <a:gd name="connsiteY2419" fmla="*/ 1094954 h 1138862"/>
                <a:gd name="connsiteX2420" fmla="*/ 3584047 w 3785343"/>
                <a:gd name="connsiteY2420" fmla="*/ 1094954 h 1138862"/>
                <a:gd name="connsiteX2421" fmla="*/ 3584047 w 3785343"/>
                <a:gd name="connsiteY2421" fmla="*/ 1097317 h 1138862"/>
                <a:gd name="connsiteX2422" fmla="*/ 3585192 w 3785343"/>
                <a:gd name="connsiteY2422" fmla="*/ 1097317 h 1138862"/>
                <a:gd name="connsiteX2423" fmla="*/ 3597594 w 3785343"/>
                <a:gd name="connsiteY2423" fmla="*/ 1097317 h 1138862"/>
                <a:gd name="connsiteX2424" fmla="*/ 3599693 w 3785343"/>
                <a:gd name="connsiteY2424" fmla="*/ 1097317 h 1138862"/>
                <a:gd name="connsiteX2425" fmla="*/ 3602746 w 3785343"/>
                <a:gd name="connsiteY2425" fmla="*/ 1097317 h 1138862"/>
                <a:gd name="connsiteX2426" fmla="*/ 3602746 w 3785343"/>
                <a:gd name="connsiteY2426" fmla="*/ 1099680 h 1138862"/>
                <a:gd name="connsiteX2427" fmla="*/ 3609996 w 3785343"/>
                <a:gd name="connsiteY2427" fmla="*/ 1099680 h 1138862"/>
                <a:gd name="connsiteX2428" fmla="*/ 3616292 w 3785343"/>
                <a:gd name="connsiteY2428" fmla="*/ 1099680 h 1138862"/>
                <a:gd name="connsiteX2429" fmla="*/ 3617247 w 3785343"/>
                <a:gd name="connsiteY2429" fmla="*/ 1099680 h 1138862"/>
                <a:gd name="connsiteX2430" fmla="*/ 3617247 w 3785343"/>
                <a:gd name="connsiteY2430" fmla="*/ 1102042 h 1138862"/>
                <a:gd name="connsiteX2431" fmla="*/ 3621444 w 3785343"/>
                <a:gd name="connsiteY2431" fmla="*/ 1102042 h 1138862"/>
                <a:gd name="connsiteX2432" fmla="*/ 3627550 w 3785343"/>
                <a:gd name="connsiteY2432" fmla="*/ 1102042 h 1138862"/>
                <a:gd name="connsiteX2433" fmla="*/ 3629649 w 3785343"/>
                <a:gd name="connsiteY2433" fmla="*/ 1102042 h 1138862"/>
                <a:gd name="connsiteX2434" fmla="*/ 3633846 w 3785343"/>
                <a:gd name="connsiteY2434" fmla="*/ 1102042 h 1138862"/>
                <a:gd name="connsiteX2435" fmla="*/ 3635945 w 3785343"/>
                <a:gd name="connsiteY2435" fmla="*/ 1102042 h 1138862"/>
                <a:gd name="connsiteX2436" fmla="*/ 3635945 w 3785343"/>
                <a:gd name="connsiteY2436" fmla="*/ 1104405 h 1138862"/>
                <a:gd name="connsiteX2437" fmla="*/ 3638998 w 3785343"/>
                <a:gd name="connsiteY2437" fmla="*/ 1104405 h 1138862"/>
                <a:gd name="connsiteX2438" fmla="*/ 3638998 w 3785343"/>
                <a:gd name="connsiteY2438" fmla="*/ 1106768 h 1138862"/>
                <a:gd name="connsiteX2439" fmla="*/ 3642051 w 3785343"/>
                <a:gd name="connsiteY2439" fmla="*/ 1106768 h 1138862"/>
                <a:gd name="connsiteX2440" fmla="*/ 3642051 w 3785343"/>
                <a:gd name="connsiteY2440" fmla="*/ 1109328 h 1138862"/>
                <a:gd name="connsiteX2441" fmla="*/ 3651400 w 3785343"/>
                <a:gd name="connsiteY2441" fmla="*/ 1109328 h 1138862"/>
                <a:gd name="connsiteX2442" fmla="*/ 3653499 w 3785343"/>
                <a:gd name="connsiteY2442" fmla="*/ 1109328 h 1138862"/>
                <a:gd name="connsiteX2443" fmla="*/ 3662848 w 3785343"/>
                <a:gd name="connsiteY2443" fmla="*/ 1109328 h 1138862"/>
                <a:gd name="connsiteX2444" fmla="*/ 3662848 w 3785343"/>
                <a:gd name="connsiteY2444" fmla="*/ 1111690 h 1138862"/>
                <a:gd name="connsiteX2445" fmla="*/ 3672198 w 3785343"/>
                <a:gd name="connsiteY2445" fmla="*/ 1111690 h 1138862"/>
                <a:gd name="connsiteX2446" fmla="*/ 3673152 w 3785343"/>
                <a:gd name="connsiteY2446" fmla="*/ 1111690 h 1138862"/>
                <a:gd name="connsiteX2447" fmla="*/ 3673152 w 3785343"/>
                <a:gd name="connsiteY2447" fmla="*/ 1114053 h 1138862"/>
                <a:gd name="connsiteX2448" fmla="*/ 3683646 w 3785343"/>
                <a:gd name="connsiteY2448" fmla="*/ 1114053 h 1138862"/>
                <a:gd name="connsiteX2449" fmla="*/ 3690897 w 3785343"/>
                <a:gd name="connsiteY2449" fmla="*/ 1114053 h 1138862"/>
                <a:gd name="connsiteX2450" fmla="*/ 3691851 w 3785343"/>
                <a:gd name="connsiteY2450" fmla="*/ 1114053 h 1138862"/>
                <a:gd name="connsiteX2451" fmla="*/ 3692995 w 3785343"/>
                <a:gd name="connsiteY2451" fmla="*/ 1114053 h 1138862"/>
                <a:gd name="connsiteX2452" fmla="*/ 3692995 w 3785343"/>
                <a:gd name="connsiteY2452" fmla="*/ 1116613 h 1138862"/>
                <a:gd name="connsiteX2453" fmla="*/ 3693949 w 3785343"/>
                <a:gd name="connsiteY2453" fmla="*/ 1116613 h 1138862"/>
                <a:gd name="connsiteX2454" fmla="*/ 3693949 w 3785343"/>
                <a:gd name="connsiteY2454" fmla="*/ 1118976 h 1138862"/>
                <a:gd name="connsiteX2455" fmla="*/ 3694904 w 3785343"/>
                <a:gd name="connsiteY2455" fmla="*/ 1118976 h 1138862"/>
                <a:gd name="connsiteX2456" fmla="*/ 3698147 w 3785343"/>
                <a:gd name="connsiteY2456" fmla="*/ 1118976 h 1138862"/>
                <a:gd name="connsiteX2457" fmla="*/ 3704253 w 3785343"/>
                <a:gd name="connsiteY2457" fmla="*/ 1118976 h 1138862"/>
                <a:gd name="connsiteX2458" fmla="*/ 3704253 w 3785343"/>
                <a:gd name="connsiteY2458" fmla="*/ 1121535 h 1138862"/>
                <a:gd name="connsiteX2459" fmla="*/ 3705397 w 3785343"/>
                <a:gd name="connsiteY2459" fmla="*/ 1121535 h 1138862"/>
                <a:gd name="connsiteX2460" fmla="*/ 3705397 w 3785343"/>
                <a:gd name="connsiteY2460" fmla="*/ 1123898 h 1138862"/>
                <a:gd name="connsiteX2461" fmla="*/ 3708450 w 3785343"/>
                <a:gd name="connsiteY2461" fmla="*/ 1123898 h 1138862"/>
                <a:gd name="connsiteX2462" fmla="*/ 3712648 w 3785343"/>
                <a:gd name="connsiteY2462" fmla="*/ 1123898 h 1138862"/>
                <a:gd name="connsiteX2463" fmla="*/ 3713602 w 3785343"/>
                <a:gd name="connsiteY2463" fmla="*/ 1123898 h 1138862"/>
                <a:gd name="connsiteX2464" fmla="*/ 3713602 w 3785343"/>
                <a:gd name="connsiteY2464" fmla="*/ 1126458 h 1138862"/>
                <a:gd name="connsiteX2465" fmla="*/ 3720853 w 3785343"/>
                <a:gd name="connsiteY2465" fmla="*/ 1126458 h 1138862"/>
                <a:gd name="connsiteX2466" fmla="*/ 3722952 w 3785343"/>
                <a:gd name="connsiteY2466" fmla="*/ 1126458 h 1138862"/>
                <a:gd name="connsiteX2467" fmla="*/ 3722952 w 3785343"/>
                <a:gd name="connsiteY2467" fmla="*/ 1128821 h 1138862"/>
                <a:gd name="connsiteX2468" fmla="*/ 3725050 w 3785343"/>
                <a:gd name="connsiteY2468" fmla="*/ 1128821 h 1138862"/>
                <a:gd name="connsiteX2469" fmla="*/ 3725050 w 3785343"/>
                <a:gd name="connsiteY2469" fmla="*/ 1131380 h 1138862"/>
                <a:gd name="connsiteX2470" fmla="*/ 3728103 w 3785343"/>
                <a:gd name="connsiteY2470" fmla="*/ 1131380 h 1138862"/>
                <a:gd name="connsiteX2471" fmla="*/ 3738597 w 3785343"/>
                <a:gd name="connsiteY2471" fmla="*/ 1131380 h 1138862"/>
                <a:gd name="connsiteX2472" fmla="*/ 3738597 w 3785343"/>
                <a:gd name="connsiteY2472" fmla="*/ 1133940 h 1138862"/>
                <a:gd name="connsiteX2473" fmla="*/ 3747947 w 3785343"/>
                <a:gd name="connsiteY2473" fmla="*/ 1133940 h 1138862"/>
                <a:gd name="connsiteX2474" fmla="*/ 3747947 w 3785343"/>
                <a:gd name="connsiteY2474" fmla="*/ 1136303 h 1138862"/>
                <a:gd name="connsiteX2475" fmla="*/ 3748901 w 3785343"/>
                <a:gd name="connsiteY2475" fmla="*/ 1136303 h 1138862"/>
                <a:gd name="connsiteX2476" fmla="*/ 3761303 w 3785343"/>
                <a:gd name="connsiteY2476" fmla="*/ 1136303 h 1138862"/>
                <a:gd name="connsiteX2477" fmla="*/ 3767599 w 3785343"/>
                <a:gd name="connsiteY2477" fmla="*/ 1136303 h 1138862"/>
                <a:gd name="connsiteX2478" fmla="*/ 3767599 w 3785343"/>
                <a:gd name="connsiteY2478" fmla="*/ 1138863 h 1138862"/>
                <a:gd name="connsiteX2479" fmla="*/ 3769698 w 3785343"/>
                <a:gd name="connsiteY2479" fmla="*/ 1138863 h 1138862"/>
                <a:gd name="connsiteX2480" fmla="*/ 3785344 w 3785343"/>
                <a:gd name="connsiteY2480" fmla="*/ 1138863 h 113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</a:cxnLst>
              <a:rect l="l" t="t" r="r" b="b"/>
              <a:pathLst>
                <a:path w="3785343" h="1138862">
                  <a:moveTo>
                    <a:pt x="0" y="0"/>
                  </a:moveTo>
                  <a:lnTo>
                    <a:pt x="3053" y="0"/>
                  </a:lnTo>
                  <a:lnTo>
                    <a:pt x="3053" y="788"/>
                  </a:lnTo>
                  <a:lnTo>
                    <a:pt x="5152" y="788"/>
                  </a:lnTo>
                  <a:lnTo>
                    <a:pt x="10303" y="788"/>
                  </a:lnTo>
                  <a:lnTo>
                    <a:pt x="12402" y="788"/>
                  </a:lnTo>
                  <a:lnTo>
                    <a:pt x="12402" y="2166"/>
                  </a:lnTo>
                  <a:lnTo>
                    <a:pt x="13356" y="2166"/>
                  </a:lnTo>
                  <a:lnTo>
                    <a:pt x="13356" y="2953"/>
                  </a:lnTo>
                  <a:lnTo>
                    <a:pt x="14501" y="2953"/>
                  </a:lnTo>
                  <a:lnTo>
                    <a:pt x="14501" y="3741"/>
                  </a:lnTo>
                  <a:lnTo>
                    <a:pt x="17554" y="3741"/>
                  </a:lnTo>
                  <a:lnTo>
                    <a:pt x="18699" y="3741"/>
                  </a:lnTo>
                  <a:lnTo>
                    <a:pt x="19653" y="3741"/>
                  </a:lnTo>
                  <a:lnTo>
                    <a:pt x="20607" y="3741"/>
                  </a:lnTo>
                  <a:lnTo>
                    <a:pt x="20607" y="4332"/>
                  </a:lnTo>
                  <a:lnTo>
                    <a:pt x="21752" y="4332"/>
                  </a:lnTo>
                  <a:lnTo>
                    <a:pt x="21752" y="5907"/>
                  </a:lnTo>
                  <a:lnTo>
                    <a:pt x="22706" y="5907"/>
                  </a:lnTo>
                  <a:lnTo>
                    <a:pt x="22706" y="6498"/>
                  </a:lnTo>
                  <a:lnTo>
                    <a:pt x="24804" y="6498"/>
                  </a:lnTo>
                  <a:lnTo>
                    <a:pt x="24804" y="8073"/>
                  </a:lnTo>
                  <a:lnTo>
                    <a:pt x="25758" y="8073"/>
                  </a:lnTo>
                  <a:lnTo>
                    <a:pt x="25758" y="8664"/>
                  </a:lnTo>
                  <a:lnTo>
                    <a:pt x="27857" y="8664"/>
                  </a:lnTo>
                  <a:lnTo>
                    <a:pt x="27857" y="9451"/>
                  </a:lnTo>
                  <a:lnTo>
                    <a:pt x="29002" y="9451"/>
                  </a:lnTo>
                  <a:lnTo>
                    <a:pt x="29002" y="10239"/>
                  </a:lnTo>
                  <a:lnTo>
                    <a:pt x="29956" y="10239"/>
                  </a:lnTo>
                  <a:lnTo>
                    <a:pt x="29956" y="11026"/>
                  </a:lnTo>
                  <a:lnTo>
                    <a:pt x="31101" y="11026"/>
                  </a:lnTo>
                  <a:lnTo>
                    <a:pt x="31101" y="11617"/>
                  </a:lnTo>
                  <a:lnTo>
                    <a:pt x="32055" y="11617"/>
                  </a:lnTo>
                  <a:lnTo>
                    <a:pt x="32055" y="13783"/>
                  </a:lnTo>
                  <a:lnTo>
                    <a:pt x="33200" y="13783"/>
                  </a:lnTo>
                  <a:lnTo>
                    <a:pt x="33200" y="14571"/>
                  </a:lnTo>
                  <a:lnTo>
                    <a:pt x="34154" y="14571"/>
                  </a:lnTo>
                  <a:lnTo>
                    <a:pt x="34154" y="16146"/>
                  </a:lnTo>
                  <a:lnTo>
                    <a:pt x="35108" y="16146"/>
                  </a:lnTo>
                  <a:lnTo>
                    <a:pt x="35108" y="17524"/>
                  </a:lnTo>
                  <a:lnTo>
                    <a:pt x="36253" y="17524"/>
                  </a:lnTo>
                  <a:lnTo>
                    <a:pt x="38351" y="17524"/>
                  </a:lnTo>
                  <a:lnTo>
                    <a:pt x="38351" y="18902"/>
                  </a:lnTo>
                  <a:lnTo>
                    <a:pt x="39305" y="18902"/>
                  </a:lnTo>
                  <a:lnTo>
                    <a:pt x="39305" y="19690"/>
                  </a:lnTo>
                  <a:lnTo>
                    <a:pt x="40450" y="19690"/>
                  </a:lnTo>
                  <a:lnTo>
                    <a:pt x="40450" y="23431"/>
                  </a:lnTo>
                  <a:lnTo>
                    <a:pt x="41404" y="23431"/>
                  </a:lnTo>
                  <a:lnTo>
                    <a:pt x="41404" y="25597"/>
                  </a:lnTo>
                  <a:lnTo>
                    <a:pt x="42358" y="25597"/>
                  </a:lnTo>
                  <a:lnTo>
                    <a:pt x="43503" y="25597"/>
                  </a:lnTo>
                  <a:lnTo>
                    <a:pt x="43503" y="27763"/>
                  </a:lnTo>
                  <a:lnTo>
                    <a:pt x="44457" y="27763"/>
                  </a:lnTo>
                  <a:lnTo>
                    <a:pt x="44457" y="29929"/>
                  </a:lnTo>
                  <a:lnTo>
                    <a:pt x="45602" y="29929"/>
                  </a:lnTo>
                  <a:lnTo>
                    <a:pt x="45602" y="30716"/>
                  </a:lnTo>
                  <a:lnTo>
                    <a:pt x="46556" y="30716"/>
                  </a:lnTo>
                  <a:lnTo>
                    <a:pt x="47701" y="30716"/>
                  </a:lnTo>
                  <a:lnTo>
                    <a:pt x="47701" y="31504"/>
                  </a:lnTo>
                  <a:lnTo>
                    <a:pt x="48655" y="31504"/>
                  </a:lnTo>
                  <a:lnTo>
                    <a:pt x="48655" y="32291"/>
                  </a:lnTo>
                  <a:lnTo>
                    <a:pt x="49609" y="32291"/>
                  </a:lnTo>
                  <a:lnTo>
                    <a:pt x="49609" y="34457"/>
                  </a:lnTo>
                  <a:lnTo>
                    <a:pt x="50754" y="34457"/>
                  </a:lnTo>
                  <a:lnTo>
                    <a:pt x="50754" y="35245"/>
                  </a:lnTo>
                  <a:lnTo>
                    <a:pt x="51708" y="35245"/>
                  </a:lnTo>
                  <a:lnTo>
                    <a:pt x="51708" y="37411"/>
                  </a:lnTo>
                  <a:lnTo>
                    <a:pt x="52852" y="37411"/>
                  </a:lnTo>
                  <a:lnTo>
                    <a:pt x="52852" y="38789"/>
                  </a:lnTo>
                  <a:lnTo>
                    <a:pt x="53806" y="38789"/>
                  </a:lnTo>
                  <a:lnTo>
                    <a:pt x="53806" y="39577"/>
                  </a:lnTo>
                  <a:lnTo>
                    <a:pt x="54951" y="39577"/>
                  </a:lnTo>
                  <a:lnTo>
                    <a:pt x="54951" y="40364"/>
                  </a:lnTo>
                  <a:lnTo>
                    <a:pt x="55905" y="40364"/>
                  </a:lnTo>
                  <a:lnTo>
                    <a:pt x="57050" y="40364"/>
                  </a:lnTo>
                  <a:lnTo>
                    <a:pt x="57050" y="42530"/>
                  </a:lnTo>
                  <a:lnTo>
                    <a:pt x="58004" y="42530"/>
                  </a:lnTo>
                  <a:lnTo>
                    <a:pt x="58004" y="44696"/>
                  </a:lnTo>
                  <a:lnTo>
                    <a:pt x="60103" y="44696"/>
                  </a:lnTo>
                  <a:lnTo>
                    <a:pt x="60103" y="48437"/>
                  </a:lnTo>
                  <a:lnTo>
                    <a:pt x="61057" y="48437"/>
                  </a:lnTo>
                  <a:lnTo>
                    <a:pt x="61057" y="50603"/>
                  </a:lnTo>
                  <a:lnTo>
                    <a:pt x="62202" y="50603"/>
                  </a:lnTo>
                  <a:lnTo>
                    <a:pt x="62202" y="52178"/>
                  </a:lnTo>
                  <a:lnTo>
                    <a:pt x="63156" y="52178"/>
                  </a:lnTo>
                  <a:lnTo>
                    <a:pt x="63156" y="54344"/>
                  </a:lnTo>
                  <a:lnTo>
                    <a:pt x="64301" y="54344"/>
                  </a:lnTo>
                  <a:lnTo>
                    <a:pt x="65255" y="54344"/>
                  </a:lnTo>
                  <a:lnTo>
                    <a:pt x="65255" y="55132"/>
                  </a:lnTo>
                  <a:lnTo>
                    <a:pt x="66209" y="55132"/>
                  </a:lnTo>
                  <a:lnTo>
                    <a:pt x="66209" y="56510"/>
                  </a:lnTo>
                  <a:lnTo>
                    <a:pt x="68308" y="56510"/>
                  </a:lnTo>
                  <a:lnTo>
                    <a:pt x="68308" y="58873"/>
                  </a:lnTo>
                  <a:lnTo>
                    <a:pt x="69452" y="58873"/>
                  </a:lnTo>
                  <a:lnTo>
                    <a:pt x="69452" y="59463"/>
                  </a:lnTo>
                  <a:lnTo>
                    <a:pt x="70406" y="59463"/>
                  </a:lnTo>
                  <a:lnTo>
                    <a:pt x="70406" y="60251"/>
                  </a:lnTo>
                  <a:lnTo>
                    <a:pt x="71360" y="60251"/>
                  </a:lnTo>
                  <a:lnTo>
                    <a:pt x="72505" y="60251"/>
                  </a:lnTo>
                  <a:lnTo>
                    <a:pt x="72505" y="61039"/>
                  </a:lnTo>
                  <a:lnTo>
                    <a:pt x="73459" y="61039"/>
                  </a:lnTo>
                  <a:lnTo>
                    <a:pt x="73459" y="63205"/>
                  </a:lnTo>
                  <a:lnTo>
                    <a:pt x="74604" y="63205"/>
                  </a:lnTo>
                  <a:lnTo>
                    <a:pt x="74604" y="64780"/>
                  </a:lnTo>
                  <a:lnTo>
                    <a:pt x="75558" y="64780"/>
                  </a:lnTo>
                  <a:lnTo>
                    <a:pt x="75558" y="66158"/>
                  </a:lnTo>
                  <a:lnTo>
                    <a:pt x="76703" y="66158"/>
                  </a:lnTo>
                  <a:lnTo>
                    <a:pt x="76703" y="66946"/>
                  </a:lnTo>
                  <a:lnTo>
                    <a:pt x="77657" y="66946"/>
                  </a:lnTo>
                  <a:lnTo>
                    <a:pt x="77657" y="68324"/>
                  </a:lnTo>
                  <a:lnTo>
                    <a:pt x="78802" y="68324"/>
                  </a:lnTo>
                  <a:lnTo>
                    <a:pt x="78802" y="69111"/>
                  </a:lnTo>
                  <a:lnTo>
                    <a:pt x="80710" y="69111"/>
                  </a:lnTo>
                  <a:lnTo>
                    <a:pt x="80710" y="69899"/>
                  </a:lnTo>
                  <a:lnTo>
                    <a:pt x="81855" y="69899"/>
                  </a:lnTo>
                  <a:lnTo>
                    <a:pt x="81855" y="70687"/>
                  </a:lnTo>
                  <a:lnTo>
                    <a:pt x="82809" y="70687"/>
                  </a:lnTo>
                  <a:lnTo>
                    <a:pt x="83953" y="70687"/>
                  </a:lnTo>
                  <a:lnTo>
                    <a:pt x="83953" y="71277"/>
                  </a:lnTo>
                  <a:lnTo>
                    <a:pt x="84907" y="71277"/>
                  </a:lnTo>
                  <a:lnTo>
                    <a:pt x="84907" y="72065"/>
                  </a:lnTo>
                  <a:lnTo>
                    <a:pt x="87006" y="72065"/>
                  </a:lnTo>
                  <a:lnTo>
                    <a:pt x="87006" y="73640"/>
                  </a:lnTo>
                  <a:lnTo>
                    <a:pt x="87960" y="73640"/>
                  </a:lnTo>
                  <a:lnTo>
                    <a:pt x="87960" y="75806"/>
                  </a:lnTo>
                  <a:lnTo>
                    <a:pt x="89105" y="75806"/>
                  </a:lnTo>
                  <a:lnTo>
                    <a:pt x="89105" y="77972"/>
                  </a:lnTo>
                  <a:lnTo>
                    <a:pt x="90059" y="77972"/>
                  </a:lnTo>
                  <a:lnTo>
                    <a:pt x="90059" y="79547"/>
                  </a:lnTo>
                  <a:lnTo>
                    <a:pt x="92158" y="79547"/>
                  </a:lnTo>
                  <a:lnTo>
                    <a:pt x="92158" y="80335"/>
                  </a:lnTo>
                  <a:lnTo>
                    <a:pt x="95211" y="80335"/>
                  </a:lnTo>
                  <a:lnTo>
                    <a:pt x="95211" y="80925"/>
                  </a:lnTo>
                  <a:lnTo>
                    <a:pt x="96356" y="80925"/>
                  </a:lnTo>
                  <a:lnTo>
                    <a:pt x="96356" y="82501"/>
                  </a:lnTo>
                  <a:lnTo>
                    <a:pt x="98454" y="82501"/>
                  </a:lnTo>
                  <a:lnTo>
                    <a:pt x="98454" y="83288"/>
                  </a:lnTo>
                  <a:lnTo>
                    <a:pt x="99408" y="83288"/>
                  </a:lnTo>
                  <a:lnTo>
                    <a:pt x="99408" y="84666"/>
                  </a:lnTo>
                  <a:lnTo>
                    <a:pt x="100553" y="84666"/>
                  </a:lnTo>
                  <a:lnTo>
                    <a:pt x="100553" y="86242"/>
                  </a:lnTo>
                  <a:lnTo>
                    <a:pt x="101507" y="86242"/>
                  </a:lnTo>
                  <a:lnTo>
                    <a:pt x="102461" y="86242"/>
                  </a:lnTo>
                  <a:lnTo>
                    <a:pt x="102461" y="87029"/>
                  </a:lnTo>
                  <a:lnTo>
                    <a:pt x="103606" y="87029"/>
                  </a:lnTo>
                  <a:lnTo>
                    <a:pt x="103606" y="87620"/>
                  </a:lnTo>
                  <a:lnTo>
                    <a:pt x="104560" y="87620"/>
                  </a:lnTo>
                  <a:lnTo>
                    <a:pt x="104560" y="89195"/>
                  </a:lnTo>
                  <a:lnTo>
                    <a:pt x="105705" y="89195"/>
                  </a:lnTo>
                  <a:lnTo>
                    <a:pt x="105705" y="90573"/>
                  </a:lnTo>
                  <a:lnTo>
                    <a:pt x="107804" y="90573"/>
                  </a:lnTo>
                  <a:lnTo>
                    <a:pt x="108758" y="90573"/>
                  </a:lnTo>
                  <a:lnTo>
                    <a:pt x="108758" y="91361"/>
                  </a:lnTo>
                  <a:lnTo>
                    <a:pt x="110857" y="91361"/>
                  </a:lnTo>
                  <a:lnTo>
                    <a:pt x="110857" y="93724"/>
                  </a:lnTo>
                  <a:lnTo>
                    <a:pt x="112955" y="93724"/>
                  </a:lnTo>
                  <a:lnTo>
                    <a:pt x="112955" y="95102"/>
                  </a:lnTo>
                  <a:lnTo>
                    <a:pt x="113909" y="95102"/>
                  </a:lnTo>
                  <a:lnTo>
                    <a:pt x="113909" y="97268"/>
                  </a:lnTo>
                  <a:lnTo>
                    <a:pt x="115054" y="97268"/>
                  </a:lnTo>
                  <a:lnTo>
                    <a:pt x="115054" y="98843"/>
                  </a:lnTo>
                  <a:lnTo>
                    <a:pt x="116962" y="98843"/>
                  </a:lnTo>
                  <a:lnTo>
                    <a:pt x="116962" y="100418"/>
                  </a:lnTo>
                  <a:lnTo>
                    <a:pt x="118107" y="100418"/>
                  </a:lnTo>
                  <a:lnTo>
                    <a:pt x="118107" y="101009"/>
                  </a:lnTo>
                  <a:lnTo>
                    <a:pt x="119061" y="101009"/>
                  </a:lnTo>
                  <a:lnTo>
                    <a:pt x="119061" y="101797"/>
                  </a:lnTo>
                  <a:lnTo>
                    <a:pt x="120206" y="101797"/>
                  </a:lnTo>
                  <a:lnTo>
                    <a:pt x="120206" y="103372"/>
                  </a:lnTo>
                  <a:lnTo>
                    <a:pt x="121160" y="103372"/>
                  </a:lnTo>
                  <a:lnTo>
                    <a:pt x="121160" y="105538"/>
                  </a:lnTo>
                  <a:lnTo>
                    <a:pt x="122305" y="105538"/>
                  </a:lnTo>
                  <a:lnTo>
                    <a:pt x="122305" y="107113"/>
                  </a:lnTo>
                  <a:lnTo>
                    <a:pt x="123259" y="107113"/>
                  </a:lnTo>
                  <a:lnTo>
                    <a:pt x="123259" y="108491"/>
                  </a:lnTo>
                  <a:lnTo>
                    <a:pt x="124404" y="108491"/>
                  </a:lnTo>
                  <a:lnTo>
                    <a:pt x="124404" y="109279"/>
                  </a:lnTo>
                  <a:lnTo>
                    <a:pt x="126312" y="109279"/>
                  </a:lnTo>
                  <a:lnTo>
                    <a:pt x="126312" y="113020"/>
                  </a:lnTo>
                  <a:lnTo>
                    <a:pt x="127457" y="113020"/>
                  </a:lnTo>
                  <a:lnTo>
                    <a:pt x="127457" y="113807"/>
                  </a:lnTo>
                  <a:lnTo>
                    <a:pt x="128411" y="113807"/>
                  </a:lnTo>
                  <a:lnTo>
                    <a:pt x="128411" y="114398"/>
                  </a:lnTo>
                  <a:lnTo>
                    <a:pt x="130509" y="114398"/>
                  </a:lnTo>
                  <a:lnTo>
                    <a:pt x="130509" y="116761"/>
                  </a:lnTo>
                  <a:lnTo>
                    <a:pt x="131654" y="116761"/>
                  </a:lnTo>
                  <a:lnTo>
                    <a:pt x="131654" y="117549"/>
                  </a:lnTo>
                  <a:lnTo>
                    <a:pt x="133562" y="117549"/>
                  </a:lnTo>
                  <a:lnTo>
                    <a:pt x="133562" y="118927"/>
                  </a:lnTo>
                  <a:lnTo>
                    <a:pt x="134707" y="118927"/>
                  </a:lnTo>
                  <a:lnTo>
                    <a:pt x="134707" y="119714"/>
                  </a:lnTo>
                  <a:lnTo>
                    <a:pt x="135661" y="119714"/>
                  </a:lnTo>
                  <a:lnTo>
                    <a:pt x="135661" y="120502"/>
                  </a:lnTo>
                  <a:lnTo>
                    <a:pt x="136806" y="120502"/>
                  </a:lnTo>
                  <a:lnTo>
                    <a:pt x="137760" y="120502"/>
                  </a:lnTo>
                  <a:lnTo>
                    <a:pt x="137760" y="121093"/>
                  </a:lnTo>
                  <a:lnTo>
                    <a:pt x="138905" y="121093"/>
                  </a:lnTo>
                  <a:lnTo>
                    <a:pt x="138905" y="122668"/>
                  </a:lnTo>
                  <a:lnTo>
                    <a:pt x="139859" y="122668"/>
                  </a:lnTo>
                  <a:lnTo>
                    <a:pt x="139859" y="123456"/>
                  </a:lnTo>
                  <a:lnTo>
                    <a:pt x="140813" y="123456"/>
                  </a:lnTo>
                  <a:lnTo>
                    <a:pt x="140813" y="124243"/>
                  </a:lnTo>
                  <a:lnTo>
                    <a:pt x="141958" y="124243"/>
                  </a:lnTo>
                  <a:lnTo>
                    <a:pt x="141958" y="124834"/>
                  </a:lnTo>
                  <a:lnTo>
                    <a:pt x="142912" y="124834"/>
                  </a:lnTo>
                  <a:lnTo>
                    <a:pt x="142912" y="125621"/>
                  </a:lnTo>
                  <a:lnTo>
                    <a:pt x="144056" y="125621"/>
                  </a:lnTo>
                  <a:lnTo>
                    <a:pt x="144056" y="126409"/>
                  </a:lnTo>
                  <a:lnTo>
                    <a:pt x="145010" y="126409"/>
                  </a:lnTo>
                  <a:lnTo>
                    <a:pt x="145010" y="127984"/>
                  </a:lnTo>
                  <a:lnTo>
                    <a:pt x="146155" y="127984"/>
                  </a:lnTo>
                  <a:lnTo>
                    <a:pt x="146155" y="129362"/>
                  </a:lnTo>
                  <a:lnTo>
                    <a:pt x="147109" y="129362"/>
                  </a:lnTo>
                  <a:lnTo>
                    <a:pt x="147109" y="130150"/>
                  </a:lnTo>
                  <a:lnTo>
                    <a:pt x="148063" y="130150"/>
                  </a:lnTo>
                  <a:lnTo>
                    <a:pt x="148063" y="130938"/>
                  </a:lnTo>
                  <a:lnTo>
                    <a:pt x="149208" y="130938"/>
                  </a:lnTo>
                  <a:lnTo>
                    <a:pt x="149208" y="131725"/>
                  </a:lnTo>
                  <a:lnTo>
                    <a:pt x="150162" y="131725"/>
                  </a:lnTo>
                  <a:lnTo>
                    <a:pt x="150162" y="134679"/>
                  </a:lnTo>
                  <a:lnTo>
                    <a:pt x="151307" y="134679"/>
                  </a:lnTo>
                  <a:lnTo>
                    <a:pt x="151307" y="136845"/>
                  </a:lnTo>
                  <a:lnTo>
                    <a:pt x="152261" y="136845"/>
                  </a:lnTo>
                  <a:lnTo>
                    <a:pt x="152261" y="137632"/>
                  </a:lnTo>
                  <a:lnTo>
                    <a:pt x="153406" y="137632"/>
                  </a:lnTo>
                  <a:lnTo>
                    <a:pt x="153406" y="139207"/>
                  </a:lnTo>
                  <a:lnTo>
                    <a:pt x="154360" y="139207"/>
                  </a:lnTo>
                  <a:lnTo>
                    <a:pt x="154360" y="140586"/>
                  </a:lnTo>
                  <a:lnTo>
                    <a:pt x="155314" y="140586"/>
                  </a:lnTo>
                  <a:lnTo>
                    <a:pt x="155314" y="141373"/>
                  </a:lnTo>
                  <a:lnTo>
                    <a:pt x="156459" y="141373"/>
                  </a:lnTo>
                  <a:lnTo>
                    <a:pt x="156459" y="142949"/>
                  </a:lnTo>
                  <a:lnTo>
                    <a:pt x="157413" y="142949"/>
                  </a:lnTo>
                  <a:lnTo>
                    <a:pt x="157413" y="144524"/>
                  </a:lnTo>
                  <a:lnTo>
                    <a:pt x="158557" y="144524"/>
                  </a:lnTo>
                  <a:lnTo>
                    <a:pt x="158557" y="145114"/>
                  </a:lnTo>
                  <a:lnTo>
                    <a:pt x="159511" y="145114"/>
                  </a:lnTo>
                  <a:lnTo>
                    <a:pt x="159511" y="145902"/>
                  </a:lnTo>
                  <a:lnTo>
                    <a:pt x="160656" y="145902"/>
                  </a:lnTo>
                  <a:lnTo>
                    <a:pt x="161610" y="145902"/>
                  </a:lnTo>
                  <a:lnTo>
                    <a:pt x="162755" y="145902"/>
                  </a:lnTo>
                  <a:lnTo>
                    <a:pt x="163709" y="145902"/>
                  </a:lnTo>
                  <a:lnTo>
                    <a:pt x="163709" y="146690"/>
                  </a:lnTo>
                  <a:lnTo>
                    <a:pt x="164663" y="146690"/>
                  </a:lnTo>
                  <a:lnTo>
                    <a:pt x="164663" y="147477"/>
                  </a:lnTo>
                  <a:lnTo>
                    <a:pt x="165808" y="147477"/>
                  </a:lnTo>
                  <a:lnTo>
                    <a:pt x="165808" y="148068"/>
                  </a:lnTo>
                  <a:lnTo>
                    <a:pt x="166762" y="148068"/>
                  </a:lnTo>
                  <a:lnTo>
                    <a:pt x="166762" y="148855"/>
                  </a:lnTo>
                  <a:lnTo>
                    <a:pt x="167907" y="148855"/>
                  </a:lnTo>
                  <a:lnTo>
                    <a:pt x="167907" y="149643"/>
                  </a:lnTo>
                  <a:lnTo>
                    <a:pt x="168861" y="149643"/>
                  </a:lnTo>
                  <a:lnTo>
                    <a:pt x="170006" y="149643"/>
                  </a:lnTo>
                  <a:lnTo>
                    <a:pt x="170006" y="151218"/>
                  </a:lnTo>
                  <a:lnTo>
                    <a:pt x="170960" y="151218"/>
                  </a:lnTo>
                  <a:lnTo>
                    <a:pt x="170960" y="153581"/>
                  </a:lnTo>
                  <a:lnTo>
                    <a:pt x="171914" y="153581"/>
                  </a:lnTo>
                  <a:lnTo>
                    <a:pt x="173058" y="153581"/>
                  </a:lnTo>
                  <a:lnTo>
                    <a:pt x="173058" y="154172"/>
                  </a:lnTo>
                  <a:lnTo>
                    <a:pt x="174012" y="154172"/>
                  </a:lnTo>
                  <a:lnTo>
                    <a:pt x="174012" y="156535"/>
                  </a:lnTo>
                  <a:lnTo>
                    <a:pt x="175157" y="156535"/>
                  </a:lnTo>
                  <a:lnTo>
                    <a:pt x="175157" y="157322"/>
                  </a:lnTo>
                  <a:lnTo>
                    <a:pt x="176111" y="157322"/>
                  </a:lnTo>
                  <a:lnTo>
                    <a:pt x="176111" y="158110"/>
                  </a:lnTo>
                  <a:lnTo>
                    <a:pt x="177256" y="158110"/>
                  </a:lnTo>
                  <a:lnTo>
                    <a:pt x="177256" y="158700"/>
                  </a:lnTo>
                  <a:lnTo>
                    <a:pt x="178210" y="158700"/>
                  </a:lnTo>
                  <a:lnTo>
                    <a:pt x="178210" y="159488"/>
                  </a:lnTo>
                  <a:lnTo>
                    <a:pt x="179164" y="159488"/>
                  </a:lnTo>
                  <a:lnTo>
                    <a:pt x="179164" y="161063"/>
                  </a:lnTo>
                  <a:lnTo>
                    <a:pt x="180309" y="161063"/>
                  </a:lnTo>
                  <a:lnTo>
                    <a:pt x="180309" y="162638"/>
                  </a:lnTo>
                  <a:lnTo>
                    <a:pt x="181263" y="162638"/>
                  </a:lnTo>
                  <a:lnTo>
                    <a:pt x="182408" y="162638"/>
                  </a:lnTo>
                  <a:lnTo>
                    <a:pt x="182408" y="163426"/>
                  </a:lnTo>
                  <a:lnTo>
                    <a:pt x="183362" y="163426"/>
                  </a:lnTo>
                  <a:lnTo>
                    <a:pt x="183362" y="164214"/>
                  </a:lnTo>
                  <a:lnTo>
                    <a:pt x="184507" y="164214"/>
                  </a:lnTo>
                  <a:lnTo>
                    <a:pt x="185461" y="164214"/>
                  </a:lnTo>
                  <a:lnTo>
                    <a:pt x="185461" y="165592"/>
                  </a:lnTo>
                  <a:lnTo>
                    <a:pt x="186415" y="165592"/>
                  </a:lnTo>
                  <a:lnTo>
                    <a:pt x="186415" y="167167"/>
                  </a:lnTo>
                  <a:lnTo>
                    <a:pt x="187560" y="167167"/>
                  </a:lnTo>
                  <a:lnTo>
                    <a:pt x="187560" y="167955"/>
                  </a:lnTo>
                  <a:lnTo>
                    <a:pt x="188514" y="167955"/>
                  </a:lnTo>
                  <a:lnTo>
                    <a:pt x="188514" y="168742"/>
                  </a:lnTo>
                  <a:lnTo>
                    <a:pt x="189658" y="168742"/>
                  </a:lnTo>
                  <a:lnTo>
                    <a:pt x="190612" y="168742"/>
                  </a:lnTo>
                  <a:lnTo>
                    <a:pt x="190612" y="169530"/>
                  </a:lnTo>
                  <a:lnTo>
                    <a:pt x="191757" y="169530"/>
                  </a:lnTo>
                  <a:lnTo>
                    <a:pt x="191757" y="171696"/>
                  </a:lnTo>
                  <a:lnTo>
                    <a:pt x="192711" y="171696"/>
                  </a:lnTo>
                  <a:lnTo>
                    <a:pt x="192711" y="172483"/>
                  </a:lnTo>
                  <a:lnTo>
                    <a:pt x="193665" y="172483"/>
                  </a:lnTo>
                  <a:lnTo>
                    <a:pt x="193665" y="173271"/>
                  </a:lnTo>
                  <a:lnTo>
                    <a:pt x="194810" y="173271"/>
                  </a:lnTo>
                  <a:lnTo>
                    <a:pt x="194810" y="174846"/>
                  </a:lnTo>
                  <a:lnTo>
                    <a:pt x="195764" y="174846"/>
                  </a:lnTo>
                  <a:lnTo>
                    <a:pt x="195764" y="177209"/>
                  </a:lnTo>
                  <a:lnTo>
                    <a:pt x="196909" y="177209"/>
                  </a:lnTo>
                  <a:lnTo>
                    <a:pt x="199008" y="177209"/>
                  </a:lnTo>
                  <a:lnTo>
                    <a:pt x="199008" y="178784"/>
                  </a:lnTo>
                  <a:lnTo>
                    <a:pt x="199962" y="178784"/>
                  </a:lnTo>
                  <a:lnTo>
                    <a:pt x="201107" y="178784"/>
                  </a:lnTo>
                  <a:lnTo>
                    <a:pt x="201107" y="180359"/>
                  </a:lnTo>
                  <a:lnTo>
                    <a:pt x="202061" y="180359"/>
                  </a:lnTo>
                  <a:lnTo>
                    <a:pt x="203015" y="180359"/>
                  </a:lnTo>
                  <a:lnTo>
                    <a:pt x="203015" y="181738"/>
                  </a:lnTo>
                  <a:lnTo>
                    <a:pt x="205113" y="181738"/>
                  </a:lnTo>
                  <a:lnTo>
                    <a:pt x="205113" y="183313"/>
                  </a:lnTo>
                  <a:lnTo>
                    <a:pt x="206258" y="183313"/>
                  </a:lnTo>
                  <a:lnTo>
                    <a:pt x="206258" y="184100"/>
                  </a:lnTo>
                  <a:lnTo>
                    <a:pt x="207212" y="184100"/>
                  </a:lnTo>
                  <a:lnTo>
                    <a:pt x="207212" y="184888"/>
                  </a:lnTo>
                  <a:lnTo>
                    <a:pt x="208166" y="184888"/>
                  </a:lnTo>
                  <a:lnTo>
                    <a:pt x="208166" y="188038"/>
                  </a:lnTo>
                  <a:lnTo>
                    <a:pt x="209311" y="188038"/>
                  </a:lnTo>
                  <a:lnTo>
                    <a:pt x="209311" y="190204"/>
                  </a:lnTo>
                  <a:lnTo>
                    <a:pt x="211410" y="190204"/>
                  </a:lnTo>
                  <a:lnTo>
                    <a:pt x="211410" y="194142"/>
                  </a:lnTo>
                  <a:lnTo>
                    <a:pt x="212364" y="194142"/>
                  </a:lnTo>
                  <a:lnTo>
                    <a:pt x="212364" y="194930"/>
                  </a:lnTo>
                  <a:lnTo>
                    <a:pt x="213509" y="194930"/>
                  </a:lnTo>
                  <a:lnTo>
                    <a:pt x="214463" y="194930"/>
                  </a:lnTo>
                  <a:lnTo>
                    <a:pt x="214463" y="195717"/>
                  </a:lnTo>
                  <a:lnTo>
                    <a:pt x="215608" y="195717"/>
                  </a:lnTo>
                  <a:lnTo>
                    <a:pt x="215608" y="196505"/>
                  </a:lnTo>
                  <a:lnTo>
                    <a:pt x="216562" y="196505"/>
                  </a:lnTo>
                  <a:lnTo>
                    <a:pt x="216562" y="198080"/>
                  </a:lnTo>
                  <a:lnTo>
                    <a:pt x="217516" y="198080"/>
                  </a:lnTo>
                  <a:lnTo>
                    <a:pt x="218660" y="198080"/>
                  </a:lnTo>
                  <a:lnTo>
                    <a:pt x="218660" y="199655"/>
                  </a:lnTo>
                  <a:lnTo>
                    <a:pt x="219614" y="199655"/>
                  </a:lnTo>
                  <a:lnTo>
                    <a:pt x="219614" y="200443"/>
                  </a:lnTo>
                  <a:lnTo>
                    <a:pt x="220759" y="200443"/>
                  </a:lnTo>
                  <a:lnTo>
                    <a:pt x="221713" y="200443"/>
                  </a:lnTo>
                  <a:lnTo>
                    <a:pt x="221713" y="201034"/>
                  </a:lnTo>
                  <a:lnTo>
                    <a:pt x="223812" y="201034"/>
                  </a:lnTo>
                  <a:lnTo>
                    <a:pt x="223812" y="203396"/>
                  </a:lnTo>
                  <a:lnTo>
                    <a:pt x="224766" y="203396"/>
                  </a:lnTo>
                  <a:lnTo>
                    <a:pt x="224766" y="204972"/>
                  </a:lnTo>
                  <a:lnTo>
                    <a:pt x="225911" y="204972"/>
                  </a:lnTo>
                  <a:lnTo>
                    <a:pt x="225911" y="205759"/>
                  </a:lnTo>
                  <a:lnTo>
                    <a:pt x="226865" y="205759"/>
                  </a:lnTo>
                  <a:lnTo>
                    <a:pt x="226865" y="206547"/>
                  </a:lnTo>
                  <a:lnTo>
                    <a:pt x="228010" y="206547"/>
                  </a:lnTo>
                  <a:lnTo>
                    <a:pt x="228010" y="208910"/>
                  </a:lnTo>
                  <a:lnTo>
                    <a:pt x="228964" y="208910"/>
                  </a:lnTo>
                  <a:lnTo>
                    <a:pt x="228964" y="213635"/>
                  </a:lnTo>
                  <a:lnTo>
                    <a:pt x="230109" y="213635"/>
                  </a:lnTo>
                  <a:lnTo>
                    <a:pt x="230109" y="216786"/>
                  </a:lnTo>
                  <a:lnTo>
                    <a:pt x="231063" y="216786"/>
                  </a:lnTo>
                  <a:lnTo>
                    <a:pt x="231063" y="217573"/>
                  </a:lnTo>
                  <a:lnTo>
                    <a:pt x="232017" y="217573"/>
                  </a:lnTo>
                  <a:lnTo>
                    <a:pt x="233161" y="217573"/>
                  </a:lnTo>
                  <a:lnTo>
                    <a:pt x="233161" y="219148"/>
                  </a:lnTo>
                  <a:lnTo>
                    <a:pt x="234115" y="219148"/>
                  </a:lnTo>
                  <a:lnTo>
                    <a:pt x="234115" y="219936"/>
                  </a:lnTo>
                  <a:lnTo>
                    <a:pt x="235260" y="219936"/>
                  </a:lnTo>
                  <a:lnTo>
                    <a:pt x="235260" y="220724"/>
                  </a:lnTo>
                  <a:lnTo>
                    <a:pt x="236214" y="220724"/>
                  </a:lnTo>
                  <a:lnTo>
                    <a:pt x="236214" y="222889"/>
                  </a:lnTo>
                  <a:lnTo>
                    <a:pt x="237359" y="222889"/>
                  </a:lnTo>
                  <a:lnTo>
                    <a:pt x="237359" y="223677"/>
                  </a:lnTo>
                  <a:lnTo>
                    <a:pt x="239267" y="223677"/>
                  </a:lnTo>
                  <a:lnTo>
                    <a:pt x="239267" y="225252"/>
                  </a:lnTo>
                  <a:lnTo>
                    <a:pt x="240412" y="225252"/>
                  </a:lnTo>
                  <a:lnTo>
                    <a:pt x="240412" y="227615"/>
                  </a:lnTo>
                  <a:lnTo>
                    <a:pt x="241366" y="227615"/>
                  </a:lnTo>
                  <a:lnTo>
                    <a:pt x="241366" y="229190"/>
                  </a:lnTo>
                  <a:lnTo>
                    <a:pt x="242511" y="229190"/>
                  </a:lnTo>
                  <a:lnTo>
                    <a:pt x="243465" y="229190"/>
                  </a:lnTo>
                  <a:lnTo>
                    <a:pt x="243465" y="229978"/>
                  </a:lnTo>
                  <a:lnTo>
                    <a:pt x="244610" y="229978"/>
                  </a:lnTo>
                  <a:lnTo>
                    <a:pt x="245564" y="229978"/>
                  </a:lnTo>
                  <a:lnTo>
                    <a:pt x="245564" y="230765"/>
                  </a:lnTo>
                  <a:lnTo>
                    <a:pt x="246518" y="230765"/>
                  </a:lnTo>
                  <a:lnTo>
                    <a:pt x="247663" y="230765"/>
                  </a:lnTo>
                  <a:lnTo>
                    <a:pt x="249761" y="230765"/>
                  </a:lnTo>
                  <a:lnTo>
                    <a:pt x="249761" y="232341"/>
                  </a:lnTo>
                  <a:lnTo>
                    <a:pt x="250715" y="232341"/>
                  </a:lnTo>
                  <a:lnTo>
                    <a:pt x="250715" y="233128"/>
                  </a:lnTo>
                  <a:lnTo>
                    <a:pt x="251860" y="233128"/>
                  </a:lnTo>
                  <a:lnTo>
                    <a:pt x="251860" y="234703"/>
                  </a:lnTo>
                  <a:lnTo>
                    <a:pt x="252814" y="234703"/>
                  </a:lnTo>
                  <a:lnTo>
                    <a:pt x="252814" y="235491"/>
                  </a:lnTo>
                  <a:lnTo>
                    <a:pt x="253959" y="235491"/>
                  </a:lnTo>
                  <a:lnTo>
                    <a:pt x="254913" y="235491"/>
                  </a:lnTo>
                  <a:lnTo>
                    <a:pt x="254913" y="236279"/>
                  </a:lnTo>
                  <a:lnTo>
                    <a:pt x="255867" y="236279"/>
                  </a:lnTo>
                  <a:lnTo>
                    <a:pt x="255867" y="237066"/>
                  </a:lnTo>
                  <a:lnTo>
                    <a:pt x="257012" y="237066"/>
                  </a:lnTo>
                  <a:lnTo>
                    <a:pt x="257012" y="238641"/>
                  </a:lnTo>
                  <a:lnTo>
                    <a:pt x="257966" y="238641"/>
                  </a:lnTo>
                  <a:lnTo>
                    <a:pt x="259111" y="238641"/>
                  </a:lnTo>
                  <a:lnTo>
                    <a:pt x="259111" y="240217"/>
                  </a:lnTo>
                  <a:lnTo>
                    <a:pt x="262164" y="240217"/>
                  </a:lnTo>
                  <a:lnTo>
                    <a:pt x="263118" y="240217"/>
                  </a:lnTo>
                  <a:lnTo>
                    <a:pt x="265216" y="240217"/>
                  </a:lnTo>
                  <a:lnTo>
                    <a:pt x="265216" y="242579"/>
                  </a:lnTo>
                  <a:lnTo>
                    <a:pt x="266361" y="242579"/>
                  </a:lnTo>
                  <a:lnTo>
                    <a:pt x="266361" y="243367"/>
                  </a:lnTo>
                  <a:lnTo>
                    <a:pt x="267315" y="243367"/>
                  </a:lnTo>
                  <a:lnTo>
                    <a:pt x="267315" y="244942"/>
                  </a:lnTo>
                  <a:lnTo>
                    <a:pt x="268269" y="244942"/>
                  </a:lnTo>
                  <a:lnTo>
                    <a:pt x="268269" y="248092"/>
                  </a:lnTo>
                  <a:lnTo>
                    <a:pt x="269414" y="248092"/>
                  </a:lnTo>
                  <a:lnTo>
                    <a:pt x="269414" y="249668"/>
                  </a:lnTo>
                  <a:lnTo>
                    <a:pt x="270368" y="249668"/>
                  </a:lnTo>
                  <a:lnTo>
                    <a:pt x="270368" y="250455"/>
                  </a:lnTo>
                  <a:lnTo>
                    <a:pt x="271513" y="250455"/>
                  </a:lnTo>
                  <a:lnTo>
                    <a:pt x="271513" y="251243"/>
                  </a:lnTo>
                  <a:lnTo>
                    <a:pt x="272467" y="251243"/>
                  </a:lnTo>
                  <a:lnTo>
                    <a:pt x="272467" y="252030"/>
                  </a:lnTo>
                  <a:lnTo>
                    <a:pt x="274566" y="252030"/>
                  </a:lnTo>
                  <a:lnTo>
                    <a:pt x="274566" y="252818"/>
                  </a:lnTo>
                  <a:lnTo>
                    <a:pt x="275711" y="252818"/>
                  </a:lnTo>
                  <a:lnTo>
                    <a:pt x="275711" y="255968"/>
                  </a:lnTo>
                  <a:lnTo>
                    <a:pt x="276665" y="255968"/>
                  </a:lnTo>
                  <a:lnTo>
                    <a:pt x="276665" y="257544"/>
                  </a:lnTo>
                  <a:lnTo>
                    <a:pt x="277619" y="257544"/>
                  </a:lnTo>
                  <a:lnTo>
                    <a:pt x="277619" y="259119"/>
                  </a:lnTo>
                  <a:lnTo>
                    <a:pt x="278763" y="259119"/>
                  </a:lnTo>
                  <a:lnTo>
                    <a:pt x="278763" y="261482"/>
                  </a:lnTo>
                  <a:lnTo>
                    <a:pt x="279717" y="261482"/>
                  </a:lnTo>
                  <a:lnTo>
                    <a:pt x="279717" y="262269"/>
                  </a:lnTo>
                  <a:lnTo>
                    <a:pt x="280862" y="262269"/>
                  </a:lnTo>
                  <a:lnTo>
                    <a:pt x="280862" y="263057"/>
                  </a:lnTo>
                  <a:lnTo>
                    <a:pt x="281816" y="263057"/>
                  </a:lnTo>
                  <a:lnTo>
                    <a:pt x="281816" y="264632"/>
                  </a:lnTo>
                  <a:lnTo>
                    <a:pt x="283915" y="264632"/>
                  </a:lnTo>
                  <a:lnTo>
                    <a:pt x="284869" y="264632"/>
                  </a:lnTo>
                  <a:lnTo>
                    <a:pt x="284869" y="266207"/>
                  </a:lnTo>
                  <a:lnTo>
                    <a:pt x="286014" y="266207"/>
                  </a:lnTo>
                  <a:lnTo>
                    <a:pt x="286014" y="267979"/>
                  </a:lnTo>
                  <a:lnTo>
                    <a:pt x="288113" y="267979"/>
                  </a:lnTo>
                  <a:lnTo>
                    <a:pt x="288113" y="269358"/>
                  </a:lnTo>
                  <a:lnTo>
                    <a:pt x="289067" y="269358"/>
                  </a:lnTo>
                  <a:lnTo>
                    <a:pt x="289067" y="270342"/>
                  </a:lnTo>
                  <a:lnTo>
                    <a:pt x="290021" y="270342"/>
                  </a:lnTo>
                  <a:lnTo>
                    <a:pt x="290021" y="271130"/>
                  </a:lnTo>
                  <a:lnTo>
                    <a:pt x="291166" y="271130"/>
                  </a:lnTo>
                  <a:lnTo>
                    <a:pt x="291166" y="271917"/>
                  </a:lnTo>
                  <a:lnTo>
                    <a:pt x="292120" y="271917"/>
                  </a:lnTo>
                  <a:lnTo>
                    <a:pt x="292120" y="272705"/>
                  </a:lnTo>
                  <a:lnTo>
                    <a:pt x="293264" y="272705"/>
                  </a:lnTo>
                  <a:lnTo>
                    <a:pt x="293264" y="273492"/>
                  </a:lnTo>
                  <a:lnTo>
                    <a:pt x="294219" y="273492"/>
                  </a:lnTo>
                  <a:lnTo>
                    <a:pt x="294219" y="276643"/>
                  </a:lnTo>
                  <a:lnTo>
                    <a:pt x="295363" y="276643"/>
                  </a:lnTo>
                  <a:lnTo>
                    <a:pt x="295363" y="278218"/>
                  </a:lnTo>
                  <a:lnTo>
                    <a:pt x="296317" y="278218"/>
                  </a:lnTo>
                  <a:lnTo>
                    <a:pt x="298416" y="278218"/>
                  </a:lnTo>
                  <a:lnTo>
                    <a:pt x="298416" y="279006"/>
                  </a:lnTo>
                  <a:lnTo>
                    <a:pt x="299370" y="279006"/>
                  </a:lnTo>
                  <a:lnTo>
                    <a:pt x="299370" y="280581"/>
                  </a:lnTo>
                  <a:lnTo>
                    <a:pt x="300515" y="280581"/>
                  </a:lnTo>
                  <a:lnTo>
                    <a:pt x="300515" y="282156"/>
                  </a:lnTo>
                  <a:lnTo>
                    <a:pt x="302614" y="282156"/>
                  </a:lnTo>
                  <a:lnTo>
                    <a:pt x="303568" y="282156"/>
                  </a:lnTo>
                  <a:lnTo>
                    <a:pt x="304713" y="282156"/>
                  </a:lnTo>
                  <a:lnTo>
                    <a:pt x="304713" y="283731"/>
                  </a:lnTo>
                  <a:lnTo>
                    <a:pt x="305667" y="283731"/>
                  </a:lnTo>
                  <a:lnTo>
                    <a:pt x="305667" y="284519"/>
                  </a:lnTo>
                  <a:lnTo>
                    <a:pt x="306621" y="284519"/>
                  </a:lnTo>
                  <a:lnTo>
                    <a:pt x="306621" y="287078"/>
                  </a:lnTo>
                  <a:lnTo>
                    <a:pt x="307766" y="287078"/>
                  </a:lnTo>
                  <a:lnTo>
                    <a:pt x="307766" y="287669"/>
                  </a:lnTo>
                  <a:lnTo>
                    <a:pt x="308720" y="287669"/>
                  </a:lnTo>
                  <a:lnTo>
                    <a:pt x="308720" y="288457"/>
                  </a:lnTo>
                  <a:lnTo>
                    <a:pt x="309864" y="288457"/>
                  </a:lnTo>
                  <a:lnTo>
                    <a:pt x="309864" y="290229"/>
                  </a:lnTo>
                  <a:lnTo>
                    <a:pt x="310818" y="290229"/>
                  </a:lnTo>
                  <a:lnTo>
                    <a:pt x="310818" y="291016"/>
                  </a:lnTo>
                  <a:lnTo>
                    <a:pt x="311963" y="291016"/>
                  </a:lnTo>
                  <a:lnTo>
                    <a:pt x="311963" y="291804"/>
                  </a:lnTo>
                  <a:lnTo>
                    <a:pt x="312917" y="291804"/>
                  </a:lnTo>
                  <a:lnTo>
                    <a:pt x="312917" y="292592"/>
                  </a:lnTo>
                  <a:lnTo>
                    <a:pt x="313871" y="292592"/>
                  </a:lnTo>
                  <a:lnTo>
                    <a:pt x="315016" y="292592"/>
                  </a:lnTo>
                  <a:lnTo>
                    <a:pt x="315016" y="294167"/>
                  </a:lnTo>
                  <a:lnTo>
                    <a:pt x="315970" y="294167"/>
                  </a:lnTo>
                  <a:lnTo>
                    <a:pt x="315970" y="294954"/>
                  </a:lnTo>
                  <a:lnTo>
                    <a:pt x="317115" y="294954"/>
                  </a:lnTo>
                  <a:lnTo>
                    <a:pt x="317115" y="296530"/>
                  </a:lnTo>
                  <a:lnTo>
                    <a:pt x="319214" y="296530"/>
                  </a:lnTo>
                  <a:lnTo>
                    <a:pt x="319214" y="297317"/>
                  </a:lnTo>
                  <a:lnTo>
                    <a:pt x="321313" y="297317"/>
                  </a:lnTo>
                  <a:lnTo>
                    <a:pt x="321313" y="298105"/>
                  </a:lnTo>
                  <a:lnTo>
                    <a:pt x="322267" y="298105"/>
                  </a:lnTo>
                  <a:lnTo>
                    <a:pt x="322267" y="300468"/>
                  </a:lnTo>
                  <a:lnTo>
                    <a:pt x="323221" y="300468"/>
                  </a:lnTo>
                  <a:lnTo>
                    <a:pt x="323221" y="301255"/>
                  </a:lnTo>
                  <a:lnTo>
                    <a:pt x="324365" y="301255"/>
                  </a:lnTo>
                  <a:lnTo>
                    <a:pt x="324365" y="303815"/>
                  </a:lnTo>
                  <a:lnTo>
                    <a:pt x="325319" y="303815"/>
                  </a:lnTo>
                  <a:lnTo>
                    <a:pt x="326464" y="303815"/>
                  </a:lnTo>
                  <a:lnTo>
                    <a:pt x="326464" y="306178"/>
                  </a:lnTo>
                  <a:lnTo>
                    <a:pt x="327418" y="306178"/>
                  </a:lnTo>
                  <a:lnTo>
                    <a:pt x="327418" y="306965"/>
                  </a:lnTo>
                  <a:lnTo>
                    <a:pt x="328372" y="306965"/>
                  </a:lnTo>
                  <a:lnTo>
                    <a:pt x="328372" y="307753"/>
                  </a:lnTo>
                  <a:lnTo>
                    <a:pt x="329517" y="307753"/>
                  </a:lnTo>
                  <a:lnTo>
                    <a:pt x="329517" y="309328"/>
                  </a:lnTo>
                  <a:lnTo>
                    <a:pt x="330471" y="309328"/>
                  </a:lnTo>
                  <a:lnTo>
                    <a:pt x="330471" y="310903"/>
                  </a:lnTo>
                  <a:lnTo>
                    <a:pt x="331616" y="310903"/>
                  </a:lnTo>
                  <a:lnTo>
                    <a:pt x="332570" y="310903"/>
                  </a:lnTo>
                  <a:lnTo>
                    <a:pt x="333715" y="310903"/>
                  </a:lnTo>
                  <a:lnTo>
                    <a:pt x="333715" y="311691"/>
                  </a:lnTo>
                  <a:lnTo>
                    <a:pt x="334669" y="311691"/>
                  </a:lnTo>
                  <a:lnTo>
                    <a:pt x="334669" y="312478"/>
                  </a:lnTo>
                  <a:lnTo>
                    <a:pt x="335814" y="312478"/>
                  </a:lnTo>
                  <a:lnTo>
                    <a:pt x="335814" y="313266"/>
                  </a:lnTo>
                  <a:lnTo>
                    <a:pt x="336768" y="313266"/>
                  </a:lnTo>
                  <a:lnTo>
                    <a:pt x="336768" y="315038"/>
                  </a:lnTo>
                  <a:lnTo>
                    <a:pt x="337722" y="315038"/>
                  </a:lnTo>
                  <a:lnTo>
                    <a:pt x="338866" y="315038"/>
                  </a:lnTo>
                  <a:lnTo>
                    <a:pt x="338866" y="315629"/>
                  </a:lnTo>
                  <a:lnTo>
                    <a:pt x="341919" y="315629"/>
                  </a:lnTo>
                  <a:lnTo>
                    <a:pt x="341919" y="317401"/>
                  </a:lnTo>
                  <a:lnTo>
                    <a:pt x="343064" y="317401"/>
                  </a:lnTo>
                  <a:lnTo>
                    <a:pt x="343064" y="318976"/>
                  </a:lnTo>
                  <a:lnTo>
                    <a:pt x="344018" y="318976"/>
                  </a:lnTo>
                  <a:lnTo>
                    <a:pt x="344018" y="320551"/>
                  </a:lnTo>
                  <a:lnTo>
                    <a:pt x="344972" y="320551"/>
                  </a:lnTo>
                  <a:lnTo>
                    <a:pt x="344972" y="321339"/>
                  </a:lnTo>
                  <a:lnTo>
                    <a:pt x="347071" y="321339"/>
                  </a:lnTo>
                  <a:lnTo>
                    <a:pt x="347071" y="322126"/>
                  </a:lnTo>
                  <a:lnTo>
                    <a:pt x="348216" y="322126"/>
                  </a:lnTo>
                  <a:lnTo>
                    <a:pt x="348216" y="323702"/>
                  </a:lnTo>
                  <a:lnTo>
                    <a:pt x="349170" y="323702"/>
                  </a:lnTo>
                  <a:lnTo>
                    <a:pt x="349170" y="324489"/>
                  </a:lnTo>
                  <a:lnTo>
                    <a:pt x="350315" y="324489"/>
                  </a:lnTo>
                  <a:lnTo>
                    <a:pt x="350315" y="325277"/>
                  </a:lnTo>
                  <a:lnTo>
                    <a:pt x="351269" y="325277"/>
                  </a:lnTo>
                  <a:lnTo>
                    <a:pt x="352223" y="325277"/>
                  </a:lnTo>
                  <a:lnTo>
                    <a:pt x="352223" y="327049"/>
                  </a:lnTo>
                  <a:lnTo>
                    <a:pt x="353367" y="327049"/>
                  </a:lnTo>
                  <a:lnTo>
                    <a:pt x="353367" y="328624"/>
                  </a:lnTo>
                  <a:lnTo>
                    <a:pt x="354321" y="328624"/>
                  </a:lnTo>
                  <a:lnTo>
                    <a:pt x="354321" y="329412"/>
                  </a:lnTo>
                  <a:lnTo>
                    <a:pt x="355466" y="329412"/>
                  </a:lnTo>
                  <a:lnTo>
                    <a:pt x="355466" y="330199"/>
                  </a:lnTo>
                  <a:lnTo>
                    <a:pt x="356420" y="330199"/>
                  </a:lnTo>
                  <a:lnTo>
                    <a:pt x="357565" y="330199"/>
                  </a:lnTo>
                  <a:lnTo>
                    <a:pt x="359473" y="330199"/>
                  </a:lnTo>
                  <a:lnTo>
                    <a:pt x="359473" y="330987"/>
                  </a:lnTo>
                  <a:lnTo>
                    <a:pt x="360618" y="330987"/>
                  </a:lnTo>
                  <a:lnTo>
                    <a:pt x="360618" y="331774"/>
                  </a:lnTo>
                  <a:lnTo>
                    <a:pt x="362717" y="331774"/>
                  </a:lnTo>
                  <a:lnTo>
                    <a:pt x="362717" y="333350"/>
                  </a:lnTo>
                  <a:lnTo>
                    <a:pt x="364816" y="333350"/>
                  </a:lnTo>
                  <a:lnTo>
                    <a:pt x="364816" y="334334"/>
                  </a:lnTo>
                  <a:lnTo>
                    <a:pt x="365770" y="334334"/>
                  </a:lnTo>
                  <a:lnTo>
                    <a:pt x="365770" y="336697"/>
                  </a:lnTo>
                  <a:lnTo>
                    <a:pt x="366914" y="336697"/>
                  </a:lnTo>
                  <a:lnTo>
                    <a:pt x="367869" y="336697"/>
                  </a:lnTo>
                  <a:lnTo>
                    <a:pt x="367869" y="337484"/>
                  </a:lnTo>
                  <a:lnTo>
                    <a:pt x="368823" y="337484"/>
                  </a:lnTo>
                  <a:lnTo>
                    <a:pt x="369967" y="337484"/>
                  </a:lnTo>
                  <a:lnTo>
                    <a:pt x="370921" y="337484"/>
                  </a:lnTo>
                  <a:lnTo>
                    <a:pt x="370921" y="339060"/>
                  </a:lnTo>
                  <a:lnTo>
                    <a:pt x="372066" y="339060"/>
                  </a:lnTo>
                  <a:lnTo>
                    <a:pt x="373020" y="339060"/>
                  </a:lnTo>
                  <a:lnTo>
                    <a:pt x="373020" y="339847"/>
                  </a:lnTo>
                  <a:lnTo>
                    <a:pt x="373974" y="339847"/>
                  </a:lnTo>
                  <a:lnTo>
                    <a:pt x="373974" y="340635"/>
                  </a:lnTo>
                  <a:lnTo>
                    <a:pt x="376073" y="340635"/>
                  </a:lnTo>
                  <a:lnTo>
                    <a:pt x="376073" y="341422"/>
                  </a:lnTo>
                  <a:lnTo>
                    <a:pt x="378172" y="341422"/>
                  </a:lnTo>
                  <a:lnTo>
                    <a:pt x="378172" y="342210"/>
                  </a:lnTo>
                  <a:lnTo>
                    <a:pt x="380271" y="342210"/>
                  </a:lnTo>
                  <a:lnTo>
                    <a:pt x="380271" y="345557"/>
                  </a:lnTo>
                  <a:lnTo>
                    <a:pt x="381225" y="345557"/>
                  </a:lnTo>
                  <a:lnTo>
                    <a:pt x="381225" y="346345"/>
                  </a:lnTo>
                  <a:lnTo>
                    <a:pt x="383324" y="346345"/>
                  </a:lnTo>
                  <a:lnTo>
                    <a:pt x="383324" y="347133"/>
                  </a:lnTo>
                  <a:lnTo>
                    <a:pt x="386567" y="347133"/>
                  </a:lnTo>
                  <a:lnTo>
                    <a:pt x="386567" y="347920"/>
                  </a:lnTo>
                  <a:lnTo>
                    <a:pt x="387521" y="347920"/>
                  </a:lnTo>
                  <a:lnTo>
                    <a:pt x="387521" y="348708"/>
                  </a:lnTo>
                  <a:lnTo>
                    <a:pt x="388666" y="348708"/>
                  </a:lnTo>
                  <a:lnTo>
                    <a:pt x="388666" y="350480"/>
                  </a:lnTo>
                  <a:lnTo>
                    <a:pt x="389620" y="350480"/>
                  </a:lnTo>
                  <a:lnTo>
                    <a:pt x="389620" y="351267"/>
                  </a:lnTo>
                  <a:lnTo>
                    <a:pt x="390574" y="351267"/>
                  </a:lnTo>
                  <a:lnTo>
                    <a:pt x="391719" y="351267"/>
                  </a:lnTo>
                  <a:lnTo>
                    <a:pt x="391719" y="354418"/>
                  </a:lnTo>
                  <a:lnTo>
                    <a:pt x="392673" y="354418"/>
                  </a:lnTo>
                  <a:lnTo>
                    <a:pt x="392673" y="355205"/>
                  </a:lnTo>
                  <a:lnTo>
                    <a:pt x="393818" y="355205"/>
                  </a:lnTo>
                  <a:lnTo>
                    <a:pt x="393818" y="355993"/>
                  </a:lnTo>
                  <a:lnTo>
                    <a:pt x="394772" y="355993"/>
                  </a:lnTo>
                  <a:lnTo>
                    <a:pt x="394772" y="356977"/>
                  </a:lnTo>
                  <a:lnTo>
                    <a:pt x="395917" y="356977"/>
                  </a:lnTo>
                  <a:lnTo>
                    <a:pt x="395917" y="357765"/>
                  </a:lnTo>
                  <a:lnTo>
                    <a:pt x="396871" y="357765"/>
                  </a:lnTo>
                  <a:lnTo>
                    <a:pt x="396871" y="358553"/>
                  </a:lnTo>
                  <a:lnTo>
                    <a:pt x="397825" y="358553"/>
                  </a:lnTo>
                  <a:lnTo>
                    <a:pt x="397825" y="359340"/>
                  </a:lnTo>
                  <a:lnTo>
                    <a:pt x="398969" y="359340"/>
                  </a:lnTo>
                  <a:lnTo>
                    <a:pt x="401068" y="359340"/>
                  </a:lnTo>
                  <a:lnTo>
                    <a:pt x="402022" y="359340"/>
                  </a:lnTo>
                  <a:lnTo>
                    <a:pt x="402022" y="360128"/>
                  </a:lnTo>
                  <a:lnTo>
                    <a:pt x="403167" y="360128"/>
                  </a:lnTo>
                  <a:lnTo>
                    <a:pt x="403167" y="360915"/>
                  </a:lnTo>
                  <a:lnTo>
                    <a:pt x="404121" y="360915"/>
                  </a:lnTo>
                  <a:lnTo>
                    <a:pt x="405075" y="360915"/>
                  </a:lnTo>
                  <a:lnTo>
                    <a:pt x="405075" y="362491"/>
                  </a:lnTo>
                  <a:lnTo>
                    <a:pt x="406220" y="362491"/>
                  </a:lnTo>
                  <a:lnTo>
                    <a:pt x="406220" y="364263"/>
                  </a:lnTo>
                  <a:lnTo>
                    <a:pt x="407174" y="364263"/>
                  </a:lnTo>
                  <a:lnTo>
                    <a:pt x="408319" y="364263"/>
                  </a:lnTo>
                  <a:lnTo>
                    <a:pt x="408319" y="365838"/>
                  </a:lnTo>
                  <a:lnTo>
                    <a:pt x="409273" y="365838"/>
                  </a:lnTo>
                  <a:lnTo>
                    <a:pt x="409273" y="367413"/>
                  </a:lnTo>
                  <a:lnTo>
                    <a:pt x="410418" y="367413"/>
                  </a:lnTo>
                  <a:lnTo>
                    <a:pt x="410418" y="368398"/>
                  </a:lnTo>
                  <a:lnTo>
                    <a:pt x="411372" y="368398"/>
                  </a:lnTo>
                  <a:lnTo>
                    <a:pt x="411372" y="369185"/>
                  </a:lnTo>
                  <a:lnTo>
                    <a:pt x="412516" y="369185"/>
                  </a:lnTo>
                  <a:lnTo>
                    <a:pt x="412516" y="369973"/>
                  </a:lnTo>
                  <a:lnTo>
                    <a:pt x="413470" y="369973"/>
                  </a:lnTo>
                  <a:lnTo>
                    <a:pt x="413470" y="372336"/>
                  </a:lnTo>
                  <a:lnTo>
                    <a:pt x="414424" y="372336"/>
                  </a:lnTo>
                  <a:lnTo>
                    <a:pt x="414424" y="373123"/>
                  </a:lnTo>
                  <a:lnTo>
                    <a:pt x="415569" y="373123"/>
                  </a:lnTo>
                  <a:lnTo>
                    <a:pt x="415569" y="374108"/>
                  </a:lnTo>
                  <a:lnTo>
                    <a:pt x="417668" y="374108"/>
                  </a:lnTo>
                  <a:lnTo>
                    <a:pt x="417668" y="375683"/>
                  </a:lnTo>
                  <a:lnTo>
                    <a:pt x="418622" y="375683"/>
                  </a:lnTo>
                  <a:lnTo>
                    <a:pt x="418622" y="377258"/>
                  </a:lnTo>
                  <a:lnTo>
                    <a:pt x="423774" y="377258"/>
                  </a:lnTo>
                  <a:lnTo>
                    <a:pt x="423774" y="379030"/>
                  </a:lnTo>
                  <a:lnTo>
                    <a:pt x="425873" y="379030"/>
                  </a:lnTo>
                  <a:lnTo>
                    <a:pt x="425873" y="380605"/>
                  </a:lnTo>
                  <a:lnTo>
                    <a:pt x="426827" y="380605"/>
                  </a:lnTo>
                  <a:lnTo>
                    <a:pt x="427972" y="380605"/>
                  </a:lnTo>
                  <a:lnTo>
                    <a:pt x="427972" y="382181"/>
                  </a:lnTo>
                  <a:lnTo>
                    <a:pt x="428926" y="382181"/>
                  </a:lnTo>
                  <a:lnTo>
                    <a:pt x="428926" y="382968"/>
                  </a:lnTo>
                  <a:lnTo>
                    <a:pt x="430070" y="382968"/>
                  </a:lnTo>
                  <a:lnTo>
                    <a:pt x="430070" y="385528"/>
                  </a:lnTo>
                  <a:lnTo>
                    <a:pt x="431024" y="385528"/>
                  </a:lnTo>
                  <a:lnTo>
                    <a:pt x="431024" y="387891"/>
                  </a:lnTo>
                  <a:lnTo>
                    <a:pt x="434268" y="387891"/>
                  </a:lnTo>
                  <a:lnTo>
                    <a:pt x="434268" y="390450"/>
                  </a:lnTo>
                  <a:lnTo>
                    <a:pt x="435222" y="390450"/>
                  </a:lnTo>
                  <a:lnTo>
                    <a:pt x="435222" y="391238"/>
                  </a:lnTo>
                  <a:lnTo>
                    <a:pt x="436176" y="391238"/>
                  </a:lnTo>
                  <a:lnTo>
                    <a:pt x="436176" y="392025"/>
                  </a:lnTo>
                  <a:lnTo>
                    <a:pt x="437321" y="392025"/>
                  </a:lnTo>
                  <a:lnTo>
                    <a:pt x="437321" y="392813"/>
                  </a:lnTo>
                  <a:lnTo>
                    <a:pt x="438466" y="392813"/>
                  </a:lnTo>
                  <a:lnTo>
                    <a:pt x="438466" y="394585"/>
                  </a:lnTo>
                  <a:lnTo>
                    <a:pt x="439420" y="394585"/>
                  </a:lnTo>
                  <a:lnTo>
                    <a:pt x="439420" y="395373"/>
                  </a:lnTo>
                  <a:lnTo>
                    <a:pt x="440374" y="395373"/>
                  </a:lnTo>
                  <a:lnTo>
                    <a:pt x="440374" y="396948"/>
                  </a:lnTo>
                  <a:lnTo>
                    <a:pt x="441519" y="396948"/>
                  </a:lnTo>
                  <a:lnTo>
                    <a:pt x="441519" y="397736"/>
                  </a:lnTo>
                  <a:lnTo>
                    <a:pt x="442473" y="397736"/>
                  </a:lnTo>
                  <a:lnTo>
                    <a:pt x="442473" y="398523"/>
                  </a:lnTo>
                  <a:lnTo>
                    <a:pt x="444571" y="398523"/>
                  </a:lnTo>
                  <a:lnTo>
                    <a:pt x="444571" y="399508"/>
                  </a:lnTo>
                  <a:lnTo>
                    <a:pt x="445716" y="399508"/>
                  </a:lnTo>
                  <a:lnTo>
                    <a:pt x="445716" y="400295"/>
                  </a:lnTo>
                  <a:lnTo>
                    <a:pt x="447624" y="400295"/>
                  </a:lnTo>
                  <a:lnTo>
                    <a:pt x="447624" y="401083"/>
                  </a:lnTo>
                  <a:lnTo>
                    <a:pt x="448769" y="401083"/>
                  </a:lnTo>
                  <a:lnTo>
                    <a:pt x="448769" y="401870"/>
                  </a:lnTo>
                  <a:lnTo>
                    <a:pt x="449723" y="401870"/>
                  </a:lnTo>
                  <a:lnTo>
                    <a:pt x="449723" y="403642"/>
                  </a:lnTo>
                  <a:lnTo>
                    <a:pt x="450868" y="403642"/>
                  </a:lnTo>
                  <a:lnTo>
                    <a:pt x="451822" y="403642"/>
                  </a:lnTo>
                  <a:lnTo>
                    <a:pt x="451822" y="404430"/>
                  </a:lnTo>
                  <a:lnTo>
                    <a:pt x="452967" y="404430"/>
                  </a:lnTo>
                  <a:lnTo>
                    <a:pt x="453921" y="404430"/>
                  </a:lnTo>
                  <a:lnTo>
                    <a:pt x="453921" y="405218"/>
                  </a:lnTo>
                  <a:lnTo>
                    <a:pt x="454875" y="405218"/>
                  </a:lnTo>
                  <a:lnTo>
                    <a:pt x="454875" y="406005"/>
                  </a:lnTo>
                  <a:lnTo>
                    <a:pt x="456020" y="406005"/>
                  </a:lnTo>
                  <a:lnTo>
                    <a:pt x="456020" y="406793"/>
                  </a:lnTo>
                  <a:lnTo>
                    <a:pt x="456974" y="406793"/>
                  </a:lnTo>
                  <a:lnTo>
                    <a:pt x="456974" y="409353"/>
                  </a:lnTo>
                  <a:lnTo>
                    <a:pt x="459072" y="409353"/>
                  </a:lnTo>
                  <a:lnTo>
                    <a:pt x="459072" y="410928"/>
                  </a:lnTo>
                  <a:lnTo>
                    <a:pt x="461171" y="410928"/>
                  </a:lnTo>
                  <a:lnTo>
                    <a:pt x="464224" y="410928"/>
                  </a:lnTo>
                  <a:lnTo>
                    <a:pt x="464224" y="411715"/>
                  </a:lnTo>
                  <a:lnTo>
                    <a:pt x="466323" y="411715"/>
                  </a:lnTo>
                  <a:lnTo>
                    <a:pt x="466323" y="414275"/>
                  </a:lnTo>
                  <a:lnTo>
                    <a:pt x="471475" y="414275"/>
                  </a:lnTo>
                  <a:lnTo>
                    <a:pt x="471475" y="415063"/>
                  </a:lnTo>
                  <a:lnTo>
                    <a:pt x="473573" y="415063"/>
                  </a:lnTo>
                  <a:lnTo>
                    <a:pt x="473573" y="416638"/>
                  </a:lnTo>
                  <a:lnTo>
                    <a:pt x="476626" y="416638"/>
                  </a:lnTo>
                  <a:lnTo>
                    <a:pt x="476626" y="419198"/>
                  </a:lnTo>
                  <a:lnTo>
                    <a:pt x="478725" y="419198"/>
                  </a:lnTo>
                  <a:lnTo>
                    <a:pt x="478725" y="419985"/>
                  </a:lnTo>
                  <a:lnTo>
                    <a:pt x="479870" y="419985"/>
                  </a:lnTo>
                  <a:lnTo>
                    <a:pt x="480824" y="419985"/>
                  </a:lnTo>
                  <a:lnTo>
                    <a:pt x="480824" y="420970"/>
                  </a:lnTo>
                  <a:lnTo>
                    <a:pt x="481969" y="420970"/>
                  </a:lnTo>
                  <a:lnTo>
                    <a:pt x="481969" y="423332"/>
                  </a:lnTo>
                  <a:lnTo>
                    <a:pt x="484068" y="423332"/>
                  </a:lnTo>
                  <a:lnTo>
                    <a:pt x="484068" y="425104"/>
                  </a:lnTo>
                  <a:lnTo>
                    <a:pt x="485022" y="425104"/>
                  </a:lnTo>
                  <a:lnTo>
                    <a:pt x="485022" y="425892"/>
                  </a:lnTo>
                  <a:lnTo>
                    <a:pt x="486166" y="425892"/>
                  </a:lnTo>
                  <a:lnTo>
                    <a:pt x="489219" y="425892"/>
                  </a:lnTo>
                  <a:lnTo>
                    <a:pt x="489219" y="426680"/>
                  </a:lnTo>
                  <a:lnTo>
                    <a:pt x="490173" y="426680"/>
                  </a:lnTo>
                  <a:lnTo>
                    <a:pt x="490173" y="427467"/>
                  </a:lnTo>
                  <a:lnTo>
                    <a:pt x="491318" y="427467"/>
                  </a:lnTo>
                  <a:lnTo>
                    <a:pt x="492272" y="427467"/>
                  </a:lnTo>
                  <a:lnTo>
                    <a:pt x="494371" y="427467"/>
                  </a:lnTo>
                  <a:lnTo>
                    <a:pt x="494371" y="429239"/>
                  </a:lnTo>
                  <a:lnTo>
                    <a:pt x="495325" y="429239"/>
                  </a:lnTo>
                  <a:lnTo>
                    <a:pt x="495325" y="430027"/>
                  </a:lnTo>
                  <a:lnTo>
                    <a:pt x="496470" y="430027"/>
                  </a:lnTo>
                  <a:lnTo>
                    <a:pt x="496470" y="430815"/>
                  </a:lnTo>
                  <a:lnTo>
                    <a:pt x="499523" y="430815"/>
                  </a:lnTo>
                  <a:lnTo>
                    <a:pt x="499523" y="432587"/>
                  </a:lnTo>
                  <a:lnTo>
                    <a:pt x="500477" y="432587"/>
                  </a:lnTo>
                  <a:lnTo>
                    <a:pt x="500477" y="433374"/>
                  </a:lnTo>
                  <a:lnTo>
                    <a:pt x="502576" y="433374"/>
                  </a:lnTo>
                  <a:lnTo>
                    <a:pt x="503720" y="433374"/>
                  </a:lnTo>
                  <a:lnTo>
                    <a:pt x="503720" y="434162"/>
                  </a:lnTo>
                  <a:lnTo>
                    <a:pt x="504674" y="434162"/>
                  </a:lnTo>
                  <a:lnTo>
                    <a:pt x="504674" y="435737"/>
                  </a:lnTo>
                  <a:lnTo>
                    <a:pt x="506773" y="435737"/>
                  </a:lnTo>
                  <a:lnTo>
                    <a:pt x="506773" y="436721"/>
                  </a:lnTo>
                  <a:lnTo>
                    <a:pt x="508872" y="436721"/>
                  </a:lnTo>
                  <a:lnTo>
                    <a:pt x="508872" y="437509"/>
                  </a:lnTo>
                  <a:lnTo>
                    <a:pt x="509826" y="437509"/>
                  </a:lnTo>
                  <a:lnTo>
                    <a:pt x="509826" y="438297"/>
                  </a:lnTo>
                  <a:lnTo>
                    <a:pt x="510971" y="438297"/>
                  </a:lnTo>
                  <a:lnTo>
                    <a:pt x="510971" y="439084"/>
                  </a:lnTo>
                  <a:lnTo>
                    <a:pt x="511925" y="439084"/>
                  </a:lnTo>
                  <a:lnTo>
                    <a:pt x="511925" y="440856"/>
                  </a:lnTo>
                  <a:lnTo>
                    <a:pt x="513070" y="440856"/>
                  </a:lnTo>
                  <a:lnTo>
                    <a:pt x="513070" y="441644"/>
                  </a:lnTo>
                  <a:lnTo>
                    <a:pt x="514024" y="441644"/>
                  </a:lnTo>
                  <a:lnTo>
                    <a:pt x="514024" y="442432"/>
                  </a:lnTo>
                  <a:lnTo>
                    <a:pt x="514978" y="442432"/>
                  </a:lnTo>
                  <a:lnTo>
                    <a:pt x="516123" y="442432"/>
                  </a:lnTo>
                  <a:lnTo>
                    <a:pt x="516123" y="443219"/>
                  </a:lnTo>
                  <a:lnTo>
                    <a:pt x="517077" y="443219"/>
                  </a:lnTo>
                  <a:lnTo>
                    <a:pt x="517077" y="444991"/>
                  </a:lnTo>
                  <a:lnTo>
                    <a:pt x="518221" y="444991"/>
                  </a:lnTo>
                  <a:lnTo>
                    <a:pt x="518221" y="445779"/>
                  </a:lnTo>
                  <a:lnTo>
                    <a:pt x="523373" y="445779"/>
                  </a:lnTo>
                  <a:lnTo>
                    <a:pt x="523373" y="446566"/>
                  </a:lnTo>
                  <a:lnTo>
                    <a:pt x="526426" y="446566"/>
                  </a:lnTo>
                  <a:lnTo>
                    <a:pt x="526426" y="447354"/>
                  </a:lnTo>
                  <a:lnTo>
                    <a:pt x="527571" y="447354"/>
                  </a:lnTo>
                  <a:lnTo>
                    <a:pt x="529670" y="447354"/>
                  </a:lnTo>
                  <a:lnTo>
                    <a:pt x="529670" y="448339"/>
                  </a:lnTo>
                  <a:lnTo>
                    <a:pt x="530624" y="448339"/>
                  </a:lnTo>
                  <a:lnTo>
                    <a:pt x="530624" y="450898"/>
                  </a:lnTo>
                  <a:lnTo>
                    <a:pt x="531578" y="450898"/>
                  </a:lnTo>
                  <a:lnTo>
                    <a:pt x="532722" y="450898"/>
                  </a:lnTo>
                  <a:lnTo>
                    <a:pt x="532722" y="451686"/>
                  </a:lnTo>
                  <a:lnTo>
                    <a:pt x="533676" y="451686"/>
                  </a:lnTo>
                  <a:lnTo>
                    <a:pt x="533676" y="452473"/>
                  </a:lnTo>
                  <a:lnTo>
                    <a:pt x="534821" y="452473"/>
                  </a:lnTo>
                  <a:lnTo>
                    <a:pt x="535775" y="452473"/>
                  </a:lnTo>
                  <a:lnTo>
                    <a:pt x="536920" y="452473"/>
                  </a:lnTo>
                  <a:lnTo>
                    <a:pt x="536920" y="453261"/>
                  </a:lnTo>
                  <a:lnTo>
                    <a:pt x="540927" y="453261"/>
                  </a:lnTo>
                  <a:lnTo>
                    <a:pt x="542072" y="453261"/>
                  </a:lnTo>
                  <a:lnTo>
                    <a:pt x="542072" y="454049"/>
                  </a:lnTo>
                  <a:lnTo>
                    <a:pt x="543026" y="454049"/>
                  </a:lnTo>
                  <a:lnTo>
                    <a:pt x="543026" y="455821"/>
                  </a:lnTo>
                  <a:lnTo>
                    <a:pt x="544171" y="455821"/>
                  </a:lnTo>
                  <a:lnTo>
                    <a:pt x="544171" y="456608"/>
                  </a:lnTo>
                  <a:lnTo>
                    <a:pt x="545125" y="456608"/>
                  </a:lnTo>
                  <a:lnTo>
                    <a:pt x="545125" y="457396"/>
                  </a:lnTo>
                  <a:lnTo>
                    <a:pt x="546079" y="457396"/>
                  </a:lnTo>
                  <a:lnTo>
                    <a:pt x="547224" y="457396"/>
                  </a:lnTo>
                  <a:lnTo>
                    <a:pt x="547224" y="458380"/>
                  </a:lnTo>
                  <a:lnTo>
                    <a:pt x="548178" y="458380"/>
                  </a:lnTo>
                  <a:lnTo>
                    <a:pt x="548178" y="459956"/>
                  </a:lnTo>
                  <a:lnTo>
                    <a:pt x="551421" y="459956"/>
                  </a:lnTo>
                  <a:lnTo>
                    <a:pt x="552375" y="459956"/>
                  </a:lnTo>
                  <a:lnTo>
                    <a:pt x="552375" y="461728"/>
                  </a:lnTo>
                  <a:lnTo>
                    <a:pt x="553520" y="461728"/>
                  </a:lnTo>
                  <a:lnTo>
                    <a:pt x="553520" y="463303"/>
                  </a:lnTo>
                  <a:lnTo>
                    <a:pt x="555428" y="463303"/>
                  </a:lnTo>
                  <a:lnTo>
                    <a:pt x="555428" y="465075"/>
                  </a:lnTo>
                  <a:lnTo>
                    <a:pt x="556573" y="465075"/>
                  </a:lnTo>
                  <a:lnTo>
                    <a:pt x="556573" y="466650"/>
                  </a:lnTo>
                  <a:lnTo>
                    <a:pt x="557527" y="466650"/>
                  </a:lnTo>
                  <a:lnTo>
                    <a:pt x="557527" y="468422"/>
                  </a:lnTo>
                  <a:lnTo>
                    <a:pt x="558672" y="468422"/>
                  </a:lnTo>
                  <a:lnTo>
                    <a:pt x="558672" y="469210"/>
                  </a:lnTo>
                  <a:lnTo>
                    <a:pt x="562679" y="469210"/>
                  </a:lnTo>
                  <a:lnTo>
                    <a:pt x="562679" y="470194"/>
                  </a:lnTo>
                  <a:lnTo>
                    <a:pt x="563823" y="470194"/>
                  </a:lnTo>
                  <a:lnTo>
                    <a:pt x="563823" y="470982"/>
                  </a:lnTo>
                  <a:lnTo>
                    <a:pt x="564777" y="470982"/>
                  </a:lnTo>
                  <a:lnTo>
                    <a:pt x="565922" y="470982"/>
                  </a:lnTo>
                  <a:lnTo>
                    <a:pt x="565922" y="471769"/>
                  </a:lnTo>
                  <a:lnTo>
                    <a:pt x="567830" y="471769"/>
                  </a:lnTo>
                  <a:lnTo>
                    <a:pt x="568975" y="471769"/>
                  </a:lnTo>
                  <a:lnTo>
                    <a:pt x="569929" y="471769"/>
                  </a:lnTo>
                  <a:lnTo>
                    <a:pt x="573173" y="471769"/>
                  </a:lnTo>
                  <a:lnTo>
                    <a:pt x="574127" y="471769"/>
                  </a:lnTo>
                  <a:lnTo>
                    <a:pt x="574127" y="472557"/>
                  </a:lnTo>
                  <a:lnTo>
                    <a:pt x="576226" y="472557"/>
                  </a:lnTo>
                  <a:lnTo>
                    <a:pt x="576226" y="473542"/>
                  </a:lnTo>
                  <a:lnTo>
                    <a:pt x="578324" y="473542"/>
                  </a:lnTo>
                  <a:lnTo>
                    <a:pt x="579278" y="473542"/>
                  </a:lnTo>
                  <a:lnTo>
                    <a:pt x="580423" y="473542"/>
                  </a:lnTo>
                  <a:lnTo>
                    <a:pt x="580423" y="474329"/>
                  </a:lnTo>
                  <a:lnTo>
                    <a:pt x="581377" y="474329"/>
                  </a:lnTo>
                  <a:lnTo>
                    <a:pt x="581377" y="475117"/>
                  </a:lnTo>
                  <a:lnTo>
                    <a:pt x="582522" y="475117"/>
                  </a:lnTo>
                  <a:lnTo>
                    <a:pt x="583476" y="475117"/>
                  </a:lnTo>
                  <a:lnTo>
                    <a:pt x="585575" y="475117"/>
                  </a:lnTo>
                  <a:lnTo>
                    <a:pt x="585575" y="476889"/>
                  </a:lnTo>
                  <a:lnTo>
                    <a:pt x="586529" y="476889"/>
                  </a:lnTo>
                  <a:lnTo>
                    <a:pt x="588628" y="476889"/>
                  </a:lnTo>
                  <a:lnTo>
                    <a:pt x="588628" y="477676"/>
                  </a:lnTo>
                  <a:lnTo>
                    <a:pt x="589773" y="477676"/>
                  </a:lnTo>
                  <a:lnTo>
                    <a:pt x="589773" y="478464"/>
                  </a:lnTo>
                  <a:lnTo>
                    <a:pt x="591681" y="478464"/>
                  </a:lnTo>
                  <a:lnTo>
                    <a:pt x="592825" y="478464"/>
                  </a:lnTo>
                  <a:lnTo>
                    <a:pt x="592825" y="479449"/>
                  </a:lnTo>
                  <a:lnTo>
                    <a:pt x="594924" y="479449"/>
                  </a:lnTo>
                  <a:lnTo>
                    <a:pt x="595878" y="479449"/>
                  </a:lnTo>
                  <a:lnTo>
                    <a:pt x="595878" y="480236"/>
                  </a:lnTo>
                  <a:lnTo>
                    <a:pt x="597977" y="480236"/>
                  </a:lnTo>
                  <a:lnTo>
                    <a:pt x="597977" y="481024"/>
                  </a:lnTo>
                  <a:lnTo>
                    <a:pt x="599122" y="481024"/>
                  </a:lnTo>
                  <a:lnTo>
                    <a:pt x="601030" y="481024"/>
                  </a:lnTo>
                  <a:lnTo>
                    <a:pt x="601030" y="483780"/>
                  </a:lnTo>
                  <a:lnTo>
                    <a:pt x="602175" y="483780"/>
                  </a:lnTo>
                  <a:lnTo>
                    <a:pt x="602175" y="484568"/>
                  </a:lnTo>
                  <a:lnTo>
                    <a:pt x="603129" y="484568"/>
                  </a:lnTo>
                  <a:lnTo>
                    <a:pt x="604274" y="484568"/>
                  </a:lnTo>
                  <a:lnTo>
                    <a:pt x="604274" y="485355"/>
                  </a:lnTo>
                  <a:lnTo>
                    <a:pt x="605228" y="485355"/>
                  </a:lnTo>
                  <a:lnTo>
                    <a:pt x="606372" y="485355"/>
                  </a:lnTo>
                  <a:lnTo>
                    <a:pt x="606372" y="486143"/>
                  </a:lnTo>
                  <a:lnTo>
                    <a:pt x="608281" y="486143"/>
                  </a:lnTo>
                  <a:lnTo>
                    <a:pt x="609425" y="486143"/>
                  </a:lnTo>
                  <a:lnTo>
                    <a:pt x="611524" y="486143"/>
                  </a:lnTo>
                  <a:lnTo>
                    <a:pt x="611524" y="487128"/>
                  </a:lnTo>
                  <a:lnTo>
                    <a:pt x="612478" y="487128"/>
                  </a:lnTo>
                  <a:lnTo>
                    <a:pt x="613432" y="487128"/>
                  </a:lnTo>
                  <a:lnTo>
                    <a:pt x="613432" y="487915"/>
                  </a:lnTo>
                  <a:lnTo>
                    <a:pt x="616676" y="487915"/>
                  </a:lnTo>
                  <a:lnTo>
                    <a:pt x="617630" y="487915"/>
                  </a:lnTo>
                  <a:lnTo>
                    <a:pt x="617630" y="488900"/>
                  </a:lnTo>
                  <a:lnTo>
                    <a:pt x="618775" y="488900"/>
                  </a:lnTo>
                  <a:lnTo>
                    <a:pt x="618775" y="489687"/>
                  </a:lnTo>
                  <a:lnTo>
                    <a:pt x="619729" y="489687"/>
                  </a:lnTo>
                  <a:lnTo>
                    <a:pt x="620874" y="489687"/>
                  </a:lnTo>
                  <a:lnTo>
                    <a:pt x="621828" y="489687"/>
                  </a:lnTo>
                  <a:lnTo>
                    <a:pt x="621828" y="490475"/>
                  </a:lnTo>
                  <a:lnTo>
                    <a:pt x="622782" y="490475"/>
                  </a:lnTo>
                  <a:lnTo>
                    <a:pt x="623926" y="490475"/>
                  </a:lnTo>
                  <a:lnTo>
                    <a:pt x="623926" y="491459"/>
                  </a:lnTo>
                  <a:lnTo>
                    <a:pt x="624880" y="491459"/>
                  </a:lnTo>
                  <a:lnTo>
                    <a:pt x="632131" y="491459"/>
                  </a:lnTo>
                  <a:lnTo>
                    <a:pt x="632131" y="492247"/>
                  </a:lnTo>
                  <a:lnTo>
                    <a:pt x="633276" y="492247"/>
                  </a:lnTo>
                  <a:lnTo>
                    <a:pt x="633276" y="494019"/>
                  </a:lnTo>
                  <a:lnTo>
                    <a:pt x="634230" y="494019"/>
                  </a:lnTo>
                  <a:lnTo>
                    <a:pt x="634230" y="494807"/>
                  </a:lnTo>
                  <a:lnTo>
                    <a:pt x="635375" y="494807"/>
                  </a:lnTo>
                  <a:lnTo>
                    <a:pt x="637283" y="494807"/>
                  </a:lnTo>
                  <a:lnTo>
                    <a:pt x="638427" y="494807"/>
                  </a:lnTo>
                  <a:lnTo>
                    <a:pt x="639381" y="494807"/>
                  </a:lnTo>
                  <a:lnTo>
                    <a:pt x="641480" y="494807"/>
                  </a:lnTo>
                  <a:lnTo>
                    <a:pt x="641480" y="495594"/>
                  </a:lnTo>
                  <a:lnTo>
                    <a:pt x="642625" y="495594"/>
                  </a:lnTo>
                  <a:lnTo>
                    <a:pt x="642625" y="496579"/>
                  </a:lnTo>
                  <a:lnTo>
                    <a:pt x="645678" y="496579"/>
                  </a:lnTo>
                  <a:lnTo>
                    <a:pt x="647777" y="496579"/>
                  </a:lnTo>
                  <a:lnTo>
                    <a:pt x="647777" y="497366"/>
                  </a:lnTo>
                  <a:lnTo>
                    <a:pt x="648731" y="497366"/>
                  </a:lnTo>
                  <a:lnTo>
                    <a:pt x="649876" y="497366"/>
                  </a:lnTo>
                  <a:lnTo>
                    <a:pt x="650830" y="497366"/>
                  </a:lnTo>
                  <a:lnTo>
                    <a:pt x="651974" y="497366"/>
                  </a:lnTo>
                  <a:lnTo>
                    <a:pt x="651974" y="498351"/>
                  </a:lnTo>
                  <a:lnTo>
                    <a:pt x="652928" y="498351"/>
                  </a:lnTo>
                  <a:lnTo>
                    <a:pt x="653882" y="498351"/>
                  </a:lnTo>
                  <a:lnTo>
                    <a:pt x="653882" y="499138"/>
                  </a:lnTo>
                  <a:lnTo>
                    <a:pt x="655027" y="499138"/>
                  </a:lnTo>
                  <a:lnTo>
                    <a:pt x="655027" y="500123"/>
                  </a:lnTo>
                  <a:lnTo>
                    <a:pt x="655981" y="500123"/>
                  </a:lnTo>
                  <a:lnTo>
                    <a:pt x="658080" y="500123"/>
                  </a:lnTo>
                  <a:lnTo>
                    <a:pt x="658080" y="500910"/>
                  </a:lnTo>
                  <a:lnTo>
                    <a:pt x="661133" y="500910"/>
                  </a:lnTo>
                  <a:lnTo>
                    <a:pt x="662278" y="500910"/>
                  </a:lnTo>
                  <a:lnTo>
                    <a:pt x="662278" y="501698"/>
                  </a:lnTo>
                  <a:lnTo>
                    <a:pt x="663232" y="501698"/>
                  </a:lnTo>
                  <a:lnTo>
                    <a:pt x="663232" y="502683"/>
                  </a:lnTo>
                  <a:lnTo>
                    <a:pt x="664377" y="502683"/>
                  </a:lnTo>
                  <a:lnTo>
                    <a:pt x="664377" y="503470"/>
                  </a:lnTo>
                  <a:lnTo>
                    <a:pt x="665331" y="503470"/>
                  </a:lnTo>
                  <a:lnTo>
                    <a:pt x="666285" y="503470"/>
                  </a:lnTo>
                  <a:lnTo>
                    <a:pt x="667429" y="503470"/>
                  </a:lnTo>
                  <a:lnTo>
                    <a:pt x="667429" y="504455"/>
                  </a:lnTo>
                  <a:lnTo>
                    <a:pt x="668384" y="504455"/>
                  </a:lnTo>
                  <a:lnTo>
                    <a:pt x="668384" y="505242"/>
                  </a:lnTo>
                  <a:lnTo>
                    <a:pt x="670482" y="505242"/>
                  </a:lnTo>
                  <a:lnTo>
                    <a:pt x="671627" y="505242"/>
                  </a:lnTo>
                  <a:lnTo>
                    <a:pt x="671627" y="506030"/>
                  </a:lnTo>
                  <a:lnTo>
                    <a:pt x="672581" y="506030"/>
                  </a:lnTo>
                  <a:lnTo>
                    <a:pt x="673726" y="506030"/>
                  </a:lnTo>
                  <a:lnTo>
                    <a:pt x="674680" y="506030"/>
                  </a:lnTo>
                  <a:lnTo>
                    <a:pt x="675634" y="506030"/>
                  </a:lnTo>
                  <a:lnTo>
                    <a:pt x="676779" y="506030"/>
                  </a:lnTo>
                  <a:lnTo>
                    <a:pt x="676779" y="507014"/>
                  </a:lnTo>
                  <a:lnTo>
                    <a:pt x="678878" y="507014"/>
                  </a:lnTo>
                  <a:lnTo>
                    <a:pt x="679832" y="507014"/>
                  </a:lnTo>
                  <a:lnTo>
                    <a:pt x="679832" y="507802"/>
                  </a:lnTo>
                  <a:lnTo>
                    <a:pt x="680786" y="507802"/>
                  </a:lnTo>
                  <a:lnTo>
                    <a:pt x="680786" y="508786"/>
                  </a:lnTo>
                  <a:lnTo>
                    <a:pt x="682885" y="508786"/>
                  </a:lnTo>
                  <a:lnTo>
                    <a:pt x="682885" y="509574"/>
                  </a:lnTo>
                  <a:lnTo>
                    <a:pt x="684983" y="509574"/>
                  </a:lnTo>
                  <a:lnTo>
                    <a:pt x="684983" y="510559"/>
                  </a:lnTo>
                  <a:lnTo>
                    <a:pt x="686128" y="510559"/>
                  </a:lnTo>
                  <a:lnTo>
                    <a:pt x="686128" y="511346"/>
                  </a:lnTo>
                  <a:lnTo>
                    <a:pt x="689181" y="511346"/>
                  </a:lnTo>
                  <a:lnTo>
                    <a:pt x="689181" y="512331"/>
                  </a:lnTo>
                  <a:lnTo>
                    <a:pt x="691280" y="512331"/>
                  </a:lnTo>
                  <a:lnTo>
                    <a:pt x="692234" y="512331"/>
                  </a:lnTo>
                  <a:lnTo>
                    <a:pt x="692234" y="513118"/>
                  </a:lnTo>
                  <a:lnTo>
                    <a:pt x="694333" y="513118"/>
                  </a:lnTo>
                  <a:lnTo>
                    <a:pt x="698530" y="513118"/>
                  </a:lnTo>
                  <a:lnTo>
                    <a:pt x="699484" y="513118"/>
                  </a:lnTo>
                  <a:lnTo>
                    <a:pt x="703682" y="513118"/>
                  </a:lnTo>
                  <a:lnTo>
                    <a:pt x="705781" y="513118"/>
                  </a:lnTo>
                  <a:lnTo>
                    <a:pt x="706735" y="513118"/>
                  </a:lnTo>
                  <a:lnTo>
                    <a:pt x="713031" y="513118"/>
                  </a:lnTo>
                  <a:lnTo>
                    <a:pt x="713031" y="513906"/>
                  </a:lnTo>
                  <a:lnTo>
                    <a:pt x="713985" y="513906"/>
                  </a:lnTo>
                  <a:lnTo>
                    <a:pt x="713985" y="514890"/>
                  </a:lnTo>
                  <a:lnTo>
                    <a:pt x="716084" y="514890"/>
                  </a:lnTo>
                  <a:lnTo>
                    <a:pt x="717229" y="514890"/>
                  </a:lnTo>
                  <a:lnTo>
                    <a:pt x="718183" y="514890"/>
                  </a:lnTo>
                  <a:lnTo>
                    <a:pt x="718183" y="516662"/>
                  </a:lnTo>
                  <a:lnTo>
                    <a:pt x="721236" y="516662"/>
                  </a:lnTo>
                  <a:lnTo>
                    <a:pt x="722381" y="516662"/>
                  </a:lnTo>
                  <a:lnTo>
                    <a:pt x="723335" y="516662"/>
                  </a:lnTo>
                  <a:lnTo>
                    <a:pt x="723335" y="517450"/>
                  </a:lnTo>
                  <a:lnTo>
                    <a:pt x="724480" y="517450"/>
                  </a:lnTo>
                  <a:lnTo>
                    <a:pt x="725434" y="517450"/>
                  </a:lnTo>
                  <a:lnTo>
                    <a:pt x="726578" y="517450"/>
                  </a:lnTo>
                  <a:lnTo>
                    <a:pt x="727533" y="517450"/>
                  </a:lnTo>
                  <a:lnTo>
                    <a:pt x="728487" y="517450"/>
                  </a:lnTo>
                  <a:lnTo>
                    <a:pt x="728487" y="518434"/>
                  </a:lnTo>
                  <a:lnTo>
                    <a:pt x="729631" y="518434"/>
                  </a:lnTo>
                  <a:lnTo>
                    <a:pt x="730585" y="518434"/>
                  </a:lnTo>
                  <a:lnTo>
                    <a:pt x="731730" y="518434"/>
                  </a:lnTo>
                  <a:lnTo>
                    <a:pt x="731730" y="519222"/>
                  </a:lnTo>
                  <a:lnTo>
                    <a:pt x="732684" y="519222"/>
                  </a:lnTo>
                  <a:lnTo>
                    <a:pt x="732684" y="520994"/>
                  </a:lnTo>
                  <a:lnTo>
                    <a:pt x="733638" y="520994"/>
                  </a:lnTo>
                  <a:lnTo>
                    <a:pt x="733638" y="521979"/>
                  </a:lnTo>
                  <a:lnTo>
                    <a:pt x="734783" y="521979"/>
                  </a:lnTo>
                  <a:lnTo>
                    <a:pt x="735737" y="521979"/>
                  </a:lnTo>
                  <a:lnTo>
                    <a:pt x="735737" y="523751"/>
                  </a:lnTo>
                  <a:lnTo>
                    <a:pt x="736882" y="523751"/>
                  </a:lnTo>
                  <a:lnTo>
                    <a:pt x="738981" y="523751"/>
                  </a:lnTo>
                  <a:lnTo>
                    <a:pt x="738981" y="524538"/>
                  </a:lnTo>
                  <a:lnTo>
                    <a:pt x="739935" y="524538"/>
                  </a:lnTo>
                  <a:lnTo>
                    <a:pt x="741080" y="524538"/>
                  </a:lnTo>
                  <a:lnTo>
                    <a:pt x="742034" y="524538"/>
                  </a:lnTo>
                  <a:lnTo>
                    <a:pt x="744132" y="524538"/>
                  </a:lnTo>
                  <a:lnTo>
                    <a:pt x="745086" y="524538"/>
                  </a:lnTo>
                  <a:lnTo>
                    <a:pt x="746231" y="524538"/>
                  </a:lnTo>
                  <a:lnTo>
                    <a:pt x="747185" y="524538"/>
                  </a:lnTo>
                  <a:lnTo>
                    <a:pt x="747185" y="525523"/>
                  </a:lnTo>
                  <a:lnTo>
                    <a:pt x="748330" y="525523"/>
                  </a:lnTo>
                  <a:lnTo>
                    <a:pt x="750238" y="525523"/>
                  </a:lnTo>
                  <a:lnTo>
                    <a:pt x="750238" y="526507"/>
                  </a:lnTo>
                  <a:lnTo>
                    <a:pt x="752337" y="526507"/>
                  </a:lnTo>
                  <a:lnTo>
                    <a:pt x="753482" y="526507"/>
                  </a:lnTo>
                  <a:lnTo>
                    <a:pt x="754436" y="526507"/>
                  </a:lnTo>
                  <a:lnTo>
                    <a:pt x="755581" y="526507"/>
                  </a:lnTo>
                  <a:lnTo>
                    <a:pt x="755581" y="527295"/>
                  </a:lnTo>
                  <a:lnTo>
                    <a:pt x="756535" y="527295"/>
                  </a:lnTo>
                  <a:lnTo>
                    <a:pt x="759587" y="527295"/>
                  </a:lnTo>
                  <a:lnTo>
                    <a:pt x="760732" y="527295"/>
                  </a:lnTo>
                  <a:lnTo>
                    <a:pt x="761686" y="527295"/>
                  </a:lnTo>
                  <a:lnTo>
                    <a:pt x="766838" y="527295"/>
                  </a:lnTo>
                  <a:lnTo>
                    <a:pt x="767983" y="527295"/>
                  </a:lnTo>
                  <a:lnTo>
                    <a:pt x="771036" y="527295"/>
                  </a:lnTo>
                  <a:lnTo>
                    <a:pt x="771036" y="528279"/>
                  </a:lnTo>
                  <a:lnTo>
                    <a:pt x="771990" y="528279"/>
                  </a:lnTo>
                  <a:lnTo>
                    <a:pt x="771990" y="529067"/>
                  </a:lnTo>
                  <a:lnTo>
                    <a:pt x="773134" y="529067"/>
                  </a:lnTo>
                  <a:lnTo>
                    <a:pt x="775233" y="529067"/>
                  </a:lnTo>
                  <a:lnTo>
                    <a:pt x="776187" y="529067"/>
                  </a:lnTo>
                  <a:lnTo>
                    <a:pt x="779431" y="529067"/>
                  </a:lnTo>
                  <a:lnTo>
                    <a:pt x="780385" y="529067"/>
                  </a:lnTo>
                  <a:lnTo>
                    <a:pt x="780385" y="531036"/>
                  </a:lnTo>
                  <a:lnTo>
                    <a:pt x="783438" y="531036"/>
                  </a:lnTo>
                  <a:lnTo>
                    <a:pt x="787635" y="531036"/>
                  </a:lnTo>
                  <a:lnTo>
                    <a:pt x="790688" y="531036"/>
                  </a:lnTo>
                  <a:lnTo>
                    <a:pt x="790688" y="531824"/>
                  </a:lnTo>
                  <a:lnTo>
                    <a:pt x="791833" y="531824"/>
                  </a:lnTo>
                  <a:lnTo>
                    <a:pt x="791833" y="532808"/>
                  </a:lnTo>
                  <a:lnTo>
                    <a:pt x="792787" y="532808"/>
                  </a:lnTo>
                  <a:lnTo>
                    <a:pt x="793932" y="532808"/>
                  </a:lnTo>
                  <a:lnTo>
                    <a:pt x="794886" y="532808"/>
                  </a:lnTo>
                  <a:lnTo>
                    <a:pt x="795840" y="532808"/>
                  </a:lnTo>
                  <a:lnTo>
                    <a:pt x="797939" y="532808"/>
                  </a:lnTo>
                  <a:lnTo>
                    <a:pt x="802137" y="532808"/>
                  </a:lnTo>
                  <a:lnTo>
                    <a:pt x="804235" y="532808"/>
                  </a:lnTo>
                  <a:lnTo>
                    <a:pt x="804235" y="533596"/>
                  </a:lnTo>
                  <a:lnTo>
                    <a:pt x="805189" y="533596"/>
                  </a:lnTo>
                  <a:lnTo>
                    <a:pt x="806334" y="533596"/>
                  </a:lnTo>
                  <a:lnTo>
                    <a:pt x="808433" y="533596"/>
                  </a:lnTo>
                  <a:lnTo>
                    <a:pt x="808433" y="535368"/>
                  </a:lnTo>
                  <a:lnTo>
                    <a:pt x="809387" y="535368"/>
                  </a:lnTo>
                  <a:lnTo>
                    <a:pt x="809387" y="536352"/>
                  </a:lnTo>
                  <a:lnTo>
                    <a:pt x="810532" y="536352"/>
                  </a:lnTo>
                  <a:lnTo>
                    <a:pt x="810532" y="537337"/>
                  </a:lnTo>
                  <a:lnTo>
                    <a:pt x="814539" y="537337"/>
                  </a:lnTo>
                  <a:lnTo>
                    <a:pt x="814539" y="538124"/>
                  </a:lnTo>
                  <a:lnTo>
                    <a:pt x="816638" y="538124"/>
                  </a:lnTo>
                  <a:lnTo>
                    <a:pt x="816638" y="539109"/>
                  </a:lnTo>
                  <a:lnTo>
                    <a:pt x="819690" y="539109"/>
                  </a:lnTo>
                  <a:lnTo>
                    <a:pt x="822934" y="539109"/>
                  </a:lnTo>
                  <a:lnTo>
                    <a:pt x="822934" y="540093"/>
                  </a:lnTo>
                  <a:lnTo>
                    <a:pt x="823888" y="540093"/>
                  </a:lnTo>
                  <a:lnTo>
                    <a:pt x="823888" y="541865"/>
                  </a:lnTo>
                  <a:lnTo>
                    <a:pt x="824842" y="541865"/>
                  </a:lnTo>
                  <a:lnTo>
                    <a:pt x="826941" y="541865"/>
                  </a:lnTo>
                  <a:lnTo>
                    <a:pt x="829040" y="541865"/>
                  </a:lnTo>
                  <a:lnTo>
                    <a:pt x="830185" y="541865"/>
                  </a:lnTo>
                  <a:lnTo>
                    <a:pt x="834382" y="541865"/>
                  </a:lnTo>
                  <a:lnTo>
                    <a:pt x="834382" y="542850"/>
                  </a:lnTo>
                  <a:lnTo>
                    <a:pt x="835336" y="542850"/>
                  </a:lnTo>
                  <a:lnTo>
                    <a:pt x="836290" y="542850"/>
                  </a:lnTo>
                  <a:lnTo>
                    <a:pt x="836290" y="543638"/>
                  </a:lnTo>
                  <a:lnTo>
                    <a:pt x="838389" y="543638"/>
                  </a:lnTo>
                  <a:lnTo>
                    <a:pt x="839534" y="543638"/>
                  </a:lnTo>
                  <a:lnTo>
                    <a:pt x="841442" y="543638"/>
                  </a:lnTo>
                  <a:lnTo>
                    <a:pt x="841442" y="544622"/>
                  </a:lnTo>
                  <a:lnTo>
                    <a:pt x="842587" y="544622"/>
                  </a:lnTo>
                  <a:lnTo>
                    <a:pt x="842587" y="545607"/>
                  </a:lnTo>
                  <a:lnTo>
                    <a:pt x="843541" y="545607"/>
                  </a:lnTo>
                  <a:lnTo>
                    <a:pt x="843541" y="546394"/>
                  </a:lnTo>
                  <a:lnTo>
                    <a:pt x="845640" y="546394"/>
                  </a:lnTo>
                  <a:lnTo>
                    <a:pt x="847739" y="546394"/>
                  </a:lnTo>
                  <a:lnTo>
                    <a:pt x="847739" y="547379"/>
                  </a:lnTo>
                  <a:lnTo>
                    <a:pt x="848693" y="547379"/>
                  </a:lnTo>
                  <a:lnTo>
                    <a:pt x="850791" y="547379"/>
                  </a:lnTo>
                  <a:lnTo>
                    <a:pt x="854035" y="547379"/>
                  </a:lnTo>
                  <a:lnTo>
                    <a:pt x="854989" y="547379"/>
                  </a:lnTo>
                  <a:lnTo>
                    <a:pt x="857088" y="547379"/>
                  </a:lnTo>
                  <a:lnTo>
                    <a:pt x="865292" y="547379"/>
                  </a:lnTo>
                  <a:lnTo>
                    <a:pt x="866437" y="547379"/>
                  </a:lnTo>
                  <a:lnTo>
                    <a:pt x="867391" y="547379"/>
                  </a:lnTo>
                  <a:lnTo>
                    <a:pt x="868536" y="547379"/>
                  </a:lnTo>
                  <a:lnTo>
                    <a:pt x="869490" y="547379"/>
                  </a:lnTo>
                  <a:lnTo>
                    <a:pt x="870444" y="547379"/>
                  </a:lnTo>
                  <a:lnTo>
                    <a:pt x="870444" y="548363"/>
                  </a:lnTo>
                  <a:lnTo>
                    <a:pt x="871589" y="548363"/>
                  </a:lnTo>
                  <a:lnTo>
                    <a:pt x="871589" y="549151"/>
                  </a:lnTo>
                  <a:lnTo>
                    <a:pt x="872543" y="549151"/>
                  </a:lnTo>
                  <a:lnTo>
                    <a:pt x="873688" y="549151"/>
                  </a:lnTo>
                  <a:lnTo>
                    <a:pt x="874642" y="549151"/>
                  </a:lnTo>
                  <a:lnTo>
                    <a:pt x="874642" y="550135"/>
                  </a:lnTo>
                  <a:lnTo>
                    <a:pt x="875787" y="550135"/>
                  </a:lnTo>
                  <a:lnTo>
                    <a:pt x="876741" y="550135"/>
                  </a:lnTo>
                  <a:lnTo>
                    <a:pt x="876741" y="551120"/>
                  </a:lnTo>
                  <a:lnTo>
                    <a:pt x="878839" y="551120"/>
                  </a:lnTo>
                  <a:lnTo>
                    <a:pt x="879793" y="551120"/>
                  </a:lnTo>
                  <a:lnTo>
                    <a:pt x="880938" y="551120"/>
                  </a:lnTo>
                  <a:lnTo>
                    <a:pt x="881892" y="551120"/>
                  </a:lnTo>
                  <a:lnTo>
                    <a:pt x="881892" y="553876"/>
                  </a:lnTo>
                  <a:lnTo>
                    <a:pt x="883991" y="553876"/>
                  </a:lnTo>
                  <a:lnTo>
                    <a:pt x="883991" y="554861"/>
                  </a:lnTo>
                  <a:lnTo>
                    <a:pt x="885136" y="554861"/>
                  </a:lnTo>
                  <a:lnTo>
                    <a:pt x="886090" y="554861"/>
                  </a:lnTo>
                  <a:lnTo>
                    <a:pt x="888189" y="554861"/>
                  </a:lnTo>
                  <a:lnTo>
                    <a:pt x="889143" y="554861"/>
                  </a:lnTo>
                  <a:lnTo>
                    <a:pt x="890288" y="554861"/>
                  </a:lnTo>
                  <a:lnTo>
                    <a:pt x="891242" y="554861"/>
                  </a:lnTo>
                  <a:lnTo>
                    <a:pt x="892386" y="554861"/>
                  </a:lnTo>
                  <a:lnTo>
                    <a:pt x="894294" y="554861"/>
                  </a:lnTo>
                  <a:lnTo>
                    <a:pt x="894294" y="556633"/>
                  </a:lnTo>
                  <a:lnTo>
                    <a:pt x="895439" y="556633"/>
                  </a:lnTo>
                  <a:lnTo>
                    <a:pt x="895439" y="559586"/>
                  </a:lnTo>
                  <a:lnTo>
                    <a:pt x="896393" y="559586"/>
                  </a:lnTo>
                  <a:lnTo>
                    <a:pt x="897538" y="559586"/>
                  </a:lnTo>
                  <a:lnTo>
                    <a:pt x="898492" y="559586"/>
                  </a:lnTo>
                  <a:lnTo>
                    <a:pt x="899637" y="559586"/>
                  </a:lnTo>
                  <a:lnTo>
                    <a:pt x="899637" y="560571"/>
                  </a:lnTo>
                  <a:lnTo>
                    <a:pt x="900591" y="560571"/>
                  </a:lnTo>
                  <a:lnTo>
                    <a:pt x="901736" y="560571"/>
                  </a:lnTo>
                  <a:lnTo>
                    <a:pt x="902690" y="560571"/>
                  </a:lnTo>
                  <a:lnTo>
                    <a:pt x="902690" y="561358"/>
                  </a:lnTo>
                  <a:lnTo>
                    <a:pt x="903644" y="561358"/>
                  </a:lnTo>
                  <a:lnTo>
                    <a:pt x="905743" y="561358"/>
                  </a:lnTo>
                  <a:lnTo>
                    <a:pt x="906887" y="561358"/>
                  </a:lnTo>
                  <a:lnTo>
                    <a:pt x="907841" y="561358"/>
                  </a:lnTo>
                  <a:lnTo>
                    <a:pt x="909940" y="561358"/>
                  </a:lnTo>
                  <a:lnTo>
                    <a:pt x="913184" y="561358"/>
                  </a:lnTo>
                  <a:lnTo>
                    <a:pt x="913184" y="562343"/>
                  </a:lnTo>
                  <a:lnTo>
                    <a:pt x="914138" y="562343"/>
                  </a:lnTo>
                  <a:lnTo>
                    <a:pt x="916237" y="562343"/>
                  </a:lnTo>
                  <a:lnTo>
                    <a:pt x="917191" y="562343"/>
                  </a:lnTo>
                  <a:lnTo>
                    <a:pt x="918336" y="562343"/>
                  </a:lnTo>
                  <a:lnTo>
                    <a:pt x="918336" y="563327"/>
                  </a:lnTo>
                  <a:lnTo>
                    <a:pt x="919290" y="563327"/>
                  </a:lnTo>
                  <a:lnTo>
                    <a:pt x="920435" y="563327"/>
                  </a:lnTo>
                  <a:lnTo>
                    <a:pt x="920435" y="564312"/>
                  </a:lnTo>
                  <a:lnTo>
                    <a:pt x="921389" y="564312"/>
                  </a:lnTo>
                  <a:lnTo>
                    <a:pt x="921389" y="565296"/>
                  </a:lnTo>
                  <a:lnTo>
                    <a:pt x="922343" y="565296"/>
                  </a:lnTo>
                  <a:lnTo>
                    <a:pt x="925586" y="565296"/>
                  </a:lnTo>
                  <a:lnTo>
                    <a:pt x="927685" y="565296"/>
                  </a:lnTo>
                  <a:lnTo>
                    <a:pt x="929784" y="565296"/>
                  </a:lnTo>
                  <a:lnTo>
                    <a:pt x="930738" y="565296"/>
                  </a:lnTo>
                  <a:lnTo>
                    <a:pt x="932837" y="565296"/>
                  </a:lnTo>
                  <a:lnTo>
                    <a:pt x="932837" y="566281"/>
                  </a:lnTo>
                  <a:lnTo>
                    <a:pt x="933791" y="566281"/>
                  </a:lnTo>
                  <a:lnTo>
                    <a:pt x="934936" y="566281"/>
                  </a:lnTo>
                  <a:lnTo>
                    <a:pt x="937988" y="566281"/>
                  </a:lnTo>
                  <a:lnTo>
                    <a:pt x="940087" y="566281"/>
                  </a:lnTo>
                  <a:lnTo>
                    <a:pt x="940087" y="567265"/>
                  </a:lnTo>
                  <a:lnTo>
                    <a:pt x="941041" y="567265"/>
                  </a:lnTo>
                  <a:lnTo>
                    <a:pt x="941041" y="568053"/>
                  </a:lnTo>
                  <a:lnTo>
                    <a:pt x="942186" y="568053"/>
                  </a:lnTo>
                  <a:lnTo>
                    <a:pt x="943140" y="568053"/>
                  </a:lnTo>
                  <a:lnTo>
                    <a:pt x="943140" y="570022"/>
                  </a:lnTo>
                  <a:lnTo>
                    <a:pt x="945239" y="570022"/>
                  </a:lnTo>
                  <a:lnTo>
                    <a:pt x="946193" y="570022"/>
                  </a:lnTo>
                  <a:lnTo>
                    <a:pt x="948292" y="570022"/>
                  </a:lnTo>
                  <a:lnTo>
                    <a:pt x="948292" y="571006"/>
                  </a:lnTo>
                  <a:lnTo>
                    <a:pt x="949437" y="571006"/>
                  </a:lnTo>
                  <a:lnTo>
                    <a:pt x="950391" y="571006"/>
                  </a:lnTo>
                  <a:lnTo>
                    <a:pt x="950391" y="572975"/>
                  </a:lnTo>
                  <a:lnTo>
                    <a:pt x="951535" y="572975"/>
                  </a:lnTo>
                  <a:lnTo>
                    <a:pt x="952489" y="572975"/>
                  </a:lnTo>
                  <a:lnTo>
                    <a:pt x="953443" y="572975"/>
                  </a:lnTo>
                  <a:lnTo>
                    <a:pt x="953443" y="573960"/>
                  </a:lnTo>
                  <a:lnTo>
                    <a:pt x="954588" y="573960"/>
                  </a:lnTo>
                  <a:lnTo>
                    <a:pt x="954588" y="574944"/>
                  </a:lnTo>
                  <a:lnTo>
                    <a:pt x="956687" y="574944"/>
                  </a:lnTo>
                  <a:lnTo>
                    <a:pt x="958786" y="574944"/>
                  </a:lnTo>
                  <a:lnTo>
                    <a:pt x="958786" y="575929"/>
                  </a:lnTo>
                  <a:lnTo>
                    <a:pt x="962793" y="575929"/>
                  </a:lnTo>
                  <a:lnTo>
                    <a:pt x="963938" y="575929"/>
                  </a:lnTo>
                  <a:lnTo>
                    <a:pt x="963938" y="576913"/>
                  </a:lnTo>
                  <a:lnTo>
                    <a:pt x="964892" y="576913"/>
                  </a:lnTo>
                  <a:lnTo>
                    <a:pt x="965846" y="576913"/>
                  </a:lnTo>
                  <a:lnTo>
                    <a:pt x="966990" y="576913"/>
                  </a:lnTo>
                  <a:lnTo>
                    <a:pt x="967944" y="576913"/>
                  </a:lnTo>
                  <a:lnTo>
                    <a:pt x="967944" y="577898"/>
                  </a:lnTo>
                  <a:lnTo>
                    <a:pt x="969089" y="577898"/>
                  </a:lnTo>
                  <a:lnTo>
                    <a:pt x="969089" y="578882"/>
                  </a:lnTo>
                  <a:lnTo>
                    <a:pt x="970043" y="578882"/>
                  </a:lnTo>
                  <a:lnTo>
                    <a:pt x="970043" y="579867"/>
                  </a:lnTo>
                  <a:lnTo>
                    <a:pt x="972142" y="579867"/>
                  </a:lnTo>
                  <a:lnTo>
                    <a:pt x="973287" y="579867"/>
                  </a:lnTo>
                  <a:lnTo>
                    <a:pt x="974241" y="579867"/>
                  </a:lnTo>
                  <a:lnTo>
                    <a:pt x="974241" y="580851"/>
                  </a:lnTo>
                  <a:lnTo>
                    <a:pt x="976340" y="580851"/>
                  </a:lnTo>
                  <a:lnTo>
                    <a:pt x="979393" y="580851"/>
                  </a:lnTo>
                  <a:lnTo>
                    <a:pt x="980537" y="580851"/>
                  </a:lnTo>
                  <a:lnTo>
                    <a:pt x="980537" y="581836"/>
                  </a:lnTo>
                  <a:lnTo>
                    <a:pt x="981491" y="581836"/>
                  </a:lnTo>
                  <a:lnTo>
                    <a:pt x="981491" y="582820"/>
                  </a:lnTo>
                  <a:lnTo>
                    <a:pt x="983590" y="582820"/>
                  </a:lnTo>
                  <a:lnTo>
                    <a:pt x="983590" y="583805"/>
                  </a:lnTo>
                  <a:lnTo>
                    <a:pt x="985689" y="583805"/>
                  </a:lnTo>
                  <a:lnTo>
                    <a:pt x="985689" y="584789"/>
                  </a:lnTo>
                  <a:lnTo>
                    <a:pt x="986643" y="584789"/>
                  </a:lnTo>
                  <a:lnTo>
                    <a:pt x="987788" y="584789"/>
                  </a:lnTo>
                  <a:lnTo>
                    <a:pt x="989696" y="584789"/>
                  </a:lnTo>
                  <a:lnTo>
                    <a:pt x="990841" y="584789"/>
                  </a:lnTo>
                  <a:lnTo>
                    <a:pt x="991795" y="584789"/>
                  </a:lnTo>
                  <a:lnTo>
                    <a:pt x="992940" y="584789"/>
                  </a:lnTo>
                  <a:lnTo>
                    <a:pt x="997137" y="584789"/>
                  </a:lnTo>
                  <a:lnTo>
                    <a:pt x="998091" y="584789"/>
                  </a:lnTo>
                  <a:lnTo>
                    <a:pt x="1000190" y="584789"/>
                  </a:lnTo>
                  <a:lnTo>
                    <a:pt x="1000190" y="585774"/>
                  </a:lnTo>
                  <a:lnTo>
                    <a:pt x="1001144" y="585774"/>
                  </a:lnTo>
                  <a:lnTo>
                    <a:pt x="1005342" y="585774"/>
                  </a:lnTo>
                  <a:lnTo>
                    <a:pt x="1005342" y="586758"/>
                  </a:lnTo>
                  <a:lnTo>
                    <a:pt x="1006296" y="586758"/>
                  </a:lnTo>
                  <a:lnTo>
                    <a:pt x="1007441" y="586758"/>
                  </a:lnTo>
                  <a:lnTo>
                    <a:pt x="1008395" y="586758"/>
                  </a:lnTo>
                  <a:lnTo>
                    <a:pt x="1010494" y="586758"/>
                  </a:lnTo>
                  <a:lnTo>
                    <a:pt x="1011638" y="586758"/>
                  </a:lnTo>
                  <a:lnTo>
                    <a:pt x="1011638" y="587743"/>
                  </a:lnTo>
                  <a:lnTo>
                    <a:pt x="1012592" y="587743"/>
                  </a:lnTo>
                  <a:lnTo>
                    <a:pt x="1015645" y="587743"/>
                  </a:lnTo>
                  <a:lnTo>
                    <a:pt x="1015645" y="588727"/>
                  </a:lnTo>
                  <a:lnTo>
                    <a:pt x="1016790" y="588727"/>
                  </a:lnTo>
                  <a:lnTo>
                    <a:pt x="1017744" y="588727"/>
                  </a:lnTo>
                  <a:lnTo>
                    <a:pt x="1019843" y="588727"/>
                  </a:lnTo>
                  <a:lnTo>
                    <a:pt x="1021942" y="588727"/>
                  </a:lnTo>
                  <a:lnTo>
                    <a:pt x="1022896" y="588727"/>
                  </a:lnTo>
                  <a:lnTo>
                    <a:pt x="1022896" y="589712"/>
                  </a:lnTo>
                  <a:lnTo>
                    <a:pt x="1024041" y="589712"/>
                  </a:lnTo>
                  <a:lnTo>
                    <a:pt x="1024041" y="590696"/>
                  </a:lnTo>
                  <a:lnTo>
                    <a:pt x="1024995" y="590696"/>
                  </a:lnTo>
                  <a:lnTo>
                    <a:pt x="1024995" y="592665"/>
                  </a:lnTo>
                  <a:lnTo>
                    <a:pt x="1027093" y="592665"/>
                  </a:lnTo>
                  <a:lnTo>
                    <a:pt x="1027093" y="593650"/>
                  </a:lnTo>
                  <a:lnTo>
                    <a:pt x="1028238" y="593650"/>
                  </a:lnTo>
                  <a:lnTo>
                    <a:pt x="1028238" y="594634"/>
                  </a:lnTo>
                  <a:lnTo>
                    <a:pt x="1034344" y="594634"/>
                  </a:lnTo>
                  <a:lnTo>
                    <a:pt x="1036443" y="594634"/>
                  </a:lnTo>
                  <a:lnTo>
                    <a:pt x="1036443" y="595816"/>
                  </a:lnTo>
                  <a:lnTo>
                    <a:pt x="1037397" y="595816"/>
                  </a:lnTo>
                  <a:lnTo>
                    <a:pt x="1038542" y="595816"/>
                  </a:lnTo>
                  <a:lnTo>
                    <a:pt x="1040641" y="595816"/>
                  </a:lnTo>
                  <a:lnTo>
                    <a:pt x="1041595" y="595816"/>
                  </a:lnTo>
                  <a:lnTo>
                    <a:pt x="1042739" y="595816"/>
                  </a:lnTo>
                  <a:lnTo>
                    <a:pt x="1042739" y="596800"/>
                  </a:lnTo>
                  <a:lnTo>
                    <a:pt x="1043693" y="596800"/>
                  </a:lnTo>
                  <a:lnTo>
                    <a:pt x="1043693" y="597785"/>
                  </a:lnTo>
                  <a:lnTo>
                    <a:pt x="1044647" y="597785"/>
                  </a:lnTo>
                  <a:lnTo>
                    <a:pt x="1047891" y="597785"/>
                  </a:lnTo>
                  <a:lnTo>
                    <a:pt x="1047891" y="598769"/>
                  </a:lnTo>
                  <a:lnTo>
                    <a:pt x="1049990" y="598769"/>
                  </a:lnTo>
                  <a:lnTo>
                    <a:pt x="1051898" y="598769"/>
                  </a:lnTo>
                  <a:lnTo>
                    <a:pt x="1051898" y="599754"/>
                  </a:lnTo>
                  <a:lnTo>
                    <a:pt x="1053043" y="599754"/>
                  </a:lnTo>
                  <a:lnTo>
                    <a:pt x="1053997" y="599754"/>
                  </a:lnTo>
                  <a:lnTo>
                    <a:pt x="1056096" y="599754"/>
                  </a:lnTo>
                  <a:lnTo>
                    <a:pt x="1056096" y="601723"/>
                  </a:lnTo>
                  <a:lnTo>
                    <a:pt x="1057050" y="601723"/>
                  </a:lnTo>
                  <a:lnTo>
                    <a:pt x="1057050" y="602707"/>
                  </a:lnTo>
                  <a:lnTo>
                    <a:pt x="1058194" y="602707"/>
                  </a:lnTo>
                  <a:lnTo>
                    <a:pt x="1063346" y="602707"/>
                  </a:lnTo>
                  <a:lnTo>
                    <a:pt x="1066399" y="602707"/>
                  </a:lnTo>
                  <a:lnTo>
                    <a:pt x="1072695" y="602707"/>
                  </a:lnTo>
                  <a:lnTo>
                    <a:pt x="1079946" y="602707"/>
                  </a:lnTo>
                  <a:lnTo>
                    <a:pt x="1080900" y="602707"/>
                  </a:lnTo>
                  <a:lnTo>
                    <a:pt x="1082045" y="602707"/>
                  </a:lnTo>
                  <a:lnTo>
                    <a:pt x="1082999" y="602707"/>
                  </a:lnTo>
                  <a:lnTo>
                    <a:pt x="1082999" y="603692"/>
                  </a:lnTo>
                  <a:lnTo>
                    <a:pt x="1086242" y="603692"/>
                  </a:lnTo>
                  <a:lnTo>
                    <a:pt x="1087196" y="603692"/>
                  </a:lnTo>
                  <a:lnTo>
                    <a:pt x="1087196" y="604873"/>
                  </a:lnTo>
                  <a:lnTo>
                    <a:pt x="1088341" y="604873"/>
                  </a:lnTo>
                  <a:lnTo>
                    <a:pt x="1088341" y="606842"/>
                  </a:lnTo>
                  <a:lnTo>
                    <a:pt x="1091394" y="606842"/>
                  </a:lnTo>
                  <a:lnTo>
                    <a:pt x="1091394" y="607827"/>
                  </a:lnTo>
                  <a:lnTo>
                    <a:pt x="1092348" y="607827"/>
                  </a:lnTo>
                  <a:lnTo>
                    <a:pt x="1093493" y="607827"/>
                  </a:lnTo>
                  <a:lnTo>
                    <a:pt x="1094447" y="607827"/>
                  </a:lnTo>
                  <a:lnTo>
                    <a:pt x="1094447" y="609008"/>
                  </a:lnTo>
                  <a:lnTo>
                    <a:pt x="1096546" y="609008"/>
                  </a:lnTo>
                  <a:lnTo>
                    <a:pt x="1096546" y="609992"/>
                  </a:lnTo>
                  <a:lnTo>
                    <a:pt x="1097500" y="609992"/>
                  </a:lnTo>
                  <a:lnTo>
                    <a:pt x="1098645" y="609992"/>
                  </a:lnTo>
                  <a:lnTo>
                    <a:pt x="1098645" y="610977"/>
                  </a:lnTo>
                  <a:lnTo>
                    <a:pt x="1100744" y="610977"/>
                  </a:lnTo>
                  <a:lnTo>
                    <a:pt x="1101698" y="610977"/>
                  </a:lnTo>
                  <a:lnTo>
                    <a:pt x="1101698" y="611961"/>
                  </a:lnTo>
                  <a:lnTo>
                    <a:pt x="1102652" y="611961"/>
                  </a:lnTo>
                  <a:lnTo>
                    <a:pt x="1103796" y="611961"/>
                  </a:lnTo>
                  <a:lnTo>
                    <a:pt x="1104750" y="611961"/>
                  </a:lnTo>
                  <a:lnTo>
                    <a:pt x="1104750" y="612946"/>
                  </a:lnTo>
                  <a:lnTo>
                    <a:pt x="1108948" y="612946"/>
                  </a:lnTo>
                  <a:lnTo>
                    <a:pt x="1111047" y="612946"/>
                  </a:lnTo>
                  <a:lnTo>
                    <a:pt x="1112001" y="612946"/>
                  </a:lnTo>
                  <a:lnTo>
                    <a:pt x="1112001" y="613930"/>
                  </a:lnTo>
                  <a:lnTo>
                    <a:pt x="1113146" y="613930"/>
                  </a:lnTo>
                  <a:lnTo>
                    <a:pt x="1115245" y="613930"/>
                  </a:lnTo>
                  <a:lnTo>
                    <a:pt x="1116199" y="613930"/>
                  </a:lnTo>
                  <a:lnTo>
                    <a:pt x="1117343" y="613930"/>
                  </a:lnTo>
                  <a:lnTo>
                    <a:pt x="1118297" y="613930"/>
                  </a:lnTo>
                  <a:lnTo>
                    <a:pt x="1119251" y="613930"/>
                  </a:lnTo>
                  <a:lnTo>
                    <a:pt x="1119251" y="615112"/>
                  </a:lnTo>
                  <a:lnTo>
                    <a:pt x="1123449" y="615112"/>
                  </a:lnTo>
                  <a:lnTo>
                    <a:pt x="1124594" y="615112"/>
                  </a:lnTo>
                  <a:lnTo>
                    <a:pt x="1128601" y="615112"/>
                  </a:lnTo>
                  <a:lnTo>
                    <a:pt x="1128601" y="616096"/>
                  </a:lnTo>
                  <a:lnTo>
                    <a:pt x="1129746" y="616096"/>
                  </a:lnTo>
                  <a:lnTo>
                    <a:pt x="1132798" y="616096"/>
                  </a:lnTo>
                  <a:lnTo>
                    <a:pt x="1132798" y="617081"/>
                  </a:lnTo>
                  <a:lnTo>
                    <a:pt x="1133752" y="617081"/>
                  </a:lnTo>
                  <a:lnTo>
                    <a:pt x="1139095" y="617081"/>
                  </a:lnTo>
                  <a:lnTo>
                    <a:pt x="1139095" y="619247"/>
                  </a:lnTo>
                  <a:lnTo>
                    <a:pt x="1140049" y="619247"/>
                  </a:lnTo>
                  <a:lnTo>
                    <a:pt x="1146345" y="619247"/>
                  </a:lnTo>
                  <a:lnTo>
                    <a:pt x="1147300" y="619247"/>
                  </a:lnTo>
                  <a:lnTo>
                    <a:pt x="1150352" y="619247"/>
                  </a:lnTo>
                  <a:lnTo>
                    <a:pt x="1152451" y="619247"/>
                  </a:lnTo>
                  <a:lnTo>
                    <a:pt x="1152451" y="620231"/>
                  </a:lnTo>
                  <a:lnTo>
                    <a:pt x="1158748" y="620231"/>
                  </a:lnTo>
                  <a:lnTo>
                    <a:pt x="1158748" y="621216"/>
                  </a:lnTo>
                  <a:lnTo>
                    <a:pt x="1160847" y="621216"/>
                  </a:lnTo>
                  <a:lnTo>
                    <a:pt x="1163899" y="621216"/>
                  </a:lnTo>
                  <a:lnTo>
                    <a:pt x="1163899" y="622397"/>
                  </a:lnTo>
                  <a:lnTo>
                    <a:pt x="1169051" y="622397"/>
                  </a:lnTo>
                  <a:lnTo>
                    <a:pt x="1169051" y="623382"/>
                  </a:lnTo>
                  <a:lnTo>
                    <a:pt x="1173249" y="623382"/>
                  </a:lnTo>
                  <a:lnTo>
                    <a:pt x="1173249" y="625547"/>
                  </a:lnTo>
                  <a:lnTo>
                    <a:pt x="1178400" y="625547"/>
                  </a:lnTo>
                  <a:lnTo>
                    <a:pt x="1178400" y="626532"/>
                  </a:lnTo>
                  <a:lnTo>
                    <a:pt x="1180499" y="626532"/>
                  </a:lnTo>
                  <a:lnTo>
                    <a:pt x="1183552" y="626532"/>
                  </a:lnTo>
                  <a:lnTo>
                    <a:pt x="1186796" y="626532"/>
                  </a:lnTo>
                  <a:lnTo>
                    <a:pt x="1186796" y="627516"/>
                  </a:lnTo>
                  <a:lnTo>
                    <a:pt x="1188704" y="627516"/>
                  </a:lnTo>
                  <a:lnTo>
                    <a:pt x="1189849" y="627516"/>
                  </a:lnTo>
                  <a:lnTo>
                    <a:pt x="1191947" y="627516"/>
                  </a:lnTo>
                  <a:lnTo>
                    <a:pt x="1191947" y="628501"/>
                  </a:lnTo>
                  <a:lnTo>
                    <a:pt x="1193855" y="628501"/>
                  </a:lnTo>
                  <a:lnTo>
                    <a:pt x="1195000" y="628501"/>
                  </a:lnTo>
                  <a:lnTo>
                    <a:pt x="1197099" y="628501"/>
                  </a:lnTo>
                  <a:lnTo>
                    <a:pt x="1198053" y="628501"/>
                  </a:lnTo>
                  <a:lnTo>
                    <a:pt x="1198053" y="629682"/>
                  </a:lnTo>
                  <a:lnTo>
                    <a:pt x="1199198" y="629682"/>
                  </a:lnTo>
                  <a:lnTo>
                    <a:pt x="1201106" y="629682"/>
                  </a:lnTo>
                  <a:lnTo>
                    <a:pt x="1201106" y="630667"/>
                  </a:lnTo>
                  <a:lnTo>
                    <a:pt x="1204350" y="630667"/>
                  </a:lnTo>
                  <a:lnTo>
                    <a:pt x="1206448" y="630667"/>
                  </a:lnTo>
                  <a:lnTo>
                    <a:pt x="1206448" y="631651"/>
                  </a:lnTo>
                  <a:lnTo>
                    <a:pt x="1209501" y="631651"/>
                  </a:lnTo>
                  <a:lnTo>
                    <a:pt x="1209501" y="632833"/>
                  </a:lnTo>
                  <a:lnTo>
                    <a:pt x="1212554" y="632833"/>
                  </a:lnTo>
                  <a:lnTo>
                    <a:pt x="1214653" y="632833"/>
                  </a:lnTo>
                  <a:lnTo>
                    <a:pt x="1215798" y="632833"/>
                  </a:lnTo>
                  <a:lnTo>
                    <a:pt x="1215798" y="633817"/>
                  </a:lnTo>
                  <a:lnTo>
                    <a:pt x="1216752" y="633817"/>
                  </a:lnTo>
                  <a:lnTo>
                    <a:pt x="1216752" y="634999"/>
                  </a:lnTo>
                  <a:lnTo>
                    <a:pt x="1217706" y="634999"/>
                  </a:lnTo>
                  <a:lnTo>
                    <a:pt x="1218851" y="634999"/>
                  </a:lnTo>
                  <a:lnTo>
                    <a:pt x="1219805" y="634999"/>
                  </a:lnTo>
                  <a:lnTo>
                    <a:pt x="1221903" y="634999"/>
                  </a:lnTo>
                  <a:lnTo>
                    <a:pt x="1223048" y="634999"/>
                  </a:lnTo>
                  <a:lnTo>
                    <a:pt x="1224002" y="634999"/>
                  </a:lnTo>
                  <a:lnTo>
                    <a:pt x="1224956" y="634999"/>
                  </a:lnTo>
                  <a:lnTo>
                    <a:pt x="1230299" y="634999"/>
                  </a:lnTo>
                  <a:lnTo>
                    <a:pt x="1231253" y="634999"/>
                  </a:lnTo>
                  <a:lnTo>
                    <a:pt x="1233352" y="634999"/>
                  </a:lnTo>
                  <a:lnTo>
                    <a:pt x="1235450" y="634999"/>
                  </a:lnTo>
                  <a:lnTo>
                    <a:pt x="1235450" y="635983"/>
                  </a:lnTo>
                  <a:lnTo>
                    <a:pt x="1238503" y="635983"/>
                  </a:lnTo>
                  <a:lnTo>
                    <a:pt x="1238503" y="636968"/>
                  </a:lnTo>
                  <a:lnTo>
                    <a:pt x="1239648" y="636968"/>
                  </a:lnTo>
                  <a:lnTo>
                    <a:pt x="1239648" y="638149"/>
                  </a:lnTo>
                  <a:lnTo>
                    <a:pt x="1240602" y="638149"/>
                  </a:lnTo>
                  <a:lnTo>
                    <a:pt x="1240602" y="639133"/>
                  </a:lnTo>
                  <a:lnTo>
                    <a:pt x="1243655" y="639133"/>
                  </a:lnTo>
                  <a:lnTo>
                    <a:pt x="1243655" y="640315"/>
                  </a:lnTo>
                  <a:lnTo>
                    <a:pt x="1244800" y="640315"/>
                  </a:lnTo>
                  <a:lnTo>
                    <a:pt x="1245754" y="640315"/>
                  </a:lnTo>
                  <a:lnTo>
                    <a:pt x="1254149" y="640315"/>
                  </a:lnTo>
                  <a:lnTo>
                    <a:pt x="1254149" y="641299"/>
                  </a:lnTo>
                  <a:lnTo>
                    <a:pt x="1255103" y="641299"/>
                  </a:lnTo>
                  <a:lnTo>
                    <a:pt x="1260255" y="641299"/>
                  </a:lnTo>
                  <a:lnTo>
                    <a:pt x="1261400" y="641299"/>
                  </a:lnTo>
                  <a:lnTo>
                    <a:pt x="1262354" y="641299"/>
                  </a:lnTo>
                  <a:lnTo>
                    <a:pt x="1262354" y="642284"/>
                  </a:lnTo>
                  <a:lnTo>
                    <a:pt x="1265407" y="642284"/>
                  </a:lnTo>
                  <a:lnTo>
                    <a:pt x="1265407" y="644647"/>
                  </a:lnTo>
                  <a:lnTo>
                    <a:pt x="1270558" y="644647"/>
                  </a:lnTo>
                  <a:lnTo>
                    <a:pt x="1273802" y="644647"/>
                  </a:lnTo>
                  <a:lnTo>
                    <a:pt x="1273802" y="646616"/>
                  </a:lnTo>
                  <a:lnTo>
                    <a:pt x="1274756" y="646616"/>
                  </a:lnTo>
                  <a:lnTo>
                    <a:pt x="1275901" y="646616"/>
                  </a:lnTo>
                  <a:lnTo>
                    <a:pt x="1275901" y="647797"/>
                  </a:lnTo>
                  <a:lnTo>
                    <a:pt x="1276855" y="647797"/>
                  </a:lnTo>
                  <a:lnTo>
                    <a:pt x="1281053" y="647797"/>
                  </a:lnTo>
                  <a:lnTo>
                    <a:pt x="1283151" y="647797"/>
                  </a:lnTo>
                  <a:lnTo>
                    <a:pt x="1283151" y="648781"/>
                  </a:lnTo>
                  <a:lnTo>
                    <a:pt x="1284105" y="648781"/>
                  </a:lnTo>
                  <a:lnTo>
                    <a:pt x="1285250" y="648781"/>
                  </a:lnTo>
                  <a:lnTo>
                    <a:pt x="1285250" y="649963"/>
                  </a:lnTo>
                  <a:lnTo>
                    <a:pt x="1286204" y="649963"/>
                  </a:lnTo>
                  <a:lnTo>
                    <a:pt x="1286204" y="650947"/>
                  </a:lnTo>
                  <a:lnTo>
                    <a:pt x="1287158" y="650947"/>
                  </a:lnTo>
                  <a:lnTo>
                    <a:pt x="1289257" y="650947"/>
                  </a:lnTo>
                  <a:lnTo>
                    <a:pt x="1289257" y="652129"/>
                  </a:lnTo>
                  <a:lnTo>
                    <a:pt x="1292310" y="652129"/>
                  </a:lnTo>
                  <a:lnTo>
                    <a:pt x="1294409" y="652129"/>
                  </a:lnTo>
                  <a:lnTo>
                    <a:pt x="1295554" y="652129"/>
                  </a:lnTo>
                  <a:lnTo>
                    <a:pt x="1298606" y="652129"/>
                  </a:lnTo>
                  <a:lnTo>
                    <a:pt x="1299751" y="652129"/>
                  </a:lnTo>
                  <a:lnTo>
                    <a:pt x="1300705" y="652129"/>
                  </a:lnTo>
                  <a:lnTo>
                    <a:pt x="1300705" y="653113"/>
                  </a:lnTo>
                  <a:lnTo>
                    <a:pt x="1301659" y="653113"/>
                  </a:lnTo>
                  <a:lnTo>
                    <a:pt x="1302804" y="653113"/>
                  </a:lnTo>
                  <a:lnTo>
                    <a:pt x="1302804" y="654295"/>
                  </a:lnTo>
                  <a:lnTo>
                    <a:pt x="1303758" y="654295"/>
                  </a:lnTo>
                  <a:lnTo>
                    <a:pt x="1303758" y="655279"/>
                  </a:lnTo>
                  <a:lnTo>
                    <a:pt x="1304903" y="655279"/>
                  </a:lnTo>
                  <a:lnTo>
                    <a:pt x="1305857" y="655279"/>
                  </a:lnTo>
                  <a:lnTo>
                    <a:pt x="1307002" y="655279"/>
                  </a:lnTo>
                  <a:lnTo>
                    <a:pt x="1307956" y="655279"/>
                  </a:lnTo>
                  <a:lnTo>
                    <a:pt x="1307956" y="656461"/>
                  </a:lnTo>
                  <a:lnTo>
                    <a:pt x="1308910" y="656461"/>
                  </a:lnTo>
                  <a:lnTo>
                    <a:pt x="1308910" y="657445"/>
                  </a:lnTo>
                  <a:lnTo>
                    <a:pt x="1313108" y="657445"/>
                  </a:lnTo>
                  <a:lnTo>
                    <a:pt x="1313108" y="658626"/>
                  </a:lnTo>
                  <a:lnTo>
                    <a:pt x="1314061" y="658626"/>
                  </a:lnTo>
                  <a:lnTo>
                    <a:pt x="1315206" y="658626"/>
                  </a:lnTo>
                  <a:lnTo>
                    <a:pt x="1316160" y="658626"/>
                  </a:lnTo>
                  <a:lnTo>
                    <a:pt x="1316160" y="659611"/>
                  </a:lnTo>
                  <a:lnTo>
                    <a:pt x="1318259" y="659611"/>
                  </a:lnTo>
                  <a:lnTo>
                    <a:pt x="1325510" y="659611"/>
                  </a:lnTo>
                  <a:lnTo>
                    <a:pt x="1325510" y="660792"/>
                  </a:lnTo>
                  <a:lnTo>
                    <a:pt x="1326655" y="660792"/>
                  </a:lnTo>
                  <a:lnTo>
                    <a:pt x="1332760" y="660792"/>
                  </a:lnTo>
                  <a:lnTo>
                    <a:pt x="1334859" y="660792"/>
                  </a:lnTo>
                  <a:lnTo>
                    <a:pt x="1334859" y="661974"/>
                  </a:lnTo>
                  <a:lnTo>
                    <a:pt x="1340011" y="661974"/>
                  </a:lnTo>
                  <a:lnTo>
                    <a:pt x="1340011" y="662958"/>
                  </a:lnTo>
                  <a:lnTo>
                    <a:pt x="1341155" y="662958"/>
                  </a:lnTo>
                  <a:lnTo>
                    <a:pt x="1341155" y="664140"/>
                  </a:lnTo>
                  <a:lnTo>
                    <a:pt x="1343254" y="664140"/>
                  </a:lnTo>
                  <a:lnTo>
                    <a:pt x="1345353" y="664140"/>
                  </a:lnTo>
                  <a:lnTo>
                    <a:pt x="1346307" y="664140"/>
                  </a:lnTo>
                  <a:lnTo>
                    <a:pt x="1347261" y="664140"/>
                  </a:lnTo>
                  <a:lnTo>
                    <a:pt x="1351459" y="664140"/>
                  </a:lnTo>
                  <a:lnTo>
                    <a:pt x="1351459" y="665124"/>
                  </a:lnTo>
                  <a:lnTo>
                    <a:pt x="1355657" y="665124"/>
                  </a:lnTo>
                  <a:lnTo>
                    <a:pt x="1358709" y="665124"/>
                  </a:lnTo>
                  <a:lnTo>
                    <a:pt x="1358709" y="666305"/>
                  </a:lnTo>
                  <a:lnTo>
                    <a:pt x="1360808" y="666305"/>
                  </a:lnTo>
                  <a:lnTo>
                    <a:pt x="1363861" y="666305"/>
                  </a:lnTo>
                  <a:lnTo>
                    <a:pt x="1367105" y="666305"/>
                  </a:lnTo>
                  <a:lnTo>
                    <a:pt x="1368059" y="666305"/>
                  </a:lnTo>
                  <a:lnTo>
                    <a:pt x="1368059" y="667487"/>
                  </a:lnTo>
                  <a:lnTo>
                    <a:pt x="1370158" y="667487"/>
                  </a:lnTo>
                  <a:lnTo>
                    <a:pt x="1372256" y="667487"/>
                  </a:lnTo>
                  <a:lnTo>
                    <a:pt x="1374355" y="667487"/>
                  </a:lnTo>
                  <a:lnTo>
                    <a:pt x="1374355" y="668471"/>
                  </a:lnTo>
                  <a:lnTo>
                    <a:pt x="1375309" y="668471"/>
                  </a:lnTo>
                  <a:lnTo>
                    <a:pt x="1375309" y="669653"/>
                  </a:lnTo>
                  <a:lnTo>
                    <a:pt x="1376454" y="669653"/>
                  </a:lnTo>
                  <a:lnTo>
                    <a:pt x="1376454" y="671819"/>
                  </a:lnTo>
                  <a:lnTo>
                    <a:pt x="1377408" y="671819"/>
                  </a:lnTo>
                  <a:lnTo>
                    <a:pt x="1378553" y="671819"/>
                  </a:lnTo>
                  <a:lnTo>
                    <a:pt x="1379507" y="671819"/>
                  </a:lnTo>
                  <a:lnTo>
                    <a:pt x="1382560" y="671819"/>
                  </a:lnTo>
                  <a:lnTo>
                    <a:pt x="1382560" y="674181"/>
                  </a:lnTo>
                  <a:lnTo>
                    <a:pt x="1383705" y="674181"/>
                  </a:lnTo>
                  <a:lnTo>
                    <a:pt x="1383705" y="675166"/>
                  </a:lnTo>
                  <a:lnTo>
                    <a:pt x="1384659" y="675166"/>
                  </a:lnTo>
                  <a:lnTo>
                    <a:pt x="1387711" y="675166"/>
                  </a:lnTo>
                  <a:lnTo>
                    <a:pt x="1388856" y="675166"/>
                  </a:lnTo>
                  <a:lnTo>
                    <a:pt x="1389810" y="675166"/>
                  </a:lnTo>
                  <a:lnTo>
                    <a:pt x="1389810" y="676347"/>
                  </a:lnTo>
                  <a:lnTo>
                    <a:pt x="1390955" y="676347"/>
                  </a:lnTo>
                  <a:lnTo>
                    <a:pt x="1390955" y="677529"/>
                  </a:lnTo>
                  <a:lnTo>
                    <a:pt x="1394008" y="677529"/>
                  </a:lnTo>
                  <a:lnTo>
                    <a:pt x="1395153" y="677529"/>
                  </a:lnTo>
                  <a:lnTo>
                    <a:pt x="1395153" y="678513"/>
                  </a:lnTo>
                  <a:lnTo>
                    <a:pt x="1396107" y="678513"/>
                  </a:lnTo>
                  <a:lnTo>
                    <a:pt x="1396107" y="679695"/>
                  </a:lnTo>
                  <a:lnTo>
                    <a:pt x="1400305" y="679695"/>
                  </a:lnTo>
                  <a:lnTo>
                    <a:pt x="1401258" y="679695"/>
                  </a:lnTo>
                  <a:lnTo>
                    <a:pt x="1405456" y="679695"/>
                  </a:lnTo>
                  <a:lnTo>
                    <a:pt x="1406410" y="679695"/>
                  </a:lnTo>
                  <a:lnTo>
                    <a:pt x="1406410" y="680876"/>
                  </a:lnTo>
                  <a:lnTo>
                    <a:pt x="1407555" y="680876"/>
                  </a:lnTo>
                  <a:lnTo>
                    <a:pt x="1407555" y="681860"/>
                  </a:lnTo>
                  <a:lnTo>
                    <a:pt x="1408509" y="681860"/>
                  </a:lnTo>
                  <a:lnTo>
                    <a:pt x="1408509" y="683042"/>
                  </a:lnTo>
                  <a:lnTo>
                    <a:pt x="1409654" y="683042"/>
                  </a:lnTo>
                  <a:lnTo>
                    <a:pt x="1410608" y="683042"/>
                  </a:lnTo>
                  <a:lnTo>
                    <a:pt x="1410608" y="684223"/>
                  </a:lnTo>
                  <a:lnTo>
                    <a:pt x="1419003" y="684223"/>
                  </a:lnTo>
                  <a:lnTo>
                    <a:pt x="1423010" y="684223"/>
                  </a:lnTo>
                  <a:lnTo>
                    <a:pt x="1424155" y="684223"/>
                  </a:lnTo>
                  <a:lnTo>
                    <a:pt x="1424155" y="685405"/>
                  </a:lnTo>
                  <a:lnTo>
                    <a:pt x="1427208" y="685405"/>
                  </a:lnTo>
                  <a:lnTo>
                    <a:pt x="1429307" y="685405"/>
                  </a:lnTo>
                  <a:lnTo>
                    <a:pt x="1429307" y="687570"/>
                  </a:lnTo>
                  <a:lnTo>
                    <a:pt x="1431405" y="687570"/>
                  </a:lnTo>
                  <a:lnTo>
                    <a:pt x="1431405" y="688752"/>
                  </a:lnTo>
                  <a:lnTo>
                    <a:pt x="1434458" y="688752"/>
                  </a:lnTo>
                  <a:lnTo>
                    <a:pt x="1434458" y="689933"/>
                  </a:lnTo>
                  <a:lnTo>
                    <a:pt x="1440755" y="689933"/>
                  </a:lnTo>
                  <a:lnTo>
                    <a:pt x="1453157" y="689933"/>
                  </a:lnTo>
                  <a:lnTo>
                    <a:pt x="1455256" y="689933"/>
                  </a:lnTo>
                  <a:lnTo>
                    <a:pt x="1456210" y="689933"/>
                  </a:lnTo>
                  <a:lnTo>
                    <a:pt x="1460407" y="689933"/>
                  </a:lnTo>
                  <a:lnTo>
                    <a:pt x="1460407" y="690918"/>
                  </a:lnTo>
                  <a:lnTo>
                    <a:pt x="1462506" y="690918"/>
                  </a:lnTo>
                  <a:lnTo>
                    <a:pt x="1465559" y="690918"/>
                  </a:lnTo>
                  <a:lnTo>
                    <a:pt x="1467658" y="690918"/>
                  </a:lnTo>
                  <a:lnTo>
                    <a:pt x="1467658" y="692099"/>
                  </a:lnTo>
                  <a:lnTo>
                    <a:pt x="1472810" y="692099"/>
                  </a:lnTo>
                  <a:lnTo>
                    <a:pt x="1473764" y="692099"/>
                  </a:lnTo>
                  <a:lnTo>
                    <a:pt x="1475863" y="692099"/>
                  </a:lnTo>
                  <a:lnTo>
                    <a:pt x="1477007" y="692099"/>
                  </a:lnTo>
                  <a:lnTo>
                    <a:pt x="1477007" y="693281"/>
                  </a:lnTo>
                  <a:lnTo>
                    <a:pt x="1483113" y="693281"/>
                  </a:lnTo>
                  <a:lnTo>
                    <a:pt x="1488265" y="693281"/>
                  </a:lnTo>
                  <a:lnTo>
                    <a:pt x="1491508" y="693281"/>
                  </a:lnTo>
                  <a:lnTo>
                    <a:pt x="1491508" y="694462"/>
                  </a:lnTo>
                  <a:lnTo>
                    <a:pt x="1492462" y="694462"/>
                  </a:lnTo>
                  <a:lnTo>
                    <a:pt x="1492462" y="695643"/>
                  </a:lnTo>
                  <a:lnTo>
                    <a:pt x="1497614" y="695643"/>
                  </a:lnTo>
                  <a:lnTo>
                    <a:pt x="1498759" y="695643"/>
                  </a:lnTo>
                  <a:lnTo>
                    <a:pt x="1502766" y="695643"/>
                  </a:lnTo>
                  <a:lnTo>
                    <a:pt x="1504865" y="695643"/>
                  </a:lnTo>
                  <a:lnTo>
                    <a:pt x="1516313" y="695643"/>
                  </a:lnTo>
                  <a:lnTo>
                    <a:pt x="1518412" y="695643"/>
                  </a:lnTo>
                  <a:lnTo>
                    <a:pt x="1518412" y="696825"/>
                  </a:lnTo>
                  <a:lnTo>
                    <a:pt x="1522609" y="696825"/>
                  </a:lnTo>
                  <a:lnTo>
                    <a:pt x="1523563" y="696825"/>
                  </a:lnTo>
                  <a:lnTo>
                    <a:pt x="1526616" y="696825"/>
                  </a:lnTo>
                  <a:lnTo>
                    <a:pt x="1526616" y="697809"/>
                  </a:lnTo>
                  <a:lnTo>
                    <a:pt x="1527761" y="697809"/>
                  </a:lnTo>
                  <a:lnTo>
                    <a:pt x="1528715" y="697809"/>
                  </a:lnTo>
                  <a:lnTo>
                    <a:pt x="1528715" y="700172"/>
                  </a:lnTo>
                  <a:lnTo>
                    <a:pt x="1529860" y="700172"/>
                  </a:lnTo>
                  <a:lnTo>
                    <a:pt x="1531959" y="700172"/>
                  </a:lnTo>
                  <a:lnTo>
                    <a:pt x="1532913" y="700172"/>
                  </a:lnTo>
                  <a:lnTo>
                    <a:pt x="1535965" y="700172"/>
                  </a:lnTo>
                  <a:lnTo>
                    <a:pt x="1539209" y="700172"/>
                  </a:lnTo>
                  <a:lnTo>
                    <a:pt x="1540163" y="700172"/>
                  </a:lnTo>
                  <a:lnTo>
                    <a:pt x="1542262" y="700172"/>
                  </a:lnTo>
                  <a:lnTo>
                    <a:pt x="1544361" y="700172"/>
                  </a:lnTo>
                  <a:lnTo>
                    <a:pt x="1544361" y="701353"/>
                  </a:lnTo>
                  <a:lnTo>
                    <a:pt x="1545315" y="701353"/>
                  </a:lnTo>
                  <a:lnTo>
                    <a:pt x="1552565" y="701353"/>
                  </a:lnTo>
                  <a:lnTo>
                    <a:pt x="1557717" y="701353"/>
                  </a:lnTo>
                  <a:lnTo>
                    <a:pt x="1559816" y="701353"/>
                  </a:lnTo>
                  <a:lnTo>
                    <a:pt x="1560961" y="701353"/>
                  </a:lnTo>
                  <a:lnTo>
                    <a:pt x="1560961" y="702535"/>
                  </a:lnTo>
                  <a:lnTo>
                    <a:pt x="1562869" y="702535"/>
                  </a:lnTo>
                  <a:lnTo>
                    <a:pt x="1564014" y="702535"/>
                  </a:lnTo>
                  <a:lnTo>
                    <a:pt x="1564968" y="702535"/>
                  </a:lnTo>
                  <a:lnTo>
                    <a:pt x="1570119" y="702535"/>
                  </a:lnTo>
                  <a:lnTo>
                    <a:pt x="1570119" y="703716"/>
                  </a:lnTo>
                  <a:lnTo>
                    <a:pt x="1571264" y="703716"/>
                  </a:lnTo>
                  <a:lnTo>
                    <a:pt x="1571264" y="704898"/>
                  </a:lnTo>
                  <a:lnTo>
                    <a:pt x="1575462" y="704898"/>
                  </a:lnTo>
                  <a:lnTo>
                    <a:pt x="1582712" y="704898"/>
                  </a:lnTo>
                  <a:lnTo>
                    <a:pt x="1582712" y="706079"/>
                  </a:lnTo>
                  <a:lnTo>
                    <a:pt x="1584811" y="706079"/>
                  </a:lnTo>
                  <a:lnTo>
                    <a:pt x="1585765" y="706079"/>
                  </a:lnTo>
                  <a:lnTo>
                    <a:pt x="1592062" y="706079"/>
                  </a:lnTo>
                  <a:lnTo>
                    <a:pt x="1592062" y="707260"/>
                  </a:lnTo>
                  <a:lnTo>
                    <a:pt x="1593016" y="707260"/>
                  </a:lnTo>
                  <a:lnTo>
                    <a:pt x="1593016" y="708442"/>
                  </a:lnTo>
                  <a:lnTo>
                    <a:pt x="1593970" y="708442"/>
                  </a:lnTo>
                  <a:lnTo>
                    <a:pt x="1595115" y="708442"/>
                  </a:lnTo>
                  <a:lnTo>
                    <a:pt x="1595115" y="709623"/>
                  </a:lnTo>
                  <a:lnTo>
                    <a:pt x="1596069" y="709623"/>
                  </a:lnTo>
                  <a:lnTo>
                    <a:pt x="1596069" y="710805"/>
                  </a:lnTo>
                  <a:lnTo>
                    <a:pt x="1597213" y="710805"/>
                  </a:lnTo>
                  <a:lnTo>
                    <a:pt x="1597213" y="711986"/>
                  </a:lnTo>
                  <a:lnTo>
                    <a:pt x="1598167" y="711986"/>
                  </a:lnTo>
                  <a:lnTo>
                    <a:pt x="1601220" y="711986"/>
                  </a:lnTo>
                  <a:lnTo>
                    <a:pt x="1601220" y="713167"/>
                  </a:lnTo>
                  <a:lnTo>
                    <a:pt x="1603319" y="713167"/>
                  </a:lnTo>
                  <a:lnTo>
                    <a:pt x="1603319" y="714349"/>
                  </a:lnTo>
                  <a:lnTo>
                    <a:pt x="1604464" y="714349"/>
                  </a:lnTo>
                  <a:lnTo>
                    <a:pt x="1609616" y="714349"/>
                  </a:lnTo>
                  <a:lnTo>
                    <a:pt x="1609616" y="715530"/>
                  </a:lnTo>
                  <a:lnTo>
                    <a:pt x="1612668" y="715530"/>
                  </a:lnTo>
                  <a:lnTo>
                    <a:pt x="1612668" y="716712"/>
                  </a:lnTo>
                  <a:lnTo>
                    <a:pt x="1613813" y="716712"/>
                  </a:lnTo>
                  <a:lnTo>
                    <a:pt x="1614767" y="716712"/>
                  </a:lnTo>
                  <a:lnTo>
                    <a:pt x="1617820" y="716712"/>
                  </a:lnTo>
                  <a:lnTo>
                    <a:pt x="1619919" y="716712"/>
                  </a:lnTo>
                  <a:lnTo>
                    <a:pt x="1622972" y="716712"/>
                  </a:lnTo>
                  <a:lnTo>
                    <a:pt x="1629268" y="716712"/>
                  </a:lnTo>
                  <a:lnTo>
                    <a:pt x="1631367" y="716712"/>
                  </a:lnTo>
                  <a:lnTo>
                    <a:pt x="1632321" y="716712"/>
                  </a:lnTo>
                  <a:lnTo>
                    <a:pt x="1632321" y="717893"/>
                  </a:lnTo>
                  <a:lnTo>
                    <a:pt x="1635565" y="717893"/>
                  </a:lnTo>
                  <a:lnTo>
                    <a:pt x="1636519" y="717893"/>
                  </a:lnTo>
                  <a:lnTo>
                    <a:pt x="1638618" y="717893"/>
                  </a:lnTo>
                  <a:lnTo>
                    <a:pt x="1639572" y="717893"/>
                  </a:lnTo>
                  <a:lnTo>
                    <a:pt x="1648921" y="717893"/>
                  </a:lnTo>
                  <a:lnTo>
                    <a:pt x="1651020" y="717893"/>
                  </a:lnTo>
                  <a:lnTo>
                    <a:pt x="1654073" y="717893"/>
                  </a:lnTo>
                  <a:lnTo>
                    <a:pt x="1654073" y="719074"/>
                  </a:lnTo>
                  <a:lnTo>
                    <a:pt x="1655217" y="719074"/>
                  </a:lnTo>
                  <a:lnTo>
                    <a:pt x="1657316" y="719074"/>
                  </a:lnTo>
                  <a:lnTo>
                    <a:pt x="1659415" y="719074"/>
                  </a:lnTo>
                  <a:lnTo>
                    <a:pt x="1659415" y="720256"/>
                  </a:lnTo>
                  <a:lnTo>
                    <a:pt x="1662468" y="720256"/>
                  </a:lnTo>
                  <a:lnTo>
                    <a:pt x="1663422" y="720256"/>
                  </a:lnTo>
                  <a:lnTo>
                    <a:pt x="1664567" y="720256"/>
                  </a:lnTo>
                  <a:lnTo>
                    <a:pt x="1664567" y="721437"/>
                  </a:lnTo>
                  <a:lnTo>
                    <a:pt x="1669719" y="721437"/>
                  </a:lnTo>
                  <a:lnTo>
                    <a:pt x="1672771" y="721437"/>
                  </a:lnTo>
                  <a:lnTo>
                    <a:pt x="1674870" y="721437"/>
                  </a:lnTo>
                  <a:lnTo>
                    <a:pt x="1674870" y="723800"/>
                  </a:lnTo>
                  <a:lnTo>
                    <a:pt x="1677923" y="723800"/>
                  </a:lnTo>
                  <a:lnTo>
                    <a:pt x="1677923" y="725178"/>
                  </a:lnTo>
                  <a:lnTo>
                    <a:pt x="1681167" y="725178"/>
                  </a:lnTo>
                  <a:lnTo>
                    <a:pt x="1681167" y="726360"/>
                  </a:lnTo>
                  <a:lnTo>
                    <a:pt x="1684220" y="726360"/>
                  </a:lnTo>
                  <a:lnTo>
                    <a:pt x="1684220" y="727541"/>
                  </a:lnTo>
                  <a:lnTo>
                    <a:pt x="1685174" y="727541"/>
                  </a:lnTo>
                  <a:lnTo>
                    <a:pt x="1685174" y="728722"/>
                  </a:lnTo>
                  <a:lnTo>
                    <a:pt x="1687272" y="728722"/>
                  </a:lnTo>
                  <a:lnTo>
                    <a:pt x="1687272" y="729904"/>
                  </a:lnTo>
                  <a:lnTo>
                    <a:pt x="1689371" y="729904"/>
                  </a:lnTo>
                  <a:lnTo>
                    <a:pt x="1695668" y="729904"/>
                  </a:lnTo>
                  <a:lnTo>
                    <a:pt x="1695668" y="731085"/>
                  </a:lnTo>
                  <a:lnTo>
                    <a:pt x="1699675" y="731085"/>
                  </a:lnTo>
                  <a:lnTo>
                    <a:pt x="1702918" y="731085"/>
                  </a:lnTo>
                  <a:lnTo>
                    <a:pt x="1705971" y="731085"/>
                  </a:lnTo>
                  <a:lnTo>
                    <a:pt x="1709024" y="731085"/>
                  </a:lnTo>
                  <a:lnTo>
                    <a:pt x="1710169" y="731085"/>
                  </a:lnTo>
                  <a:lnTo>
                    <a:pt x="1713222" y="731085"/>
                  </a:lnTo>
                  <a:lnTo>
                    <a:pt x="1720472" y="731085"/>
                  </a:lnTo>
                  <a:lnTo>
                    <a:pt x="1727723" y="731085"/>
                  </a:lnTo>
                  <a:lnTo>
                    <a:pt x="1730776" y="731085"/>
                  </a:lnTo>
                  <a:lnTo>
                    <a:pt x="1732874" y="731085"/>
                  </a:lnTo>
                  <a:lnTo>
                    <a:pt x="1735927" y="731085"/>
                  </a:lnTo>
                  <a:lnTo>
                    <a:pt x="1735927" y="732463"/>
                  </a:lnTo>
                  <a:lnTo>
                    <a:pt x="1737072" y="732463"/>
                  </a:lnTo>
                  <a:lnTo>
                    <a:pt x="1737072" y="733645"/>
                  </a:lnTo>
                  <a:lnTo>
                    <a:pt x="1739171" y="733645"/>
                  </a:lnTo>
                  <a:lnTo>
                    <a:pt x="1742224" y="733645"/>
                  </a:lnTo>
                  <a:lnTo>
                    <a:pt x="1743369" y="733645"/>
                  </a:lnTo>
                  <a:lnTo>
                    <a:pt x="1744323" y="733645"/>
                  </a:lnTo>
                  <a:lnTo>
                    <a:pt x="1746421" y="733645"/>
                  </a:lnTo>
                  <a:lnTo>
                    <a:pt x="1748520" y="733645"/>
                  </a:lnTo>
                  <a:lnTo>
                    <a:pt x="1750619" y="733645"/>
                  </a:lnTo>
                  <a:lnTo>
                    <a:pt x="1751573" y="733645"/>
                  </a:lnTo>
                  <a:lnTo>
                    <a:pt x="1751573" y="734826"/>
                  </a:lnTo>
                  <a:lnTo>
                    <a:pt x="1752527" y="734826"/>
                  </a:lnTo>
                  <a:lnTo>
                    <a:pt x="1754626" y="734826"/>
                  </a:lnTo>
                  <a:lnTo>
                    <a:pt x="1754626" y="736008"/>
                  </a:lnTo>
                  <a:lnTo>
                    <a:pt x="1756725" y="736008"/>
                  </a:lnTo>
                  <a:lnTo>
                    <a:pt x="1763021" y="736008"/>
                  </a:lnTo>
                  <a:lnTo>
                    <a:pt x="1763021" y="737386"/>
                  </a:lnTo>
                  <a:lnTo>
                    <a:pt x="1763975" y="737386"/>
                  </a:lnTo>
                  <a:lnTo>
                    <a:pt x="1769127" y="737386"/>
                  </a:lnTo>
                  <a:lnTo>
                    <a:pt x="1772371" y="737386"/>
                  </a:lnTo>
                  <a:lnTo>
                    <a:pt x="1772371" y="738567"/>
                  </a:lnTo>
                  <a:lnTo>
                    <a:pt x="1773325" y="738567"/>
                  </a:lnTo>
                  <a:lnTo>
                    <a:pt x="1773325" y="739749"/>
                  </a:lnTo>
                  <a:lnTo>
                    <a:pt x="1775424" y="739749"/>
                  </a:lnTo>
                  <a:lnTo>
                    <a:pt x="1776378" y="739749"/>
                  </a:lnTo>
                  <a:lnTo>
                    <a:pt x="1777522" y="739749"/>
                  </a:lnTo>
                  <a:lnTo>
                    <a:pt x="1779621" y="739749"/>
                  </a:lnTo>
                  <a:lnTo>
                    <a:pt x="1781529" y="739749"/>
                  </a:lnTo>
                  <a:lnTo>
                    <a:pt x="1781529" y="741127"/>
                  </a:lnTo>
                  <a:lnTo>
                    <a:pt x="1784773" y="741127"/>
                  </a:lnTo>
                  <a:lnTo>
                    <a:pt x="1786872" y="741127"/>
                  </a:lnTo>
                  <a:lnTo>
                    <a:pt x="1786872" y="742308"/>
                  </a:lnTo>
                  <a:lnTo>
                    <a:pt x="1789925" y="742308"/>
                  </a:lnTo>
                  <a:lnTo>
                    <a:pt x="1789925" y="743490"/>
                  </a:lnTo>
                  <a:lnTo>
                    <a:pt x="1792023" y="743490"/>
                  </a:lnTo>
                  <a:lnTo>
                    <a:pt x="1795076" y="743490"/>
                  </a:lnTo>
                  <a:lnTo>
                    <a:pt x="1800228" y="743490"/>
                  </a:lnTo>
                  <a:lnTo>
                    <a:pt x="1801373" y="743490"/>
                  </a:lnTo>
                  <a:lnTo>
                    <a:pt x="1802327" y="743490"/>
                  </a:lnTo>
                  <a:lnTo>
                    <a:pt x="1802327" y="744868"/>
                  </a:lnTo>
                  <a:lnTo>
                    <a:pt x="1803472" y="744868"/>
                  </a:lnTo>
                  <a:lnTo>
                    <a:pt x="1803472" y="746049"/>
                  </a:lnTo>
                  <a:lnTo>
                    <a:pt x="1804426" y="746049"/>
                  </a:lnTo>
                  <a:lnTo>
                    <a:pt x="1810722" y="746049"/>
                  </a:lnTo>
                  <a:lnTo>
                    <a:pt x="1810722" y="747231"/>
                  </a:lnTo>
                  <a:lnTo>
                    <a:pt x="1811676" y="747231"/>
                  </a:lnTo>
                  <a:lnTo>
                    <a:pt x="1812630" y="747231"/>
                  </a:lnTo>
                  <a:lnTo>
                    <a:pt x="1812630" y="748609"/>
                  </a:lnTo>
                  <a:lnTo>
                    <a:pt x="1813775" y="748609"/>
                  </a:lnTo>
                  <a:lnTo>
                    <a:pt x="1817973" y="748609"/>
                  </a:lnTo>
                  <a:lnTo>
                    <a:pt x="1818927" y="748609"/>
                  </a:lnTo>
                  <a:lnTo>
                    <a:pt x="1820072" y="748609"/>
                  </a:lnTo>
                  <a:lnTo>
                    <a:pt x="1821980" y="748609"/>
                  </a:lnTo>
                  <a:lnTo>
                    <a:pt x="1825223" y="748609"/>
                  </a:lnTo>
                  <a:lnTo>
                    <a:pt x="1825223" y="751169"/>
                  </a:lnTo>
                  <a:lnTo>
                    <a:pt x="1826177" y="751169"/>
                  </a:lnTo>
                  <a:lnTo>
                    <a:pt x="1827131" y="751169"/>
                  </a:lnTo>
                  <a:lnTo>
                    <a:pt x="1831329" y="751169"/>
                  </a:lnTo>
                  <a:lnTo>
                    <a:pt x="1832474" y="751169"/>
                  </a:lnTo>
                  <a:lnTo>
                    <a:pt x="1832474" y="752350"/>
                  </a:lnTo>
                  <a:lnTo>
                    <a:pt x="1834572" y="752350"/>
                  </a:lnTo>
                  <a:lnTo>
                    <a:pt x="1835527" y="752350"/>
                  </a:lnTo>
                  <a:lnTo>
                    <a:pt x="1836480" y="752350"/>
                  </a:lnTo>
                  <a:lnTo>
                    <a:pt x="1836480" y="753728"/>
                  </a:lnTo>
                  <a:lnTo>
                    <a:pt x="1838579" y="753728"/>
                  </a:lnTo>
                  <a:lnTo>
                    <a:pt x="1840678" y="753728"/>
                  </a:lnTo>
                  <a:lnTo>
                    <a:pt x="1840678" y="754910"/>
                  </a:lnTo>
                  <a:lnTo>
                    <a:pt x="1844876" y="754910"/>
                  </a:lnTo>
                  <a:lnTo>
                    <a:pt x="1844876" y="756288"/>
                  </a:lnTo>
                  <a:lnTo>
                    <a:pt x="1851172" y="756288"/>
                  </a:lnTo>
                  <a:lnTo>
                    <a:pt x="1857278" y="756288"/>
                  </a:lnTo>
                  <a:lnTo>
                    <a:pt x="1860522" y="756288"/>
                  </a:lnTo>
                  <a:lnTo>
                    <a:pt x="1860522" y="757470"/>
                  </a:lnTo>
                  <a:lnTo>
                    <a:pt x="1862621" y="757470"/>
                  </a:lnTo>
                  <a:lnTo>
                    <a:pt x="1862621" y="758848"/>
                  </a:lnTo>
                  <a:lnTo>
                    <a:pt x="1865673" y="758848"/>
                  </a:lnTo>
                  <a:lnTo>
                    <a:pt x="1867772" y="758848"/>
                  </a:lnTo>
                  <a:lnTo>
                    <a:pt x="1871779" y="758848"/>
                  </a:lnTo>
                  <a:lnTo>
                    <a:pt x="1871779" y="760029"/>
                  </a:lnTo>
                  <a:lnTo>
                    <a:pt x="1872924" y="760029"/>
                  </a:lnTo>
                  <a:lnTo>
                    <a:pt x="1876931" y="760029"/>
                  </a:lnTo>
                  <a:lnTo>
                    <a:pt x="1880174" y="760029"/>
                  </a:lnTo>
                  <a:lnTo>
                    <a:pt x="1882273" y="760029"/>
                  </a:lnTo>
                  <a:lnTo>
                    <a:pt x="1883227" y="760029"/>
                  </a:lnTo>
                  <a:lnTo>
                    <a:pt x="1883227" y="761408"/>
                  </a:lnTo>
                  <a:lnTo>
                    <a:pt x="1887425" y="761408"/>
                  </a:lnTo>
                  <a:lnTo>
                    <a:pt x="1891623" y="761408"/>
                  </a:lnTo>
                  <a:lnTo>
                    <a:pt x="1894675" y="761408"/>
                  </a:lnTo>
                  <a:lnTo>
                    <a:pt x="1897728" y="761408"/>
                  </a:lnTo>
                  <a:lnTo>
                    <a:pt x="1900781" y="761408"/>
                  </a:lnTo>
                  <a:lnTo>
                    <a:pt x="1900781" y="762589"/>
                  </a:lnTo>
                  <a:lnTo>
                    <a:pt x="1901926" y="762589"/>
                  </a:lnTo>
                  <a:lnTo>
                    <a:pt x="1904025" y="762589"/>
                  </a:lnTo>
                  <a:lnTo>
                    <a:pt x="1904025" y="763967"/>
                  </a:lnTo>
                  <a:lnTo>
                    <a:pt x="1906124" y="763967"/>
                  </a:lnTo>
                  <a:lnTo>
                    <a:pt x="1911275" y="763967"/>
                  </a:lnTo>
                  <a:lnTo>
                    <a:pt x="1911275" y="765149"/>
                  </a:lnTo>
                  <a:lnTo>
                    <a:pt x="1915473" y="765149"/>
                  </a:lnTo>
                  <a:lnTo>
                    <a:pt x="1919480" y="765149"/>
                  </a:lnTo>
                  <a:lnTo>
                    <a:pt x="1919480" y="766527"/>
                  </a:lnTo>
                  <a:lnTo>
                    <a:pt x="1920625" y="766527"/>
                  </a:lnTo>
                  <a:lnTo>
                    <a:pt x="1921579" y="766527"/>
                  </a:lnTo>
                  <a:lnTo>
                    <a:pt x="1922533" y="766527"/>
                  </a:lnTo>
                  <a:lnTo>
                    <a:pt x="1922533" y="767905"/>
                  </a:lnTo>
                  <a:lnTo>
                    <a:pt x="1923678" y="767905"/>
                  </a:lnTo>
                  <a:lnTo>
                    <a:pt x="1927875" y="767905"/>
                  </a:lnTo>
                  <a:lnTo>
                    <a:pt x="1930928" y="767905"/>
                  </a:lnTo>
                  <a:lnTo>
                    <a:pt x="1930928" y="769087"/>
                  </a:lnTo>
                  <a:lnTo>
                    <a:pt x="1933981" y="769087"/>
                  </a:lnTo>
                  <a:lnTo>
                    <a:pt x="1933981" y="770465"/>
                  </a:lnTo>
                  <a:lnTo>
                    <a:pt x="1936080" y="770465"/>
                  </a:lnTo>
                  <a:lnTo>
                    <a:pt x="1937225" y="770465"/>
                  </a:lnTo>
                  <a:lnTo>
                    <a:pt x="1937225" y="771843"/>
                  </a:lnTo>
                  <a:lnTo>
                    <a:pt x="1938179" y="771843"/>
                  </a:lnTo>
                  <a:lnTo>
                    <a:pt x="1939133" y="771843"/>
                  </a:lnTo>
                  <a:lnTo>
                    <a:pt x="1940277" y="771843"/>
                  </a:lnTo>
                  <a:lnTo>
                    <a:pt x="1941232" y="771843"/>
                  </a:lnTo>
                  <a:lnTo>
                    <a:pt x="1946383" y="771843"/>
                  </a:lnTo>
                  <a:lnTo>
                    <a:pt x="1947528" y="771843"/>
                  </a:lnTo>
                  <a:lnTo>
                    <a:pt x="1947528" y="773025"/>
                  </a:lnTo>
                  <a:lnTo>
                    <a:pt x="1948482" y="773025"/>
                  </a:lnTo>
                  <a:lnTo>
                    <a:pt x="1951726" y="773025"/>
                  </a:lnTo>
                  <a:lnTo>
                    <a:pt x="1953634" y="773025"/>
                  </a:lnTo>
                  <a:lnTo>
                    <a:pt x="1955732" y="773025"/>
                  </a:lnTo>
                  <a:lnTo>
                    <a:pt x="1956877" y="773025"/>
                  </a:lnTo>
                  <a:lnTo>
                    <a:pt x="1958976" y="773025"/>
                  </a:lnTo>
                  <a:lnTo>
                    <a:pt x="1959930" y="773025"/>
                  </a:lnTo>
                  <a:lnTo>
                    <a:pt x="1961075" y="773025"/>
                  </a:lnTo>
                  <a:lnTo>
                    <a:pt x="1965082" y="773025"/>
                  </a:lnTo>
                  <a:lnTo>
                    <a:pt x="1967181" y="773025"/>
                  </a:lnTo>
                  <a:lnTo>
                    <a:pt x="1967181" y="774403"/>
                  </a:lnTo>
                  <a:lnTo>
                    <a:pt x="1968135" y="774403"/>
                  </a:lnTo>
                  <a:lnTo>
                    <a:pt x="1968135" y="775781"/>
                  </a:lnTo>
                  <a:lnTo>
                    <a:pt x="1971378" y="775781"/>
                  </a:lnTo>
                  <a:lnTo>
                    <a:pt x="1972332" y="775781"/>
                  </a:lnTo>
                  <a:lnTo>
                    <a:pt x="1976530" y="775781"/>
                  </a:lnTo>
                  <a:lnTo>
                    <a:pt x="1976530" y="776963"/>
                  </a:lnTo>
                  <a:lnTo>
                    <a:pt x="1979583" y="776963"/>
                  </a:lnTo>
                  <a:lnTo>
                    <a:pt x="1980728" y="776963"/>
                  </a:lnTo>
                  <a:lnTo>
                    <a:pt x="1981682" y="776963"/>
                  </a:lnTo>
                  <a:lnTo>
                    <a:pt x="1981682" y="781097"/>
                  </a:lnTo>
                  <a:lnTo>
                    <a:pt x="1982827" y="781097"/>
                  </a:lnTo>
                  <a:lnTo>
                    <a:pt x="1983781" y="781097"/>
                  </a:lnTo>
                  <a:lnTo>
                    <a:pt x="1983781" y="783657"/>
                  </a:lnTo>
                  <a:lnTo>
                    <a:pt x="1984735" y="783657"/>
                  </a:lnTo>
                  <a:lnTo>
                    <a:pt x="1987978" y="783657"/>
                  </a:lnTo>
                  <a:lnTo>
                    <a:pt x="1991985" y="783657"/>
                  </a:lnTo>
                  <a:lnTo>
                    <a:pt x="1991985" y="785035"/>
                  </a:lnTo>
                  <a:lnTo>
                    <a:pt x="1993130" y="785035"/>
                  </a:lnTo>
                  <a:lnTo>
                    <a:pt x="1994084" y="785035"/>
                  </a:lnTo>
                  <a:lnTo>
                    <a:pt x="1994084" y="786414"/>
                  </a:lnTo>
                  <a:lnTo>
                    <a:pt x="1997328" y="786414"/>
                  </a:lnTo>
                  <a:lnTo>
                    <a:pt x="1999426" y="786414"/>
                  </a:lnTo>
                  <a:lnTo>
                    <a:pt x="2001335" y="786414"/>
                  </a:lnTo>
                  <a:lnTo>
                    <a:pt x="2002479" y="786414"/>
                  </a:lnTo>
                  <a:lnTo>
                    <a:pt x="2005532" y="786414"/>
                  </a:lnTo>
                  <a:lnTo>
                    <a:pt x="2007631" y="786414"/>
                  </a:lnTo>
                  <a:lnTo>
                    <a:pt x="2010684" y="786414"/>
                  </a:lnTo>
                  <a:lnTo>
                    <a:pt x="2013737" y="786414"/>
                  </a:lnTo>
                  <a:lnTo>
                    <a:pt x="2013737" y="787792"/>
                  </a:lnTo>
                  <a:lnTo>
                    <a:pt x="2014882" y="787792"/>
                  </a:lnTo>
                  <a:lnTo>
                    <a:pt x="2014882" y="789170"/>
                  </a:lnTo>
                  <a:lnTo>
                    <a:pt x="2015835" y="789170"/>
                  </a:lnTo>
                  <a:lnTo>
                    <a:pt x="2015835" y="790549"/>
                  </a:lnTo>
                  <a:lnTo>
                    <a:pt x="2016980" y="790549"/>
                  </a:lnTo>
                  <a:lnTo>
                    <a:pt x="2017934" y="790549"/>
                  </a:lnTo>
                  <a:lnTo>
                    <a:pt x="2020033" y="790549"/>
                  </a:lnTo>
                  <a:lnTo>
                    <a:pt x="2020987" y="790549"/>
                  </a:lnTo>
                  <a:lnTo>
                    <a:pt x="2023086" y="790549"/>
                  </a:lnTo>
                  <a:lnTo>
                    <a:pt x="2024231" y="790549"/>
                  </a:lnTo>
                  <a:lnTo>
                    <a:pt x="2026330" y="790549"/>
                  </a:lnTo>
                  <a:lnTo>
                    <a:pt x="2029382" y="790549"/>
                  </a:lnTo>
                  <a:lnTo>
                    <a:pt x="2029382" y="791927"/>
                  </a:lnTo>
                  <a:lnTo>
                    <a:pt x="2030337" y="791927"/>
                  </a:lnTo>
                  <a:lnTo>
                    <a:pt x="2034534" y="791927"/>
                  </a:lnTo>
                  <a:lnTo>
                    <a:pt x="2035679" y="791927"/>
                  </a:lnTo>
                  <a:lnTo>
                    <a:pt x="2035679" y="793305"/>
                  </a:lnTo>
                  <a:lnTo>
                    <a:pt x="2036633" y="793305"/>
                  </a:lnTo>
                  <a:lnTo>
                    <a:pt x="2038732" y="793305"/>
                  </a:lnTo>
                  <a:lnTo>
                    <a:pt x="2040831" y="793305"/>
                  </a:lnTo>
                  <a:lnTo>
                    <a:pt x="2043884" y="793305"/>
                  </a:lnTo>
                  <a:lnTo>
                    <a:pt x="2045982" y="793305"/>
                  </a:lnTo>
                  <a:lnTo>
                    <a:pt x="2045982" y="794683"/>
                  </a:lnTo>
                  <a:lnTo>
                    <a:pt x="2049035" y="794683"/>
                  </a:lnTo>
                  <a:lnTo>
                    <a:pt x="2050180" y="794683"/>
                  </a:lnTo>
                  <a:lnTo>
                    <a:pt x="2050180" y="796062"/>
                  </a:lnTo>
                  <a:lnTo>
                    <a:pt x="2052279" y="796062"/>
                  </a:lnTo>
                  <a:lnTo>
                    <a:pt x="2053233" y="796062"/>
                  </a:lnTo>
                  <a:lnTo>
                    <a:pt x="2054187" y="796062"/>
                  </a:lnTo>
                  <a:lnTo>
                    <a:pt x="2055332" y="796062"/>
                  </a:lnTo>
                  <a:lnTo>
                    <a:pt x="2055332" y="797440"/>
                  </a:lnTo>
                  <a:lnTo>
                    <a:pt x="2056286" y="797440"/>
                  </a:lnTo>
                  <a:lnTo>
                    <a:pt x="2056286" y="798818"/>
                  </a:lnTo>
                  <a:lnTo>
                    <a:pt x="2059529" y="798818"/>
                  </a:lnTo>
                  <a:lnTo>
                    <a:pt x="2061437" y="798818"/>
                  </a:lnTo>
                  <a:lnTo>
                    <a:pt x="2062582" y="798818"/>
                  </a:lnTo>
                  <a:lnTo>
                    <a:pt x="2062582" y="800394"/>
                  </a:lnTo>
                  <a:lnTo>
                    <a:pt x="2063536" y="800394"/>
                  </a:lnTo>
                  <a:lnTo>
                    <a:pt x="2063536" y="801772"/>
                  </a:lnTo>
                  <a:lnTo>
                    <a:pt x="2066589" y="801772"/>
                  </a:lnTo>
                  <a:lnTo>
                    <a:pt x="2067734" y="801772"/>
                  </a:lnTo>
                  <a:lnTo>
                    <a:pt x="2068688" y="801772"/>
                  </a:lnTo>
                  <a:lnTo>
                    <a:pt x="2074030" y="801772"/>
                  </a:lnTo>
                  <a:lnTo>
                    <a:pt x="2080136" y="801772"/>
                  </a:lnTo>
                  <a:lnTo>
                    <a:pt x="2081281" y="801772"/>
                  </a:lnTo>
                  <a:lnTo>
                    <a:pt x="2083189" y="801772"/>
                  </a:lnTo>
                  <a:lnTo>
                    <a:pt x="2085288" y="801772"/>
                  </a:lnTo>
                  <a:lnTo>
                    <a:pt x="2085288" y="803150"/>
                  </a:lnTo>
                  <a:lnTo>
                    <a:pt x="2086433" y="803150"/>
                  </a:lnTo>
                  <a:lnTo>
                    <a:pt x="2087387" y="803150"/>
                  </a:lnTo>
                  <a:lnTo>
                    <a:pt x="2090440" y="803150"/>
                  </a:lnTo>
                  <a:lnTo>
                    <a:pt x="2091584" y="803150"/>
                  </a:lnTo>
                  <a:lnTo>
                    <a:pt x="2092538" y="803150"/>
                  </a:lnTo>
                  <a:lnTo>
                    <a:pt x="2094637" y="803150"/>
                  </a:lnTo>
                  <a:lnTo>
                    <a:pt x="2095782" y="803150"/>
                  </a:lnTo>
                  <a:lnTo>
                    <a:pt x="2095782" y="804528"/>
                  </a:lnTo>
                  <a:lnTo>
                    <a:pt x="2098835" y="804528"/>
                  </a:lnTo>
                  <a:lnTo>
                    <a:pt x="2099789" y="804528"/>
                  </a:lnTo>
                  <a:lnTo>
                    <a:pt x="2099789" y="805907"/>
                  </a:lnTo>
                  <a:lnTo>
                    <a:pt x="2100934" y="805907"/>
                  </a:lnTo>
                  <a:lnTo>
                    <a:pt x="2103987" y="805907"/>
                  </a:lnTo>
                  <a:lnTo>
                    <a:pt x="2105131" y="805907"/>
                  </a:lnTo>
                  <a:lnTo>
                    <a:pt x="2106085" y="805907"/>
                  </a:lnTo>
                  <a:lnTo>
                    <a:pt x="2106085" y="807482"/>
                  </a:lnTo>
                  <a:lnTo>
                    <a:pt x="2108184" y="807482"/>
                  </a:lnTo>
                  <a:lnTo>
                    <a:pt x="2109138" y="807482"/>
                  </a:lnTo>
                  <a:lnTo>
                    <a:pt x="2109138" y="808860"/>
                  </a:lnTo>
                  <a:lnTo>
                    <a:pt x="2110283" y="808860"/>
                  </a:lnTo>
                  <a:lnTo>
                    <a:pt x="2111237" y="808860"/>
                  </a:lnTo>
                  <a:lnTo>
                    <a:pt x="2112191" y="808860"/>
                  </a:lnTo>
                  <a:lnTo>
                    <a:pt x="2116389" y="808860"/>
                  </a:lnTo>
                  <a:lnTo>
                    <a:pt x="2117534" y="808860"/>
                  </a:lnTo>
                  <a:lnTo>
                    <a:pt x="2119632" y="808860"/>
                  </a:lnTo>
                  <a:lnTo>
                    <a:pt x="2122685" y="808860"/>
                  </a:lnTo>
                  <a:lnTo>
                    <a:pt x="2122685" y="810238"/>
                  </a:lnTo>
                  <a:lnTo>
                    <a:pt x="2123639" y="810238"/>
                  </a:lnTo>
                  <a:lnTo>
                    <a:pt x="2126883" y="810238"/>
                  </a:lnTo>
                  <a:lnTo>
                    <a:pt x="2132989" y="810238"/>
                  </a:lnTo>
                  <a:lnTo>
                    <a:pt x="2133943" y="810238"/>
                  </a:lnTo>
                  <a:lnTo>
                    <a:pt x="2137186" y="810238"/>
                  </a:lnTo>
                  <a:lnTo>
                    <a:pt x="2137186" y="813192"/>
                  </a:lnTo>
                  <a:lnTo>
                    <a:pt x="2139285" y="813192"/>
                  </a:lnTo>
                  <a:lnTo>
                    <a:pt x="2139285" y="814570"/>
                  </a:lnTo>
                  <a:lnTo>
                    <a:pt x="2140239" y="814570"/>
                  </a:lnTo>
                  <a:lnTo>
                    <a:pt x="2141384" y="814570"/>
                  </a:lnTo>
                  <a:lnTo>
                    <a:pt x="2141384" y="816145"/>
                  </a:lnTo>
                  <a:lnTo>
                    <a:pt x="2142338" y="816145"/>
                  </a:lnTo>
                  <a:lnTo>
                    <a:pt x="2144437" y="816145"/>
                  </a:lnTo>
                  <a:lnTo>
                    <a:pt x="2145391" y="816145"/>
                  </a:lnTo>
                  <a:lnTo>
                    <a:pt x="2145391" y="817524"/>
                  </a:lnTo>
                  <a:lnTo>
                    <a:pt x="2146536" y="817524"/>
                  </a:lnTo>
                  <a:lnTo>
                    <a:pt x="2147490" y="817524"/>
                  </a:lnTo>
                  <a:lnTo>
                    <a:pt x="2148635" y="817524"/>
                  </a:lnTo>
                  <a:lnTo>
                    <a:pt x="2151687" y="817524"/>
                  </a:lnTo>
                  <a:lnTo>
                    <a:pt x="2153786" y="817524"/>
                  </a:lnTo>
                  <a:lnTo>
                    <a:pt x="2153786" y="819099"/>
                  </a:lnTo>
                  <a:lnTo>
                    <a:pt x="2155885" y="819099"/>
                  </a:lnTo>
                  <a:lnTo>
                    <a:pt x="2158938" y="819099"/>
                  </a:lnTo>
                  <a:lnTo>
                    <a:pt x="2158938" y="820477"/>
                  </a:lnTo>
                  <a:lnTo>
                    <a:pt x="2159892" y="820477"/>
                  </a:lnTo>
                  <a:lnTo>
                    <a:pt x="2159892" y="822052"/>
                  </a:lnTo>
                  <a:lnTo>
                    <a:pt x="2161991" y="822052"/>
                  </a:lnTo>
                  <a:lnTo>
                    <a:pt x="2163136" y="822052"/>
                  </a:lnTo>
                  <a:lnTo>
                    <a:pt x="2166189" y="822052"/>
                  </a:lnTo>
                  <a:lnTo>
                    <a:pt x="2166189" y="823431"/>
                  </a:lnTo>
                  <a:lnTo>
                    <a:pt x="2168287" y="823431"/>
                  </a:lnTo>
                  <a:lnTo>
                    <a:pt x="2170386" y="823431"/>
                  </a:lnTo>
                  <a:lnTo>
                    <a:pt x="2170386" y="825006"/>
                  </a:lnTo>
                  <a:lnTo>
                    <a:pt x="2175538" y="825006"/>
                  </a:lnTo>
                  <a:lnTo>
                    <a:pt x="2176492" y="825006"/>
                  </a:lnTo>
                  <a:lnTo>
                    <a:pt x="2176492" y="826384"/>
                  </a:lnTo>
                  <a:lnTo>
                    <a:pt x="2180689" y="826384"/>
                  </a:lnTo>
                  <a:lnTo>
                    <a:pt x="2182788" y="826384"/>
                  </a:lnTo>
                  <a:lnTo>
                    <a:pt x="2183742" y="826384"/>
                  </a:lnTo>
                  <a:lnTo>
                    <a:pt x="2185841" y="826384"/>
                  </a:lnTo>
                  <a:lnTo>
                    <a:pt x="2190039" y="826384"/>
                  </a:lnTo>
                  <a:lnTo>
                    <a:pt x="2192138" y="826384"/>
                  </a:lnTo>
                  <a:lnTo>
                    <a:pt x="2196145" y="826384"/>
                  </a:lnTo>
                  <a:lnTo>
                    <a:pt x="2200342" y="826384"/>
                  </a:lnTo>
                  <a:lnTo>
                    <a:pt x="2200342" y="827959"/>
                  </a:lnTo>
                  <a:lnTo>
                    <a:pt x="2205494" y="827959"/>
                  </a:lnTo>
                  <a:lnTo>
                    <a:pt x="2208738" y="827959"/>
                  </a:lnTo>
                  <a:lnTo>
                    <a:pt x="2208738" y="829338"/>
                  </a:lnTo>
                  <a:lnTo>
                    <a:pt x="2211790" y="829338"/>
                  </a:lnTo>
                  <a:lnTo>
                    <a:pt x="2216942" y="829338"/>
                  </a:lnTo>
                  <a:lnTo>
                    <a:pt x="2218087" y="829338"/>
                  </a:lnTo>
                  <a:lnTo>
                    <a:pt x="2219995" y="829338"/>
                  </a:lnTo>
                  <a:lnTo>
                    <a:pt x="2228390" y="829338"/>
                  </a:lnTo>
                  <a:lnTo>
                    <a:pt x="2228390" y="830913"/>
                  </a:lnTo>
                  <a:lnTo>
                    <a:pt x="2233542" y="830913"/>
                  </a:lnTo>
                  <a:lnTo>
                    <a:pt x="2235641" y="830913"/>
                  </a:lnTo>
                  <a:lnTo>
                    <a:pt x="2239839" y="830913"/>
                  </a:lnTo>
                  <a:lnTo>
                    <a:pt x="2240792" y="830913"/>
                  </a:lnTo>
                  <a:lnTo>
                    <a:pt x="2247089" y="830913"/>
                  </a:lnTo>
                  <a:lnTo>
                    <a:pt x="2251096" y="830913"/>
                  </a:lnTo>
                  <a:lnTo>
                    <a:pt x="2251096" y="832488"/>
                  </a:lnTo>
                  <a:lnTo>
                    <a:pt x="2252241" y="832488"/>
                  </a:lnTo>
                  <a:lnTo>
                    <a:pt x="2252241" y="835442"/>
                  </a:lnTo>
                  <a:lnTo>
                    <a:pt x="2254339" y="835442"/>
                  </a:lnTo>
                  <a:lnTo>
                    <a:pt x="2256438" y="835442"/>
                  </a:lnTo>
                  <a:lnTo>
                    <a:pt x="2261590" y="835442"/>
                  </a:lnTo>
                  <a:lnTo>
                    <a:pt x="2263689" y="835442"/>
                  </a:lnTo>
                  <a:lnTo>
                    <a:pt x="2264643" y="835442"/>
                  </a:lnTo>
                  <a:lnTo>
                    <a:pt x="2266742" y="835442"/>
                  </a:lnTo>
                  <a:lnTo>
                    <a:pt x="2268841" y="835442"/>
                  </a:lnTo>
                  <a:lnTo>
                    <a:pt x="2272847" y="835442"/>
                  </a:lnTo>
                  <a:lnTo>
                    <a:pt x="2272847" y="837017"/>
                  </a:lnTo>
                  <a:lnTo>
                    <a:pt x="2276091" y="837017"/>
                  </a:lnTo>
                  <a:lnTo>
                    <a:pt x="2278190" y="837017"/>
                  </a:lnTo>
                  <a:lnTo>
                    <a:pt x="2278190" y="838592"/>
                  </a:lnTo>
                  <a:lnTo>
                    <a:pt x="2280098" y="838592"/>
                  </a:lnTo>
                  <a:lnTo>
                    <a:pt x="2280098" y="840167"/>
                  </a:lnTo>
                  <a:lnTo>
                    <a:pt x="2285440" y="840167"/>
                  </a:lnTo>
                  <a:lnTo>
                    <a:pt x="2288493" y="840167"/>
                  </a:lnTo>
                  <a:lnTo>
                    <a:pt x="2290592" y="840167"/>
                  </a:lnTo>
                  <a:lnTo>
                    <a:pt x="2291546" y="840167"/>
                  </a:lnTo>
                  <a:lnTo>
                    <a:pt x="2294599" y="840167"/>
                  </a:lnTo>
                  <a:lnTo>
                    <a:pt x="2296698" y="840167"/>
                  </a:lnTo>
                  <a:lnTo>
                    <a:pt x="2296698" y="841545"/>
                  </a:lnTo>
                  <a:lnTo>
                    <a:pt x="2298797" y="841545"/>
                  </a:lnTo>
                  <a:lnTo>
                    <a:pt x="2299941" y="841545"/>
                  </a:lnTo>
                  <a:lnTo>
                    <a:pt x="2299941" y="843121"/>
                  </a:lnTo>
                  <a:lnTo>
                    <a:pt x="2300896" y="843121"/>
                  </a:lnTo>
                  <a:lnTo>
                    <a:pt x="2301850" y="843121"/>
                  </a:lnTo>
                  <a:lnTo>
                    <a:pt x="2308146" y="843121"/>
                  </a:lnTo>
                  <a:lnTo>
                    <a:pt x="2308146" y="844696"/>
                  </a:lnTo>
                  <a:lnTo>
                    <a:pt x="2311199" y="844696"/>
                  </a:lnTo>
                  <a:lnTo>
                    <a:pt x="2311199" y="847846"/>
                  </a:lnTo>
                  <a:lnTo>
                    <a:pt x="2314443" y="847846"/>
                  </a:lnTo>
                  <a:lnTo>
                    <a:pt x="2318640" y="847846"/>
                  </a:lnTo>
                  <a:lnTo>
                    <a:pt x="2325891" y="847846"/>
                  </a:lnTo>
                  <a:lnTo>
                    <a:pt x="2326845" y="847846"/>
                  </a:lnTo>
                  <a:lnTo>
                    <a:pt x="2326845" y="849421"/>
                  </a:lnTo>
                  <a:lnTo>
                    <a:pt x="2328944" y="849421"/>
                  </a:lnTo>
                  <a:lnTo>
                    <a:pt x="2329898" y="849421"/>
                  </a:lnTo>
                  <a:lnTo>
                    <a:pt x="2331042" y="849421"/>
                  </a:lnTo>
                  <a:lnTo>
                    <a:pt x="2345543" y="849421"/>
                  </a:lnTo>
                  <a:lnTo>
                    <a:pt x="2346497" y="849421"/>
                  </a:lnTo>
                  <a:lnTo>
                    <a:pt x="2348596" y="849421"/>
                  </a:lnTo>
                  <a:lnTo>
                    <a:pt x="2354893" y="849421"/>
                  </a:lnTo>
                  <a:lnTo>
                    <a:pt x="2354893" y="852572"/>
                  </a:lnTo>
                  <a:lnTo>
                    <a:pt x="2355847" y="852572"/>
                  </a:lnTo>
                  <a:lnTo>
                    <a:pt x="2359091" y="852572"/>
                  </a:lnTo>
                  <a:lnTo>
                    <a:pt x="2360044" y="852572"/>
                  </a:lnTo>
                  <a:lnTo>
                    <a:pt x="2364242" y="852572"/>
                  </a:lnTo>
                  <a:lnTo>
                    <a:pt x="2364242" y="854147"/>
                  </a:lnTo>
                  <a:lnTo>
                    <a:pt x="2368249" y="854147"/>
                  </a:lnTo>
                  <a:lnTo>
                    <a:pt x="2368249" y="855722"/>
                  </a:lnTo>
                  <a:lnTo>
                    <a:pt x="2369394" y="855722"/>
                  </a:lnTo>
                  <a:lnTo>
                    <a:pt x="2370348" y="855722"/>
                  </a:lnTo>
                  <a:lnTo>
                    <a:pt x="2370348" y="857297"/>
                  </a:lnTo>
                  <a:lnTo>
                    <a:pt x="2373591" y="857297"/>
                  </a:lnTo>
                  <a:lnTo>
                    <a:pt x="2373591" y="858872"/>
                  </a:lnTo>
                  <a:lnTo>
                    <a:pt x="2374546" y="858872"/>
                  </a:lnTo>
                  <a:lnTo>
                    <a:pt x="2378743" y="858872"/>
                  </a:lnTo>
                  <a:lnTo>
                    <a:pt x="2388093" y="858872"/>
                  </a:lnTo>
                  <a:lnTo>
                    <a:pt x="2402594" y="858872"/>
                  </a:lnTo>
                  <a:lnTo>
                    <a:pt x="2402594" y="860448"/>
                  </a:lnTo>
                  <a:lnTo>
                    <a:pt x="2403548" y="860448"/>
                  </a:lnTo>
                  <a:lnTo>
                    <a:pt x="2403548" y="862023"/>
                  </a:lnTo>
                  <a:lnTo>
                    <a:pt x="2404692" y="862023"/>
                  </a:lnTo>
                  <a:lnTo>
                    <a:pt x="2404692" y="863598"/>
                  </a:lnTo>
                  <a:lnTo>
                    <a:pt x="2406600" y="863598"/>
                  </a:lnTo>
                  <a:lnTo>
                    <a:pt x="2409844" y="863598"/>
                  </a:lnTo>
                  <a:lnTo>
                    <a:pt x="2409844" y="865173"/>
                  </a:lnTo>
                  <a:lnTo>
                    <a:pt x="2412897" y="865173"/>
                  </a:lnTo>
                  <a:lnTo>
                    <a:pt x="2413851" y="865173"/>
                  </a:lnTo>
                  <a:lnTo>
                    <a:pt x="2417095" y="865173"/>
                  </a:lnTo>
                  <a:lnTo>
                    <a:pt x="2418049" y="865173"/>
                  </a:lnTo>
                  <a:lnTo>
                    <a:pt x="2422246" y="865173"/>
                  </a:lnTo>
                  <a:lnTo>
                    <a:pt x="2426444" y="865173"/>
                  </a:lnTo>
                  <a:lnTo>
                    <a:pt x="2426444" y="866748"/>
                  </a:lnTo>
                  <a:lnTo>
                    <a:pt x="2428352" y="866748"/>
                  </a:lnTo>
                  <a:lnTo>
                    <a:pt x="2428352" y="868324"/>
                  </a:lnTo>
                  <a:lnTo>
                    <a:pt x="2429497" y="868324"/>
                  </a:lnTo>
                  <a:lnTo>
                    <a:pt x="2429497" y="869899"/>
                  </a:lnTo>
                  <a:lnTo>
                    <a:pt x="2435602" y="869899"/>
                  </a:lnTo>
                  <a:lnTo>
                    <a:pt x="2435602" y="871474"/>
                  </a:lnTo>
                  <a:lnTo>
                    <a:pt x="2437701" y="871474"/>
                  </a:lnTo>
                  <a:lnTo>
                    <a:pt x="2443998" y="871474"/>
                  </a:lnTo>
                  <a:lnTo>
                    <a:pt x="2452202" y="871474"/>
                  </a:lnTo>
                  <a:lnTo>
                    <a:pt x="2454301" y="871474"/>
                  </a:lnTo>
                  <a:lnTo>
                    <a:pt x="2456400" y="871474"/>
                  </a:lnTo>
                  <a:lnTo>
                    <a:pt x="2457545" y="871474"/>
                  </a:lnTo>
                  <a:lnTo>
                    <a:pt x="2460598" y="871474"/>
                  </a:lnTo>
                  <a:lnTo>
                    <a:pt x="2461552" y="871474"/>
                  </a:lnTo>
                  <a:lnTo>
                    <a:pt x="2461552" y="873246"/>
                  </a:lnTo>
                  <a:lnTo>
                    <a:pt x="2462697" y="873246"/>
                  </a:lnTo>
                  <a:lnTo>
                    <a:pt x="2465750" y="873246"/>
                  </a:lnTo>
                  <a:lnTo>
                    <a:pt x="2473000" y="873246"/>
                  </a:lnTo>
                  <a:lnTo>
                    <a:pt x="2473954" y="873246"/>
                  </a:lnTo>
                  <a:lnTo>
                    <a:pt x="2480251" y="873246"/>
                  </a:lnTo>
                  <a:lnTo>
                    <a:pt x="2481205" y="873246"/>
                  </a:lnTo>
                  <a:lnTo>
                    <a:pt x="2482349" y="873246"/>
                  </a:lnTo>
                  <a:lnTo>
                    <a:pt x="2482349" y="874821"/>
                  </a:lnTo>
                  <a:lnTo>
                    <a:pt x="2483303" y="874821"/>
                  </a:lnTo>
                  <a:lnTo>
                    <a:pt x="2483303" y="876396"/>
                  </a:lnTo>
                  <a:lnTo>
                    <a:pt x="2484448" y="876396"/>
                  </a:lnTo>
                  <a:lnTo>
                    <a:pt x="2487501" y="876396"/>
                  </a:lnTo>
                  <a:lnTo>
                    <a:pt x="2488455" y="876396"/>
                  </a:lnTo>
                  <a:lnTo>
                    <a:pt x="2490554" y="876396"/>
                  </a:lnTo>
                  <a:lnTo>
                    <a:pt x="2490554" y="877972"/>
                  </a:lnTo>
                  <a:lnTo>
                    <a:pt x="2493797" y="877972"/>
                  </a:lnTo>
                  <a:lnTo>
                    <a:pt x="2494751" y="877972"/>
                  </a:lnTo>
                  <a:lnTo>
                    <a:pt x="2495896" y="877972"/>
                  </a:lnTo>
                  <a:lnTo>
                    <a:pt x="2495896" y="879744"/>
                  </a:lnTo>
                  <a:lnTo>
                    <a:pt x="2498949" y="879744"/>
                  </a:lnTo>
                  <a:lnTo>
                    <a:pt x="2499903" y="879744"/>
                  </a:lnTo>
                  <a:lnTo>
                    <a:pt x="2501048" y="879744"/>
                  </a:lnTo>
                  <a:lnTo>
                    <a:pt x="2508299" y="879744"/>
                  </a:lnTo>
                  <a:lnTo>
                    <a:pt x="2510206" y="879744"/>
                  </a:lnTo>
                  <a:lnTo>
                    <a:pt x="2510206" y="881319"/>
                  </a:lnTo>
                  <a:lnTo>
                    <a:pt x="2516503" y="881319"/>
                  </a:lnTo>
                  <a:lnTo>
                    <a:pt x="2516503" y="883091"/>
                  </a:lnTo>
                  <a:lnTo>
                    <a:pt x="2519556" y="883091"/>
                  </a:lnTo>
                  <a:lnTo>
                    <a:pt x="2519556" y="884666"/>
                  </a:lnTo>
                  <a:lnTo>
                    <a:pt x="2524898" y="884666"/>
                  </a:lnTo>
                  <a:lnTo>
                    <a:pt x="2528905" y="884666"/>
                  </a:lnTo>
                  <a:lnTo>
                    <a:pt x="2528905" y="886438"/>
                  </a:lnTo>
                  <a:lnTo>
                    <a:pt x="2530050" y="886438"/>
                  </a:lnTo>
                  <a:lnTo>
                    <a:pt x="2530050" y="889589"/>
                  </a:lnTo>
                  <a:lnTo>
                    <a:pt x="2535202" y="889589"/>
                  </a:lnTo>
                  <a:lnTo>
                    <a:pt x="2535202" y="891361"/>
                  </a:lnTo>
                  <a:lnTo>
                    <a:pt x="2536156" y="891361"/>
                  </a:lnTo>
                  <a:lnTo>
                    <a:pt x="2537301" y="891361"/>
                  </a:lnTo>
                  <a:lnTo>
                    <a:pt x="2537301" y="892936"/>
                  </a:lnTo>
                  <a:lnTo>
                    <a:pt x="2538255" y="892936"/>
                  </a:lnTo>
                  <a:lnTo>
                    <a:pt x="2539399" y="892936"/>
                  </a:lnTo>
                  <a:lnTo>
                    <a:pt x="2540353" y="892936"/>
                  </a:lnTo>
                  <a:lnTo>
                    <a:pt x="2544551" y="892936"/>
                  </a:lnTo>
                  <a:lnTo>
                    <a:pt x="2544551" y="894708"/>
                  </a:lnTo>
                  <a:lnTo>
                    <a:pt x="2547604" y="894708"/>
                  </a:lnTo>
                  <a:lnTo>
                    <a:pt x="2551802" y="894708"/>
                  </a:lnTo>
                  <a:lnTo>
                    <a:pt x="2551802" y="896283"/>
                  </a:lnTo>
                  <a:lnTo>
                    <a:pt x="2556953" y="896283"/>
                  </a:lnTo>
                  <a:lnTo>
                    <a:pt x="2557907" y="896283"/>
                  </a:lnTo>
                  <a:lnTo>
                    <a:pt x="2563250" y="896283"/>
                  </a:lnTo>
                  <a:lnTo>
                    <a:pt x="2564204" y="896283"/>
                  </a:lnTo>
                  <a:lnTo>
                    <a:pt x="2568401" y="896283"/>
                  </a:lnTo>
                  <a:lnTo>
                    <a:pt x="2576606" y="896283"/>
                  </a:lnTo>
                  <a:lnTo>
                    <a:pt x="2580804" y="896283"/>
                  </a:lnTo>
                  <a:lnTo>
                    <a:pt x="2581758" y="896283"/>
                  </a:lnTo>
                  <a:lnTo>
                    <a:pt x="2592252" y="896283"/>
                  </a:lnTo>
                  <a:lnTo>
                    <a:pt x="2601601" y="896283"/>
                  </a:lnTo>
                  <a:lnTo>
                    <a:pt x="2601601" y="898055"/>
                  </a:lnTo>
                  <a:lnTo>
                    <a:pt x="2602555" y="898055"/>
                  </a:lnTo>
                  <a:lnTo>
                    <a:pt x="2603509" y="898055"/>
                  </a:lnTo>
                  <a:lnTo>
                    <a:pt x="2604654" y="898055"/>
                  </a:lnTo>
                  <a:lnTo>
                    <a:pt x="2608852" y="898055"/>
                  </a:lnTo>
                  <a:lnTo>
                    <a:pt x="2608852" y="899630"/>
                  </a:lnTo>
                  <a:lnTo>
                    <a:pt x="2610760" y="899630"/>
                  </a:lnTo>
                  <a:lnTo>
                    <a:pt x="2611905" y="899630"/>
                  </a:lnTo>
                  <a:lnTo>
                    <a:pt x="2612859" y="899630"/>
                  </a:lnTo>
                  <a:lnTo>
                    <a:pt x="2614003" y="899630"/>
                  </a:lnTo>
                  <a:lnTo>
                    <a:pt x="2621254" y="899630"/>
                  </a:lnTo>
                  <a:lnTo>
                    <a:pt x="2621254" y="901403"/>
                  </a:lnTo>
                  <a:lnTo>
                    <a:pt x="2625261" y="901403"/>
                  </a:lnTo>
                  <a:lnTo>
                    <a:pt x="2633656" y="901403"/>
                  </a:lnTo>
                  <a:lnTo>
                    <a:pt x="2633656" y="904947"/>
                  </a:lnTo>
                  <a:lnTo>
                    <a:pt x="2638808" y="904947"/>
                  </a:lnTo>
                  <a:lnTo>
                    <a:pt x="2638808" y="906522"/>
                  </a:lnTo>
                  <a:lnTo>
                    <a:pt x="2639762" y="906522"/>
                  </a:lnTo>
                  <a:lnTo>
                    <a:pt x="2643960" y="906522"/>
                  </a:lnTo>
                  <a:lnTo>
                    <a:pt x="2645104" y="906522"/>
                  </a:lnTo>
                  <a:lnTo>
                    <a:pt x="2648157" y="906522"/>
                  </a:lnTo>
                  <a:lnTo>
                    <a:pt x="2650256" y="906522"/>
                  </a:lnTo>
                  <a:lnTo>
                    <a:pt x="2650256" y="908294"/>
                  </a:lnTo>
                  <a:lnTo>
                    <a:pt x="2652355" y="908294"/>
                  </a:lnTo>
                  <a:lnTo>
                    <a:pt x="2654454" y="908294"/>
                  </a:lnTo>
                  <a:lnTo>
                    <a:pt x="2657507" y="908294"/>
                  </a:lnTo>
                  <a:lnTo>
                    <a:pt x="2663612" y="908294"/>
                  </a:lnTo>
                  <a:lnTo>
                    <a:pt x="2664757" y="908294"/>
                  </a:lnTo>
                  <a:lnTo>
                    <a:pt x="2672962" y="908294"/>
                  </a:lnTo>
                  <a:lnTo>
                    <a:pt x="2680212" y="908294"/>
                  </a:lnTo>
                  <a:lnTo>
                    <a:pt x="2680212" y="910066"/>
                  </a:lnTo>
                  <a:lnTo>
                    <a:pt x="2695858" y="910066"/>
                  </a:lnTo>
                  <a:lnTo>
                    <a:pt x="2695858" y="911838"/>
                  </a:lnTo>
                  <a:lnTo>
                    <a:pt x="2700056" y="911838"/>
                  </a:lnTo>
                  <a:lnTo>
                    <a:pt x="2712458" y="911838"/>
                  </a:lnTo>
                  <a:lnTo>
                    <a:pt x="2712458" y="913610"/>
                  </a:lnTo>
                  <a:lnTo>
                    <a:pt x="2717610" y="913610"/>
                  </a:lnTo>
                  <a:lnTo>
                    <a:pt x="2717610" y="915382"/>
                  </a:lnTo>
                  <a:lnTo>
                    <a:pt x="2720662" y="915382"/>
                  </a:lnTo>
                  <a:lnTo>
                    <a:pt x="2721616" y="915382"/>
                  </a:lnTo>
                  <a:lnTo>
                    <a:pt x="2730966" y="915382"/>
                  </a:lnTo>
                  <a:lnTo>
                    <a:pt x="2732111" y="915382"/>
                  </a:lnTo>
                  <a:lnTo>
                    <a:pt x="2732111" y="916958"/>
                  </a:lnTo>
                  <a:lnTo>
                    <a:pt x="2733065" y="916958"/>
                  </a:lnTo>
                  <a:lnTo>
                    <a:pt x="2737262" y="916958"/>
                  </a:lnTo>
                  <a:lnTo>
                    <a:pt x="2739361" y="916958"/>
                  </a:lnTo>
                  <a:lnTo>
                    <a:pt x="2739361" y="918730"/>
                  </a:lnTo>
                  <a:lnTo>
                    <a:pt x="2745467" y="918730"/>
                  </a:lnTo>
                  <a:lnTo>
                    <a:pt x="2746612" y="918730"/>
                  </a:lnTo>
                  <a:lnTo>
                    <a:pt x="2751763" y="918730"/>
                  </a:lnTo>
                  <a:lnTo>
                    <a:pt x="2753862" y="918730"/>
                  </a:lnTo>
                  <a:lnTo>
                    <a:pt x="2753862" y="920502"/>
                  </a:lnTo>
                  <a:lnTo>
                    <a:pt x="2755961" y="920502"/>
                  </a:lnTo>
                  <a:lnTo>
                    <a:pt x="2759014" y="920502"/>
                  </a:lnTo>
                  <a:lnTo>
                    <a:pt x="2764166" y="920502"/>
                  </a:lnTo>
                  <a:lnTo>
                    <a:pt x="2764166" y="922274"/>
                  </a:lnTo>
                  <a:lnTo>
                    <a:pt x="2769317" y="922274"/>
                  </a:lnTo>
                  <a:lnTo>
                    <a:pt x="2775614" y="922274"/>
                  </a:lnTo>
                  <a:lnTo>
                    <a:pt x="2779811" y="922274"/>
                  </a:lnTo>
                  <a:lnTo>
                    <a:pt x="2783818" y="922274"/>
                  </a:lnTo>
                  <a:lnTo>
                    <a:pt x="2783818" y="924243"/>
                  </a:lnTo>
                  <a:lnTo>
                    <a:pt x="2787062" y="924243"/>
                  </a:lnTo>
                  <a:lnTo>
                    <a:pt x="2787062" y="926015"/>
                  </a:lnTo>
                  <a:lnTo>
                    <a:pt x="2795457" y="926015"/>
                  </a:lnTo>
                  <a:lnTo>
                    <a:pt x="2795457" y="927787"/>
                  </a:lnTo>
                  <a:lnTo>
                    <a:pt x="2796411" y="927787"/>
                  </a:lnTo>
                  <a:lnTo>
                    <a:pt x="2796411" y="929559"/>
                  </a:lnTo>
                  <a:lnTo>
                    <a:pt x="2797365" y="929559"/>
                  </a:lnTo>
                  <a:lnTo>
                    <a:pt x="2799464" y="929559"/>
                  </a:lnTo>
                  <a:lnTo>
                    <a:pt x="2802708" y="929559"/>
                  </a:lnTo>
                  <a:lnTo>
                    <a:pt x="2806715" y="929559"/>
                  </a:lnTo>
                  <a:lnTo>
                    <a:pt x="2807860" y="929559"/>
                  </a:lnTo>
                  <a:lnTo>
                    <a:pt x="2811867" y="929559"/>
                  </a:lnTo>
                  <a:lnTo>
                    <a:pt x="2811867" y="931331"/>
                  </a:lnTo>
                  <a:lnTo>
                    <a:pt x="2813965" y="931331"/>
                  </a:lnTo>
                  <a:lnTo>
                    <a:pt x="2813965" y="933103"/>
                  </a:lnTo>
                  <a:lnTo>
                    <a:pt x="2815110" y="933103"/>
                  </a:lnTo>
                  <a:lnTo>
                    <a:pt x="2815110" y="934875"/>
                  </a:lnTo>
                  <a:lnTo>
                    <a:pt x="2821216" y="934875"/>
                  </a:lnTo>
                  <a:lnTo>
                    <a:pt x="2821216" y="936647"/>
                  </a:lnTo>
                  <a:lnTo>
                    <a:pt x="2823315" y="936647"/>
                  </a:lnTo>
                  <a:lnTo>
                    <a:pt x="2823315" y="940389"/>
                  </a:lnTo>
                  <a:lnTo>
                    <a:pt x="2824269" y="940389"/>
                  </a:lnTo>
                  <a:lnTo>
                    <a:pt x="2833809" y="940389"/>
                  </a:lnTo>
                  <a:lnTo>
                    <a:pt x="2838961" y="940389"/>
                  </a:lnTo>
                  <a:lnTo>
                    <a:pt x="2844112" y="940389"/>
                  </a:lnTo>
                  <a:lnTo>
                    <a:pt x="2844112" y="942161"/>
                  </a:lnTo>
                  <a:lnTo>
                    <a:pt x="2846211" y="942161"/>
                  </a:lnTo>
                  <a:lnTo>
                    <a:pt x="2846211" y="943933"/>
                  </a:lnTo>
                  <a:lnTo>
                    <a:pt x="2850218" y="943933"/>
                  </a:lnTo>
                  <a:lnTo>
                    <a:pt x="2854416" y="943933"/>
                  </a:lnTo>
                  <a:lnTo>
                    <a:pt x="2854416" y="945705"/>
                  </a:lnTo>
                  <a:lnTo>
                    <a:pt x="2855370" y="945705"/>
                  </a:lnTo>
                  <a:lnTo>
                    <a:pt x="2855370" y="947674"/>
                  </a:lnTo>
                  <a:lnTo>
                    <a:pt x="2865864" y="947674"/>
                  </a:lnTo>
                  <a:lnTo>
                    <a:pt x="2867962" y="947674"/>
                  </a:lnTo>
                  <a:lnTo>
                    <a:pt x="2867962" y="949446"/>
                  </a:lnTo>
                  <a:lnTo>
                    <a:pt x="2870061" y="949446"/>
                  </a:lnTo>
                  <a:lnTo>
                    <a:pt x="2870061" y="951218"/>
                  </a:lnTo>
                  <a:lnTo>
                    <a:pt x="2871015" y="951218"/>
                  </a:lnTo>
                  <a:lnTo>
                    <a:pt x="2874068" y="951218"/>
                  </a:lnTo>
                  <a:lnTo>
                    <a:pt x="2875213" y="951218"/>
                  </a:lnTo>
                  <a:lnTo>
                    <a:pt x="2875213" y="953187"/>
                  </a:lnTo>
                  <a:lnTo>
                    <a:pt x="2880365" y="953187"/>
                  </a:lnTo>
                  <a:lnTo>
                    <a:pt x="2880365" y="954959"/>
                  </a:lnTo>
                  <a:lnTo>
                    <a:pt x="2882464" y="954959"/>
                  </a:lnTo>
                  <a:lnTo>
                    <a:pt x="2883418" y="954959"/>
                  </a:lnTo>
                  <a:lnTo>
                    <a:pt x="2884562" y="954959"/>
                  </a:lnTo>
                  <a:lnTo>
                    <a:pt x="2885517" y="954959"/>
                  </a:lnTo>
                  <a:lnTo>
                    <a:pt x="2885517" y="956731"/>
                  </a:lnTo>
                  <a:lnTo>
                    <a:pt x="2891813" y="956731"/>
                  </a:lnTo>
                  <a:lnTo>
                    <a:pt x="2892767" y="956731"/>
                  </a:lnTo>
                  <a:lnTo>
                    <a:pt x="2895820" y="956731"/>
                  </a:lnTo>
                  <a:lnTo>
                    <a:pt x="2897919" y="956731"/>
                  </a:lnTo>
                  <a:lnTo>
                    <a:pt x="2897919" y="958700"/>
                  </a:lnTo>
                  <a:lnTo>
                    <a:pt x="2900017" y="958700"/>
                  </a:lnTo>
                  <a:lnTo>
                    <a:pt x="2900017" y="960472"/>
                  </a:lnTo>
                  <a:lnTo>
                    <a:pt x="2902116" y="960472"/>
                  </a:lnTo>
                  <a:lnTo>
                    <a:pt x="2903070" y="960472"/>
                  </a:lnTo>
                  <a:lnTo>
                    <a:pt x="2903070" y="962441"/>
                  </a:lnTo>
                  <a:lnTo>
                    <a:pt x="2911465" y="962441"/>
                  </a:lnTo>
                  <a:lnTo>
                    <a:pt x="2911465" y="964213"/>
                  </a:lnTo>
                  <a:lnTo>
                    <a:pt x="2912420" y="964213"/>
                  </a:lnTo>
                  <a:lnTo>
                    <a:pt x="2921769" y="964213"/>
                  </a:lnTo>
                  <a:lnTo>
                    <a:pt x="2928066" y="964213"/>
                  </a:lnTo>
                  <a:lnTo>
                    <a:pt x="2928066" y="965985"/>
                  </a:lnTo>
                  <a:lnTo>
                    <a:pt x="2931118" y="965985"/>
                  </a:lnTo>
                  <a:lnTo>
                    <a:pt x="2935316" y="965985"/>
                  </a:lnTo>
                  <a:lnTo>
                    <a:pt x="2935316" y="967954"/>
                  </a:lnTo>
                  <a:lnTo>
                    <a:pt x="2937415" y="967954"/>
                  </a:lnTo>
                  <a:lnTo>
                    <a:pt x="2938369" y="967954"/>
                  </a:lnTo>
                  <a:lnTo>
                    <a:pt x="2941422" y="967954"/>
                  </a:lnTo>
                  <a:lnTo>
                    <a:pt x="2943521" y="967954"/>
                  </a:lnTo>
                  <a:lnTo>
                    <a:pt x="2943521" y="969726"/>
                  </a:lnTo>
                  <a:lnTo>
                    <a:pt x="2944665" y="969726"/>
                  </a:lnTo>
                  <a:lnTo>
                    <a:pt x="2950771" y="969726"/>
                  </a:lnTo>
                  <a:lnTo>
                    <a:pt x="2952870" y="969726"/>
                  </a:lnTo>
                  <a:lnTo>
                    <a:pt x="2953824" y="969726"/>
                  </a:lnTo>
                  <a:lnTo>
                    <a:pt x="2953824" y="971695"/>
                  </a:lnTo>
                  <a:lnTo>
                    <a:pt x="2954969" y="971695"/>
                  </a:lnTo>
                  <a:lnTo>
                    <a:pt x="2958022" y="971695"/>
                  </a:lnTo>
                  <a:lnTo>
                    <a:pt x="2958022" y="975437"/>
                  </a:lnTo>
                  <a:lnTo>
                    <a:pt x="2960120" y="975437"/>
                  </a:lnTo>
                  <a:lnTo>
                    <a:pt x="2960120" y="977406"/>
                  </a:lnTo>
                  <a:lnTo>
                    <a:pt x="2967371" y="977406"/>
                  </a:lnTo>
                  <a:lnTo>
                    <a:pt x="2967371" y="979178"/>
                  </a:lnTo>
                  <a:lnTo>
                    <a:pt x="2969470" y="979178"/>
                  </a:lnTo>
                  <a:lnTo>
                    <a:pt x="2971569" y="979178"/>
                  </a:lnTo>
                  <a:lnTo>
                    <a:pt x="2973668" y="979178"/>
                  </a:lnTo>
                  <a:lnTo>
                    <a:pt x="2974622" y="979178"/>
                  </a:lnTo>
                  <a:lnTo>
                    <a:pt x="2975766" y="979178"/>
                  </a:lnTo>
                  <a:lnTo>
                    <a:pt x="2979773" y="979178"/>
                  </a:lnTo>
                  <a:lnTo>
                    <a:pt x="2979773" y="983116"/>
                  </a:lnTo>
                  <a:lnTo>
                    <a:pt x="2989123" y="983116"/>
                  </a:lnTo>
                  <a:lnTo>
                    <a:pt x="2992366" y="983116"/>
                  </a:lnTo>
                  <a:lnTo>
                    <a:pt x="2992366" y="985085"/>
                  </a:lnTo>
                  <a:lnTo>
                    <a:pt x="3000571" y="985085"/>
                  </a:lnTo>
                  <a:lnTo>
                    <a:pt x="3003623" y="985085"/>
                  </a:lnTo>
                  <a:lnTo>
                    <a:pt x="3003623" y="986857"/>
                  </a:lnTo>
                  <a:lnTo>
                    <a:pt x="3009920" y="986857"/>
                  </a:lnTo>
                  <a:lnTo>
                    <a:pt x="3018125" y="986857"/>
                  </a:lnTo>
                  <a:lnTo>
                    <a:pt x="3018125" y="988826"/>
                  </a:lnTo>
                  <a:lnTo>
                    <a:pt x="3027474" y="988826"/>
                  </a:lnTo>
                  <a:lnTo>
                    <a:pt x="3027474" y="990795"/>
                  </a:lnTo>
                  <a:lnTo>
                    <a:pt x="3033770" y="990795"/>
                  </a:lnTo>
                  <a:lnTo>
                    <a:pt x="3033770" y="992567"/>
                  </a:lnTo>
                  <a:lnTo>
                    <a:pt x="3036823" y="992567"/>
                  </a:lnTo>
                  <a:lnTo>
                    <a:pt x="3036823" y="994536"/>
                  </a:lnTo>
                  <a:lnTo>
                    <a:pt x="3037777" y="994536"/>
                  </a:lnTo>
                  <a:lnTo>
                    <a:pt x="3037777" y="996505"/>
                  </a:lnTo>
                  <a:lnTo>
                    <a:pt x="3048272" y="996505"/>
                  </a:lnTo>
                  <a:lnTo>
                    <a:pt x="3062773" y="996505"/>
                  </a:lnTo>
                  <a:lnTo>
                    <a:pt x="3066970" y="996505"/>
                  </a:lnTo>
                  <a:lnTo>
                    <a:pt x="3066970" y="998474"/>
                  </a:lnTo>
                  <a:lnTo>
                    <a:pt x="3070023" y="998474"/>
                  </a:lnTo>
                  <a:lnTo>
                    <a:pt x="3070977" y="998474"/>
                  </a:lnTo>
                  <a:lnTo>
                    <a:pt x="3070977" y="1000443"/>
                  </a:lnTo>
                  <a:lnTo>
                    <a:pt x="3076320" y="1000443"/>
                  </a:lnTo>
                  <a:lnTo>
                    <a:pt x="3079372" y="1000443"/>
                  </a:lnTo>
                  <a:lnTo>
                    <a:pt x="3086623" y="1000443"/>
                  </a:lnTo>
                  <a:lnTo>
                    <a:pt x="3086623" y="1002215"/>
                  </a:lnTo>
                  <a:lnTo>
                    <a:pt x="3088722" y="1002215"/>
                  </a:lnTo>
                  <a:lnTo>
                    <a:pt x="3092729" y="1002215"/>
                  </a:lnTo>
                  <a:lnTo>
                    <a:pt x="3099979" y="1002215"/>
                  </a:lnTo>
                  <a:lnTo>
                    <a:pt x="3099979" y="1004184"/>
                  </a:lnTo>
                  <a:lnTo>
                    <a:pt x="3105131" y="1004184"/>
                  </a:lnTo>
                  <a:lnTo>
                    <a:pt x="3108374" y="1004184"/>
                  </a:lnTo>
                  <a:lnTo>
                    <a:pt x="3108374" y="1006153"/>
                  </a:lnTo>
                  <a:lnTo>
                    <a:pt x="3111427" y="1006153"/>
                  </a:lnTo>
                  <a:lnTo>
                    <a:pt x="3113526" y="1006153"/>
                  </a:lnTo>
                  <a:lnTo>
                    <a:pt x="3117724" y="1006153"/>
                  </a:lnTo>
                  <a:lnTo>
                    <a:pt x="3118678" y="1006153"/>
                  </a:lnTo>
                  <a:lnTo>
                    <a:pt x="3119823" y="1006153"/>
                  </a:lnTo>
                  <a:lnTo>
                    <a:pt x="3123830" y="1006153"/>
                  </a:lnTo>
                  <a:lnTo>
                    <a:pt x="3124974" y="1006153"/>
                  </a:lnTo>
                  <a:lnTo>
                    <a:pt x="3127073" y="1006153"/>
                  </a:lnTo>
                  <a:lnTo>
                    <a:pt x="3127073" y="1008122"/>
                  </a:lnTo>
                  <a:lnTo>
                    <a:pt x="3128981" y="1008122"/>
                  </a:lnTo>
                  <a:lnTo>
                    <a:pt x="3128981" y="1010091"/>
                  </a:lnTo>
                  <a:lnTo>
                    <a:pt x="3135278" y="1010091"/>
                  </a:lnTo>
                  <a:lnTo>
                    <a:pt x="3137377" y="1010091"/>
                  </a:lnTo>
                  <a:lnTo>
                    <a:pt x="3137377" y="1012060"/>
                  </a:lnTo>
                  <a:lnTo>
                    <a:pt x="3140429" y="1012060"/>
                  </a:lnTo>
                  <a:lnTo>
                    <a:pt x="3140429" y="1014029"/>
                  </a:lnTo>
                  <a:lnTo>
                    <a:pt x="3147680" y="1014029"/>
                  </a:lnTo>
                  <a:lnTo>
                    <a:pt x="3147680" y="1015998"/>
                  </a:lnTo>
                  <a:lnTo>
                    <a:pt x="3148825" y="1015998"/>
                  </a:lnTo>
                  <a:lnTo>
                    <a:pt x="3150924" y="1015998"/>
                  </a:lnTo>
                  <a:lnTo>
                    <a:pt x="3151878" y="1015998"/>
                  </a:lnTo>
                  <a:lnTo>
                    <a:pt x="3154931" y="1015998"/>
                  </a:lnTo>
                  <a:lnTo>
                    <a:pt x="3154931" y="1017967"/>
                  </a:lnTo>
                  <a:lnTo>
                    <a:pt x="3160082" y="1017967"/>
                  </a:lnTo>
                  <a:lnTo>
                    <a:pt x="3160082" y="1020133"/>
                  </a:lnTo>
                  <a:lnTo>
                    <a:pt x="3165234" y="1020133"/>
                  </a:lnTo>
                  <a:lnTo>
                    <a:pt x="3166379" y="1020133"/>
                  </a:lnTo>
                  <a:lnTo>
                    <a:pt x="3168477" y="1020133"/>
                  </a:lnTo>
                  <a:lnTo>
                    <a:pt x="3168477" y="1022102"/>
                  </a:lnTo>
                  <a:lnTo>
                    <a:pt x="3169431" y="1022102"/>
                  </a:lnTo>
                  <a:lnTo>
                    <a:pt x="3170576" y="1022102"/>
                  </a:lnTo>
                  <a:lnTo>
                    <a:pt x="3173629" y="1022102"/>
                  </a:lnTo>
                  <a:lnTo>
                    <a:pt x="3175728" y="1022102"/>
                  </a:lnTo>
                  <a:lnTo>
                    <a:pt x="3175728" y="1024070"/>
                  </a:lnTo>
                  <a:lnTo>
                    <a:pt x="3177827" y="1024070"/>
                  </a:lnTo>
                  <a:lnTo>
                    <a:pt x="3180880" y="1024070"/>
                  </a:lnTo>
                  <a:lnTo>
                    <a:pt x="3180880" y="1026040"/>
                  </a:lnTo>
                  <a:lnTo>
                    <a:pt x="3183933" y="1026040"/>
                  </a:lnTo>
                  <a:lnTo>
                    <a:pt x="3189084" y="1026040"/>
                  </a:lnTo>
                  <a:lnTo>
                    <a:pt x="3197480" y="1026040"/>
                  </a:lnTo>
                  <a:lnTo>
                    <a:pt x="3197480" y="1028205"/>
                  </a:lnTo>
                  <a:lnTo>
                    <a:pt x="3198434" y="1028205"/>
                  </a:lnTo>
                  <a:lnTo>
                    <a:pt x="3200532" y="1028205"/>
                  </a:lnTo>
                  <a:lnTo>
                    <a:pt x="3201677" y="1028205"/>
                  </a:lnTo>
                  <a:lnTo>
                    <a:pt x="3203585" y="1028205"/>
                  </a:lnTo>
                  <a:lnTo>
                    <a:pt x="3204730" y="1028205"/>
                  </a:lnTo>
                  <a:lnTo>
                    <a:pt x="3217132" y="1028205"/>
                  </a:lnTo>
                  <a:lnTo>
                    <a:pt x="3218277" y="1028205"/>
                  </a:lnTo>
                  <a:lnTo>
                    <a:pt x="3218277" y="1030174"/>
                  </a:lnTo>
                  <a:lnTo>
                    <a:pt x="3220185" y="1030174"/>
                  </a:lnTo>
                  <a:lnTo>
                    <a:pt x="3221330" y="1030174"/>
                  </a:lnTo>
                  <a:lnTo>
                    <a:pt x="3225528" y="1030174"/>
                  </a:lnTo>
                  <a:lnTo>
                    <a:pt x="3225528" y="1032143"/>
                  </a:lnTo>
                  <a:lnTo>
                    <a:pt x="3229535" y="1032143"/>
                  </a:lnTo>
                  <a:lnTo>
                    <a:pt x="3234877" y="1032143"/>
                  </a:lnTo>
                  <a:lnTo>
                    <a:pt x="3236785" y="1032143"/>
                  </a:lnTo>
                  <a:lnTo>
                    <a:pt x="3236785" y="1034309"/>
                  </a:lnTo>
                  <a:lnTo>
                    <a:pt x="3237930" y="1034309"/>
                  </a:lnTo>
                  <a:lnTo>
                    <a:pt x="3240029" y="1034309"/>
                  </a:lnTo>
                  <a:lnTo>
                    <a:pt x="3240029" y="1036278"/>
                  </a:lnTo>
                  <a:lnTo>
                    <a:pt x="3243081" y="1036278"/>
                  </a:lnTo>
                  <a:lnTo>
                    <a:pt x="3250332" y="1036278"/>
                  </a:lnTo>
                  <a:lnTo>
                    <a:pt x="3250332" y="1038444"/>
                  </a:lnTo>
                  <a:lnTo>
                    <a:pt x="3251286" y="1038444"/>
                  </a:lnTo>
                  <a:lnTo>
                    <a:pt x="3251286" y="1040413"/>
                  </a:lnTo>
                  <a:lnTo>
                    <a:pt x="3258727" y="1040413"/>
                  </a:lnTo>
                  <a:lnTo>
                    <a:pt x="3258727" y="1042579"/>
                  </a:lnTo>
                  <a:lnTo>
                    <a:pt x="3260635" y="1042579"/>
                  </a:lnTo>
                  <a:lnTo>
                    <a:pt x="3263879" y="1042579"/>
                  </a:lnTo>
                  <a:lnTo>
                    <a:pt x="3264833" y="1042579"/>
                  </a:lnTo>
                  <a:lnTo>
                    <a:pt x="3268077" y="1042579"/>
                  </a:lnTo>
                  <a:lnTo>
                    <a:pt x="3280479" y="1042579"/>
                  </a:lnTo>
                  <a:lnTo>
                    <a:pt x="3281433" y="1042579"/>
                  </a:lnTo>
                  <a:lnTo>
                    <a:pt x="3283532" y="1042579"/>
                  </a:lnTo>
                  <a:lnTo>
                    <a:pt x="3283532" y="1044548"/>
                  </a:lnTo>
                  <a:lnTo>
                    <a:pt x="3285631" y="1044548"/>
                  </a:lnTo>
                  <a:lnTo>
                    <a:pt x="3290782" y="1044548"/>
                  </a:lnTo>
                  <a:lnTo>
                    <a:pt x="3297079" y="1044548"/>
                  </a:lnTo>
                  <a:lnTo>
                    <a:pt x="3300132" y="1044548"/>
                  </a:lnTo>
                  <a:lnTo>
                    <a:pt x="3304329" y="1044548"/>
                  </a:lnTo>
                  <a:lnTo>
                    <a:pt x="3304329" y="1046714"/>
                  </a:lnTo>
                  <a:lnTo>
                    <a:pt x="3308336" y="1046714"/>
                  </a:lnTo>
                  <a:lnTo>
                    <a:pt x="3314633" y="1046714"/>
                  </a:lnTo>
                  <a:lnTo>
                    <a:pt x="3314633" y="1048880"/>
                  </a:lnTo>
                  <a:lnTo>
                    <a:pt x="3319784" y="1048880"/>
                  </a:lnTo>
                  <a:lnTo>
                    <a:pt x="3319784" y="1051046"/>
                  </a:lnTo>
                  <a:lnTo>
                    <a:pt x="3320929" y="1051046"/>
                  </a:lnTo>
                  <a:lnTo>
                    <a:pt x="3322837" y="1051046"/>
                  </a:lnTo>
                  <a:lnTo>
                    <a:pt x="3323982" y="1051046"/>
                  </a:lnTo>
                  <a:lnTo>
                    <a:pt x="3323982" y="1053015"/>
                  </a:lnTo>
                  <a:lnTo>
                    <a:pt x="3324936" y="1053015"/>
                  </a:lnTo>
                  <a:lnTo>
                    <a:pt x="3324936" y="1055181"/>
                  </a:lnTo>
                  <a:lnTo>
                    <a:pt x="3326081" y="1055181"/>
                  </a:lnTo>
                  <a:lnTo>
                    <a:pt x="3326081" y="1057346"/>
                  </a:lnTo>
                  <a:lnTo>
                    <a:pt x="3327035" y="1057346"/>
                  </a:lnTo>
                  <a:lnTo>
                    <a:pt x="3329134" y="1057346"/>
                  </a:lnTo>
                  <a:lnTo>
                    <a:pt x="3329134" y="1059512"/>
                  </a:lnTo>
                  <a:lnTo>
                    <a:pt x="3332187" y="1059512"/>
                  </a:lnTo>
                  <a:lnTo>
                    <a:pt x="3334285" y="1059512"/>
                  </a:lnTo>
                  <a:lnTo>
                    <a:pt x="3335430" y="1059512"/>
                  </a:lnTo>
                  <a:lnTo>
                    <a:pt x="3341536" y="1059512"/>
                  </a:lnTo>
                  <a:lnTo>
                    <a:pt x="3341536" y="1061678"/>
                  </a:lnTo>
                  <a:lnTo>
                    <a:pt x="3350885" y="1061678"/>
                  </a:lnTo>
                  <a:lnTo>
                    <a:pt x="3352984" y="1061678"/>
                  </a:lnTo>
                  <a:lnTo>
                    <a:pt x="3353938" y="1061678"/>
                  </a:lnTo>
                  <a:lnTo>
                    <a:pt x="3353938" y="1063844"/>
                  </a:lnTo>
                  <a:lnTo>
                    <a:pt x="3359281" y="1063844"/>
                  </a:lnTo>
                  <a:lnTo>
                    <a:pt x="3359281" y="1066010"/>
                  </a:lnTo>
                  <a:lnTo>
                    <a:pt x="3362333" y="1066010"/>
                  </a:lnTo>
                  <a:lnTo>
                    <a:pt x="3369584" y="1066010"/>
                  </a:lnTo>
                  <a:lnTo>
                    <a:pt x="3369584" y="1068176"/>
                  </a:lnTo>
                  <a:lnTo>
                    <a:pt x="3374736" y="1068176"/>
                  </a:lnTo>
                  <a:lnTo>
                    <a:pt x="3379887" y="1068176"/>
                  </a:lnTo>
                  <a:lnTo>
                    <a:pt x="3388283" y="1068176"/>
                  </a:lnTo>
                  <a:lnTo>
                    <a:pt x="3391336" y="1068176"/>
                  </a:lnTo>
                  <a:lnTo>
                    <a:pt x="3391336" y="1072508"/>
                  </a:lnTo>
                  <a:lnTo>
                    <a:pt x="3392290" y="1072508"/>
                  </a:lnTo>
                  <a:lnTo>
                    <a:pt x="3392290" y="1074674"/>
                  </a:lnTo>
                  <a:lnTo>
                    <a:pt x="3393434" y="1074674"/>
                  </a:lnTo>
                  <a:lnTo>
                    <a:pt x="3393434" y="1076839"/>
                  </a:lnTo>
                  <a:lnTo>
                    <a:pt x="3396487" y="1076839"/>
                  </a:lnTo>
                  <a:lnTo>
                    <a:pt x="3398586" y="1076839"/>
                  </a:lnTo>
                  <a:lnTo>
                    <a:pt x="3398586" y="1079005"/>
                  </a:lnTo>
                  <a:lnTo>
                    <a:pt x="3400685" y="1079005"/>
                  </a:lnTo>
                  <a:lnTo>
                    <a:pt x="3400685" y="1081368"/>
                  </a:lnTo>
                  <a:lnTo>
                    <a:pt x="3404882" y="1081368"/>
                  </a:lnTo>
                  <a:lnTo>
                    <a:pt x="3415186" y="1081368"/>
                  </a:lnTo>
                  <a:lnTo>
                    <a:pt x="3421292" y="1081368"/>
                  </a:lnTo>
                  <a:lnTo>
                    <a:pt x="3424535" y="1081368"/>
                  </a:lnTo>
                  <a:lnTo>
                    <a:pt x="3426634" y="1081368"/>
                  </a:lnTo>
                  <a:lnTo>
                    <a:pt x="3435984" y="1081368"/>
                  </a:lnTo>
                  <a:lnTo>
                    <a:pt x="3441135" y="1081368"/>
                  </a:lnTo>
                  <a:lnTo>
                    <a:pt x="3441135" y="1083534"/>
                  </a:lnTo>
                  <a:lnTo>
                    <a:pt x="3443043" y="1083534"/>
                  </a:lnTo>
                  <a:lnTo>
                    <a:pt x="3451439" y="1083534"/>
                  </a:lnTo>
                  <a:lnTo>
                    <a:pt x="3451439" y="1085897"/>
                  </a:lnTo>
                  <a:lnTo>
                    <a:pt x="3464986" y="1085897"/>
                  </a:lnTo>
                  <a:lnTo>
                    <a:pt x="3474144" y="1085897"/>
                  </a:lnTo>
                  <a:lnTo>
                    <a:pt x="3474144" y="1088063"/>
                  </a:lnTo>
                  <a:lnTo>
                    <a:pt x="3477388" y="1088063"/>
                  </a:lnTo>
                  <a:lnTo>
                    <a:pt x="3478342" y="1088063"/>
                  </a:lnTo>
                  <a:lnTo>
                    <a:pt x="3479487" y="1088063"/>
                  </a:lnTo>
                  <a:lnTo>
                    <a:pt x="3488836" y="1088063"/>
                  </a:lnTo>
                  <a:lnTo>
                    <a:pt x="3497995" y="1088063"/>
                  </a:lnTo>
                  <a:lnTo>
                    <a:pt x="3509443" y="1088063"/>
                  </a:lnTo>
                  <a:lnTo>
                    <a:pt x="3509443" y="1090229"/>
                  </a:lnTo>
                  <a:lnTo>
                    <a:pt x="3512495" y="1090229"/>
                  </a:lnTo>
                  <a:lnTo>
                    <a:pt x="3513641" y="1090229"/>
                  </a:lnTo>
                  <a:lnTo>
                    <a:pt x="3517838" y="1090229"/>
                  </a:lnTo>
                  <a:lnTo>
                    <a:pt x="3518792" y="1090229"/>
                  </a:lnTo>
                  <a:lnTo>
                    <a:pt x="3519937" y="1090229"/>
                  </a:lnTo>
                  <a:lnTo>
                    <a:pt x="3521845" y="1090229"/>
                  </a:lnTo>
                  <a:lnTo>
                    <a:pt x="3525089" y="1090229"/>
                  </a:lnTo>
                  <a:lnTo>
                    <a:pt x="3533293" y="1090229"/>
                  </a:lnTo>
                  <a:lnTo>
                    <a:pt x="3533293" y="1092591"/>
                  </a:lnTo>
                  <a:lnTo>
                    <a:pt x="3534438" y="1092591"/>
                  </a:lnTo>
                  <a:lnTo>
                    <a:pt x="3544741" y="1092591"/>
                  </a:lnTo>
                  <a:lnTo>
                    <a:pt x="3545695" y="1092591"/>
                  </a:lnTo>
                  <a:lnTo>
                    <a:pt x="3549893" y="1092591"/>
                  </a:lnTo>
                  <a:lnTo>
                    <a:pt x="3559242" y="1092591"/>
                  </a:lnTo>
                  <a:lnTo>
                    <a:pt x="3561341" y="1092591"/>
                  </a:lnTo>
                  <a:lnTo>
                    <a:pt x="3569546" y="1092591"/>
                  </a:lnTo>
                  <a:lnTo>
                    <a:pt x="3573743" y="1092591"/>
                  </a:lnTo>
                  <a:lnTo>
                    <a:pt x="3573743" y="1094954"/>
                  </a:lnTo>
                  <a:lnTo>
                    <a:pt x="3583093" y="1094954"/>
                  </a:lnTo>
                  <a:lnTo>
                    <a:pt x="3584047" y="1094954"/>
                  </a:lnTo>
                  <a:lnTo>
                    <a:pt x="3584047" y="1097317"/>
                  </a:lnTo>
                  <a:lnTo>
                    <a:pt x="3585192" y="1097317"/>
                  </a:lnTo>
                  <a:lnTo>
                    <a:pt x="3597594" y="1097317"/>
                  </a:lnTo>
                  <a:lnTo>
                    <a:pt x="3599693" y="1097317"/>
                  </a:lnTo>
                  <a:lnTo>
                    <a:pt x="3602746" y="1097317"/>
                  </a:lnTo>
                  <a:lnTo>
                    <a:pt x="3602746" y="1099680"/>
                  </a:lnTo>
                  <a:lnTo>
                    <a:pt x="3609996" y="1099680"/>
                  </a:lnTo>
                  <a:lnTo>
                    <a:pt x="3616292" y="1099680"/>
                  </a:lnTo>
                  <a:lnTo>
                    <a:pt x="3617247" y="1099680"/>
                  </a:lnTo>
                  <a:lnTo>
                    <a:pt x="3617247" y="1102042"/>
                  </a:lnTo>
                  <a:lnTo>
                    <a:pt x="3621444" y="1102042"/>
                  </a:lnTo>
                  <a:lnTo>
                    <a:pt x="3627550" y="1102042"/>
                  </a:lnTo>
                  <a:lnTo>
                    <a:pt x="3629649" y="1102042"/>
                  </a:lnTo>
                  <a:lnTo>
                    <a:pt x="3633846" y="1102042"/>
                  </a:lnTo>
                  <a:lnTo>
                    <a:pt x="3635945" y="1102042"/>
                  </a:lnTo>
                  <a:lnTo>
                    <a:pt x="3635945" y="1104405"/>
                  </a:lnTo>
                  <a:lnTo>
                    <a:pt x="3638998" y="1104405"/>
                  </a:lnTo>
                  <a:lnTo>
                    <a:pt x="3638998" y="1106768"/>
                  </a:lnTo>
                  <a:lnTo>
                    <a:pt x="3642051" y="1106768"/>
                  </a:lnTo>
                  <a:lnTo>
                    <a:pt x="3642051" y="1109328"/>
                  </a:lnTo>
                  <a:lnTo>
                    <a:pt x="3651400" y="1109328"/>
                  </a:lnTo>
                  <a:lnTo>
                    <a:pt x="3653499" y="1109328"/>
                  </a:lnTo>
                  <a:lnTo>
                    <a:pt x="3662848" y="1109328"/>
                  </a:lnTo>
                  <a:lnTo>
                    <a:pt x="3662848" y="1111690"/>
                  </a:lnTo>
                  <a:lnTo>
                    <a:pt x="3672198" y="1111690"/>
                  </a:lnTo>
                  <a:lnTo>
                    <a:pt x="3673152" y="1111690"/>
                  </a:lnTo>
                  <a:lnTo>
                    <a:pt x="3673152" y="1114053"/>
                  </a:lnTo>
                  <a:lnTo>
                    <a:pt x="3683646" y="1114053"/>
                  </a:lnTo>
                  <a:lnTo>
                    <a:pt x="3690897" y="1114053"/>
                  </a:lnTo>
                  <a:lnTo>
                    <a:pt x="3691851" y="1114053"/>
                  </a:lnTo>
                  <a:lnTo>
                    <a:pt x="3692995" y="1114053"/>
                  </a:lnTo>
                  <a:lnTo>
                    <a:pt x="3692995" y="1116613"/>
                  </a:lnTo>
                  <a:lnTo>
                    <a:pt x="3693949" y="1116613"/>
                  </a:lnTo>
                  <a:lnTo>
                    <a:pt x="3693949" y="1118976"/>
                  </a:lnTo>
                  <a:lnTo>
                    <a:pt x="3694904" y="1118976"/>
                  </a:lnTo>
                  <a:lnTo>
                    <a:pt x="3698147" y="1118976"/>
                  </a:lnTo>
                  <a:lnTo>
                    <a:pt x="3704253" y="1118976"/>
                  </a:lnTo>
                  <a:lnTo>
                    <a:pt x="3704253" y="1121535"/>
                  </a:lnTo>
                  <a:lnTo>
                    <a:pt x="3705397" y="1121535"/>
                  </a:lnTo>
                  <a:lnTo>
                    <a:pt x="3705397" y="1123898"/>
                  </a:lnTo>
                  <a:lnTo>
                    <a:pt x="3708450" y="1123898"/>
                  </a:lnTo>
                  <a:lnTo>
                    <a:pt x="3712648" y="1123898"/>
                  </a:lnTo>
                  <a:lnTo>
                    <a:pt x="3713602" y="1123898"/>
                  </a:lnTo>
                  <a:lnTo>
                    <a:pt x="3713602" y="1126458"/>
                  </a:lnTo>
                  <a:lnTo>
                    <a:pt x="3720853" y="1126458"/>
                  </a:lnTo>
                  <a:lnTo>
                    <a:pt x="3722952" y="1126458"/>
                  </a:lnTo>
                  <a:lnTo>
                    <a:pt x="3722952" y="1128821"/>
                  </a:lnTo>
                  <a:lnTo>
                    <a:pt x="3725050" y="1128821"/>
                  </a:lnTo>
                  <a:lnTo>
                    <a:pt x="3725050" y="1131380"/>
                  </a:lnTo>
                  <a:lnTo>
                    <a:pt x="3728103" y="1131380"/>
                  </a:lnTo>
                  <a:lnTo>
                    <a:pt x="3738597" y="1131380"/>
                  </a:lnTo>
                  <a:lnTo>
                    <a:pt x="3738597" y="1133940"/>
                  </a:lnTo>
                  <a:lnTo>
                    <a:pt x="3747947" y="1133940"/>
                  </a:lnTo>
                  <a:lnTo>
                    <a:pt x="3747947" y="1136303"/>
                  </a:lnTo>
                  <a:lnTo>
                    <a:pt x="3748901" y="1136303"/>
                  </a:lnTo>
                  <a:lnTo>
                    <a:pt x="3761303" y="1136303"/>
                  </a:lnTo>
                  <a:lnTo>
                    <a:pt x="3767599" y="1136303"/>
                  </a:lnTo>
                  <a:lnTo>
                    <a:pt x="3767599" y="1138863"/>
                  </a:lnTo>
                  <a:lnTo>
                    <a:pt x="3769698" y="1138863"/>
                  </a:lnTo>
                  <a:lnTo>
                    <a:pt x="3785344" y="1138863"/>
                  </a:lnTo>
                </a:path>
              </a:pathLst>
            </a:custGeom>
            <a:noFill/>
            <a:ln w="19050" cap="flat">
              <a:solidFill>
                <a:srgbClr val="1AC9A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8" name="Up-Down Arrow 9">
            <a:extLst>
              <a:ext uri="{FF2B5EF4-FFF2-40B4-BE49-F238E27FC236}">
                <a16:creationId xmlns:a16="http://schemas.microsoft.com/office/drawing/2014/main" id="{A99311F0-A44A-3C34-3962-85AECA7AF5C7}"/>
              </a:ext>
            </a:extLst>
          </p:cNvPr>
          <p:cNvSpPr/>
          <p:nvPr/>
        </p:nvSpPr>
        <p:spPr bwMode="auto">
          <a:xfrm flipH="1">
            <a:off x="4978246" y="2719927"/>
            <a:ext cx="45719" cy="863443"/>
          </a:xfrm>
          <a:prstGeom prst="upDownArrow">
            <a:avLst/>
          </a:prstGeom>
          <a:solidFill>
            <a:srgbClr val="FFFFFF"/>
          </a:solidFill>
          <a:ln w="28575" cap="sq" cmpd="sng" algn="ctr">
            <a:solidFill>
              <a:srgbClr val="26335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Pentagon 1">
            <a:extLst>
              <a:ext uri="{FF2B5EF4-FFF2-40B4-BE49-F238E27FC236}">
                <a16:creationId xmlns:a16="http://schemas.microsoft.com/office/drawing/2014/main" id="{97462767-4544-8BE0-87D3-721F9A87AE54}"/>
              </a:ext>
            </a:extLst>
          </p:cNvPr>
          <p:cNvSpPr/>
          <p:nvPr/>
        </p:nvSpPr>
        <p:spPr bwMode="auto">
          <a:xfrm>
            <a:off x="5143831" y="2956350"/>
            <a:ext cx="922143" cy="619642"/>
          </a:xfrm>
          <a:prstGeom prst="homePlate">
            <a:avLst/>
          </a:prstGeom>
          <a:solidFill>
            <a:srgbClr val="071D49"/>
          </a:solidFill>
          <a:ln w="28575" cap="sq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Up-Down Arrow 20">
            <a:extLst>
              <a:ext uri="{FF2B5EF4-FFF2-40B4-BE49-F238E27FC236}">
                <a16:creationId xmlns:a16="http://schemas.microsoft.com/office/drawing/2014/main" id="{137AC075-8DF9-BAF1-F8BA-D5EA59CFEA16}"/>
              </a:ext>
            </a:extLst>
          </p:cNvPr>
          <p:cNvSpPr/>
          <p:nvPr/>
        </p:nvSpPr>
        <p:spPr bwMode="auto">
          <a:xfrm>
            <a:off x="4957139" y="3897489"/>
            <a:ext cx="45719" cy="90172"/>
          </a:xfrm>
          <a:prstGeom prst="upDownArrow">
            <a:avLst/>
          </a:prstGeom>
          <a:solidFill>
            <a:srgbClr val="CC0066"/>
          </a:solidFill>
          <a:ln w="19050" cap="sq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E44BD2F-0A60-5415-E665-2350A3B6727C}"/>
              </a:ext>
            </a:extLst>
          </p:cNvPr>
          <p:cNvSpPr txBox="1"/>
          <p:nvPr/>
        </p:nvSpPr>
        <p:spPr>
          <a:xfrm>
            <a:off x="3279311" y="3037590"/>
            <a:ext cx="1804318" cy="50359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failing first-line therapy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55C60B2-1469-686F-20C8-E185FF903472}"/>
              </a:ext>
            </a:extLst>
          </p:cNvPr>
          <p:cNvGrpSpPr/>
          <p:nvPr/>
        </p:nvGrpSpPr>
        <p:grpSpPr>
          <a:xfrm>
            <a:off x="1950264" y="5695124"/>
            <a:ext cx="3801862" cy="232090"/>
            <a:chOff x="2283801" y="5524421"/>
            <a:chExt cx="3801862" cy="232090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AF20560-462C-64AF-2038-24FAFD02E593}"/>
                </a:ext>
              </a:extLst>
            </p:cNvPr>
            <p:cNvSpPr txBox="1"/>
            <p:nvPr/>
          </p:nvSpPr>
          <p:spPr>
            <a:xfrm>
              <a:off x="2283801" y="5524421"/>
              <a:ext cx="3324803" cy="232090"/>
            </a:xfrm>
            <a:prstGeom prst="rect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txBody>
            <a:bodyPr wrap="none" lIns="72000" tIns="36000" rIns="72000" bIns="36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Efficacy of available therapy at progression</a:t>
              </a:r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0F1125AC-244E-37F7-DDA1-FA9F13117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6595" y="5655224"/>
              <a:ext cx="469068" cy="0"/>
            </a:xfrm>
            <a:prstGeom prst="straightConnector1">
              <a:avLst/>
            </a:prstGeom>
            <a:solidFill>
              <a:srgbClr val="263358"/>
            </a:solidFill>
            <a:ln w="190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5F3D6B6-F89E-8C19-6A60-7616AF65AAC9}"/>
              </a:ext>
            </a:extLst>
          </p:cNvPr>
          <p:cNvSpPr/>
          <p:nvPr/>
        </p:nvSpPr>
        <p:spPr bwMode="auto">
          <a:xfrm>
            <a:off x="1440593" y="3818830"/>
            <a:ext cx="3414130" cy="280518"/>
          </a:xfrm>
          <a:prstGeom prst="rect">
            <a:avLst/>
          </a:prstGeom>
          <a:solidFill>
            <a:srgbClr val="CC0066"/>
          </a:solidFill>
          <a:ln w="28575" cap="sq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Very few patients who progressed are cured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B0968ED6-A615-D560-6683-FB3558DD4701}"/>
              </a:ext>
            </a:extLst>
          </p:cNvPr>
          <p:cNvSpPr/>
          <p:nvPr/>
        </p:nvSpPr>
        <p:spPr bwMode="auto">
          <a:xfrm>
            <a:off x="10285557" y="4336700"/>
            <a:ext cx="1197381" cy="1560377"/>
          </a:xfrm>
          <a:prstGeom prst="roundRect">
            <a:avLst>
              <a:gd name="adj" fmla="val 10663"/>
            </a:avLst>
          </a:prstGeom>
          <a:noFill/>
          <a:ln w="19050" cap="sq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C977374-ADE9-65E6-9265-EC3632C64442}"/>
              </a:ext>
            </a:extLst>
          </p:cNvPr>
          <p:cNvSpPr txBox="1"/>
          <p:nvPr/>
        </p:nvSpPr>
        <p:spPr>
          <a:xfrm>
            <a:off x="5805719" y="5678039"/>
            <a:ext cx="1152000" cy="288000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lIns="36000" r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7D9E4E-D7D2-4565-7DC8-0AA8A39967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2814873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Sehn LH &amp; Salles G.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2021;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384: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842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Miriam" panose="020B0502050101010101" pitchFamily="34" charset="-79"/>
              </a:rPr>
              <a:t>–858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84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8D7DC-886A-4E29-87A6-CB594707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Lymphoma: Where are we heading?</a:t>
            </a:r>
            <a:br>
              <a:rPr lang="en-GB"/>
            </a:br>
            <a:r>
              <a:rPr lang="en-GB" sz="1800" b="0"/>
              <a:t>Ongoing studies and anticipated approvals for CD20×CD3 bispecific antibodies plus other novel agents</a:t>
            </a:r>
            <a:endParaRPr lang="en-GB" b="0">
              <a:solidFill>
                <a:srgbClr val="0099C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3D5836-DB56-3CD9-5627-3DBECAE8D76D}"/>
              </a:ext>
            </a:extLst>
          </p:cNvPr>
          <p:cNvGrpSpPr/>
          <p:nvPr/>
        </p:nvGrpSpPr>
        <p:grpSpPr>
          <a:xfrm>
            <a:off x="264086" y="1103599"/>
            <a:ext cx="11643979" cy="5457651"/>
            <a:chOff x="264086" y="1103598"/>
            <a:chExt cx="11643979" cy="52501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71CD89-39C8-78D6-6B54-31F9A0723490}"/>
                </a:ext>
              </a:extLst>
            </p:cNvPr>
            <p:cNvSpPr txBox="1"/>
            <p:nvPr/>
          </p:nvSpPr>
          <p:spPr>
            <a:xfrm>
              <a:off x="6468725" y="3460220"/>
              <a:ext cx="525338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PD-L1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0661FFAA-7C21-469F-927F-677581CECDB3}"/>
                </a:ext>
              </a:extLst>
            </p:cNvPr>
            <p:cNvSpPr txBox="1"/>
            <p:nvPr/>
          </p:nvSpPr>
          <p:spPr>
            <a:xfrm>
              <a:off x="3280326" y="4887429"/>
              <a:ext cx="88592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F82CB529-BC92-4933-B104-4F34088797A1}"/>
                </a:ext>
              </a:extLst>
            </p:cNvPr>
            <p:cNvGrpSpPr/>
            <p:nvPr/>
          </p:nvGrpSpPr>
          <p:grpSpPr>
            <a:xfrm>
              <a:off x="4009188" y="4828888"/>
              <a:ext cx="323105" cy="174857"/>
              <a:chOff x="4538906" y="4426001"/>
              <a:chExt cx="323105" cy="174857"/>
            </a:xfrm>
          </p:grpSpPr>
          <p:sp>
            <p:nvSpPr>
              <p:cNvPr id="676" name="Octagon 101">
                <a:extLst>
                  <a:ext uri="{FF2B5EF4-FFF2-40B4-BE49-F238E27FC236}">
                    <a16:creationId xmlns:a16="http://schemas.microsoft.com/office/drawing/2014/main" id="{725E79D1-504F-4088-B7A8-C1FD40679BA6}"/>
                  </a:ext>
                </a:extLst>
              </p:cNvPr>
              <p:cNvSpPr/>
              <p:nvPr/>
            </p:nvSpPr>
            <p:spPr bwMode="auto">
              <a:xfrm rot="18095186">
                <a:off x="4638862" y="4371474"/>
                <a:ext cx="123193" cy="32310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93" h="323105">
                    <a:moveTo>
                      <a:pt x="315" y="6906"/>
                    </a:moveTo>
                    <a:lnTo>
                      <a:pt x="15633" y="0"/>
                    </a:lnTo>
                    <a:lnTo>
                      <a:pt x="107559" y="61612"/>
                    </a:lnTo>
                    <a:lnTo>
                      <a:pt x="120700" y="87073"/>
                    </a:lnTo>
                    <a:lnTo>
                      <a:pt x="123193" y="311678"/>
                    </a:lnTo>
                    <a:lnTo>
                      <a:pt x="105064" y="323105"/>
                    </a:lnTo>
                    <a:lnTo>
                      <a:pt x="17662" y="264306"/>
                    </a:lnTo>
                    <a:lnTo>
                      <a:pt x="0" y="236034"/>
                    </a:lnTo>
                    <a:lnTo>
                      <a:pt x="315" y="6906"/>
                    </a:lnTo>
                    <a:close/>
                  </a:path>
                </a:pathLst>
              </a:cu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254E265F-CD10-4195-B660-F6D4D9B6B2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2366" y="4467796"/>
                <a:ext cx="217900" cy="133062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BAC51EDE-5EFE-4DDE-85A2-76B5982BCF26}"/>
                  </a:ext>
                </a:extLst>
              </p:cNvPr>
              <p:cNvSpPr/>
              <p:nvPr/>
            </p:nvSpPr>
            <p:spPr bwMode="auto">
              <a:xfrm rot="1567940">
                <a:off x="4547030" y="4426001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CB1BC0CE-5BD5-4285-96A8-318A08821E6A}"/>
                </a:ext>
              </a:extLst>
            </p:cNvPr>
            <p:cNvSpPr txBox="1"/>
            <p:nvPr/>
          </p:nvSpPr>
          <p:spPr>
            <a:xfrm>
              <a:off x="6263378" y="5513064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Dendritic cell</a:t>
              </a:r>
            </a:p>
          </p:txBody>
        </p:sp>
        <p:grpSp>
          <p:nvGrpSpPr>
            <p:cNvPr id="672" name="Group 671">
              <a:extLst>
                <a:ext uri="{FF2B5EF4-FFF2-40B4-BE49-F238E27FC236}">
                  <a16:creationId xmlns:a16="http://schemas.microsoft.com/office/drawing/2014/main" id="{6E34C235-E5E6-42A4-BB24-FA8FC7287079}"/>
                </a:ext>
              </a:extLst>
            </p:cNvPr>
            <p:cNvGrpSpPr/>
            <p:nvPr/>
          </p:nvGrpSpPr>
          <p:grpSpPr>
            <a:xfrm>
              <a:off x="4166250" y="4801190"/>
              <a:ext cx="2196699" cy="1454740"/>
              <a:chOff x="4166250" y="4801190"/>
              <a:chExt cx="2196699" cy="1454740"/>
            </a:xfrm>
          </p:grpSpPr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F2CD9A8D-071C-43AF-A8F2-D2DBC379C2B5}"/>
                  </a:ext>
                </a:extLst>
              </p:cNvPr>
              <p:cNvSpPr/>
              <p:nvPr/>
            </p:nvSpPr>
            <p:spPr bwMode="auto">
              <a:xfrm>
                <a:off x="4166250" y="4801190"/>
                <a:ext cx="2196699" cy="1454740"/>
              </a:xfrm>
              <a:custGeom>
                <a:avLst/>
                <a:gdLst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83560 w 2961575"/>
                  <a:gd name="connsiteY38" fmla="*/ 192205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23010 w 2961575"/>
                  <a:gd name="connsiteY116" fmla="*/ 592255 h 1244335"/>
                  <a:gd name="connsiteX117" fmla="*/ 900785 w 2961575"/>
                  <a:gd name="connsiteY117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73710 w 2961575"/>
                  <a:gd name="connsiteY107" fmla="*/ 817680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923010 w 2961575"/>
                  <a:gd name="connsiteY115" fmla="*/ 5922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923010 w 2961575"/>
                  <a:gd name="connsiteY115" fmla="*/ 5922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57922 w 2961575"/>
                  <a:gd name="connsiteY112" fmla="*/ 678774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30885 w 2961575"/>
                  <a:gd name="connsiteY11" fmla="*/ 316824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57922 w 2961575"/>
                  <a:gd name="connsiteY112" fmla="*/ 678774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961575" h="1244335">
                    <a:moveTo>
                      <a:pt x="900785" y="557330"/>
                    </a:moveTo>
                    <a:cubicBezTo>
                      <a:pt x="900388" y="551509"/>
                      <a:pt x="861097" y="545688"/>
                      <a:pt x="818235" y="538280"/>
                    </a:cubicBezTo>
                    <a:cubicBezTo>
                      <a:pt x="775373" y="530872"/>
                      <a:pt x="712402" y="528226"/>
                      <a:pt x="643610" y="512880"/>
                    </a:cubicBezTo>
                    <a:cubicBezTo>
                      <a:pt x="574818" y="497534"/>
                      <a:pt x="483801" y="475309"/>
                      <a:pt x="405485" y="446205"/>
                    </a:cubicBezTo>
                    <a:cubicBezTo>
                      <a:pt x="327169" y="417101"/>
                      <a:pt x="228214" y="365242"/>
                      <a:pt x="173710" y="338255"/>
                    </a:cubicBezTo>
                    <a:cubicBezTo>
                      <a:pt x="119206" y="311267"/>
                      <a:pt x="106506" y="308622"/>
                      <a:pt x="78460" y="284280"/>
                    </a:cubicBezTo>
                    <a:cubicBezTo>
                      <a:pt x="50414" y="259938"/>
                      <a:pt x="15489" y="220251"/>
                      <a:pt x="5435" y="192205"/>
                    </a:cubicBezTo>
                    <a:cubicBezTo>
                      <a:pt x="-4619" y="164159"/>
                      <a:pt x="-915" y="132409"/>
                      <a:pt x="18135" y="116005"/>
                    </a:cubicBezTo>
                    <a:cubicBezTo>
                      <a:pt x="37185" y="99601"/>
                      <a:pt x="71581" y="86372"/>
                      <a:pt x="119735" y="93780"/>
                    </a:cubicBezTo>
                    <a:cubicBezTo>
                      <a:pt x="167889" y="101188"/>
                      <a:pt x="264727" y="138230"/>
                      <a:pt x="307060" y="160455"/>
                    </a:cubicBezTo>
                    <a:cubicBezTo>
                      <a:pt x="349393" y="182680"/>
                      <a:pt x="353098" y="201069"/>
                      <a:pt x="373735" y="227130"/>
                    </a:cubicBezTo>
                    <a:cubicBezTo>
                      <a:pt x="394372" y="253191"/>
                      <a:pt x="391727" y="290366"/>
                      <a:pt x="430885" y="316824"/>
                    </a:cubicBezTo>
                    <a:cubicBezTo>
                      <a:pt x="470043" y="343282"/>
                      <a:pt x="530368" y="361142"/>
                      <a:pt x="608685" y="385880"/>
                    </a:cubicBezTo>
                    <a:cubicBezTo>
                      <a:pt x="687002" y="410618"/>
                      <a:pt x="835698" y="455730"/>
                      <a:pt x="900785" y="465255"/>
                    </a:cubicBezTo>
                    <a:cubicBezTo>
                      <a:pt x="965872" y="474780"/>
                      <a:pt x="979631" y="464726"/>
                      <a:pt x="999210" y="443030"/>
                    </a:cubicBezTo>
                    <a:cubicBezTo>
                      <a:pt x="1018789" y="421334"/>
                      <a:pt x="1002914" y="358892"/>
                      <a:pt x="1018260" y="335080"/>
                    </a:cubicBezTo>
                    <a:cubicBezTo>
                      <a:pt x="1033606" y="311268"/>
                      <a:pt x="1061652" y="301742"/>
                      <a:pt x="1091285" y="300155"/>
                    </a:cubicBezTo>
                    <a:cubicBezTo>
                      <a:pt x="1120918" y="298568"/>
                      <a:pt x="1164839" y="319734"/>
                      <a:pt x="1196060" y="325555"/>
                    </a:cubicBezTo>
                    <a:cubicBezTo>
                      <a:pt x="1227281" y="331376"/>
                      <a:pt x="1251622" y="343547"/>
                      <a:pt x="1278610" y="335080"/>
                    </a:cubicBezTo>
                    <a:cubicBezTo>
                      <a:pt x="1305598" y="326613"/>
                      <a:pt x="1338935" y="289572"/>
                      <a:pt x="1357985" y="274755"/>
                    </a:cubicBezTo>
                    <a:cubicBezTo>
                      <a:pt x="1377035" y="259938"/>
                      <a:pt x="1376506" y="246180"/>
                      <a:pt x="1392910" y="246180"/>
                    </a:cubicBezTo>
                    <a:cubicBezTo>
                      <a:pt x="1409314" y="246180"/>
                      <a:pt x="1442123" y="268934"/>
                      <a:pt x="1456410" y="274755"/>
                    </a:cubicBezTo>
                    <a:cubicBezTo>
                      <a:pt x="1470697" y="280576"/>
                      <a:pt x="1469639" y="285867"/>
                      <a:pt x="1478635" y="281105"/>
                    </a:cubicBezTo>
                    <a:cubicBezTo>
                      <a:pt x="1487631" y="276343"/>
                      <a:pt x="1495568" y="281105"/>
                      <a:pt x="1510385" y="246180"/>
                    </a:cubicBezTo>
                    <a:cubicBezTo>
                      <a:pt x="1525202" y="211255"/>
                      <a:pt x="1547956" y="112301"/>
                      <a:pt x="1567535" y="71555"/>
                    </a:cubicBezTo>
                    <a:cubicBezTo>
                      <a:pt x="1587114" y="30809"/>
                      <a:pt x="1601931" y="8584"/>
                      <a:pt x="1627860" y="1705"/>
                    </a:cubicBezTo>
                    <a:cubicBezTo>
                      <a:pt x="1653789" y="-5174"/>
                      <a:pt x="1705118" y="9642"/>
                      <a:pt x="1723110" y="30280"/>
                    </a:cubicBezTo>
                    <a:cubicBezTo>
                      <a:pt x="1741102" y="50917"/>
                      <a:pt x="1732635" y="95897"/>
                      <a:pt x="1735810" y="125530"/>
                    </a:cubicBezTo>
                    <a:cubicBezTo>
                      <a:pt x="1738985" y="155163"/>
                      <a:pt x="1735810" y="186384"/>
                      <a:pt x="1742160" y="208080"/>
                    </a:cubicBezTo>
                    <a:cubicBezTo>
                      <a:pt x="1748510" y="229776"/>
                      <a:pt x="1757506" y="248297"/>
                      <a:pt x="1773910" y="255705"/>
                    </a:cubicBezTo>
                    <a:cubicBezTo>
                      <a:pt x="1790314" y="263113"/>
                      <a:pt x="1840585" y="252530"/>
                      <a:pt x="1840585" y="252530"/>
                    </a:cubicBezTo>
                    <a:cubicBezTo>
                      <a:pt x="1862281" y="251472"/>
                      <a:pt x="1890327" y="246709"/>
                      <a:pt x="1904085" y="249355"/>
                    </a:cubicBezTo>
                    <a:cubicBezTo>
                      <a:pt x="1917843" y="252001"/>
                      <a:pt x="1924723" y="262055"/>
                      <a:pt x="1923135" y="268405"/>
                    </a:cubicBezTo>
                    <a:cubicBezTo>
                      <a:pt x="1921548" y="274755"/>
                      <a:pt x="1888739" y="282163"/>
                      <a:pt x="1894560" y="287455"/>
                    </a:cubicBezTo>
                    <a:cubicBezTo>
                      <a:pt x="1900381" y="292747"/>
                      <a:pt x="1916785" y="303859"/>
                      <a:pt x="1958060" y="300155"/>
                    </a:cubicBezTo>
                    <a:cubicBezTo>
                      <a:pt x="1999335" y="296451"/>
                      <a:pt x="2059660" y="286926"/>
                      <a:pt x="2142210" y="265230"/>
                    </a:cubicBezTo>
                    <a:cubicBezTo>
                      <a:pt x="2224760" y="243534"/>
                      <a:pt x="2365518" y="191676"/>
                      <a:pt x="2453360" y="169980"/>
                    </a:cubicBezTo>
                    <a:cubicBezTo>
                      <a:pt x="2541202" y="148284"/>
                      <a:pt x="2618460" y="133997"/>
                      <a:pt x="2669260" y="135055"/>
                    </a:cubicBezTo>
                    <a:cubicBezTo>
                      <a:pt x="2720060" y="136113"/>
                      <a:pt x="2744931" y="157280"/>
                      <a:pt x="2758160" y="176330"/>
                    </a:cubicBezTo>
                    <a:cubicBezTo>
                      <a:pt x="2771389" y="195380"/>
                      <a:pt x="2762922" y="229247"/>
                      <a:pt x="2748635" y="249355"/>
                    </a:cubicBezTo>
                    <a:cubicBezTo>
                      <a:pt x="2734348" y="269463"/>
                      <a:pt x="2720589" y="285867"/>
                      <a:pt x="2672435" y="296980"/>
                    </a:cubicBezTo>
                    <a:cubicBezTo>
                      <a:pt x="2624281" y="308092"/>
                      <a:pt x="2459710" y="316030"/>
                      <a:pt x="2459710" y="316030"/>
                    </a:cubicBezTo>
                    <a:cubicBezTo>
                      <a:pt x="2402560" y="321322"/>
                      <a:pt x="2356522" y="323968"/>
                      <a:pt x="2329535" y="328730"/>
                    </a:cubicBezTo>
                    <a:cubicBezTo>
                      <a:pt x="2302548" y="333492"/>
                      <a:pt x="2302547" y="338255"/>
                      <a:pt x="2297785" y="344605"/>
                    </a:cubicBezTo>
                    <a:cubicBezTo>
                      <a:pt x="2293023" y="350955"/>
                      <a:pt x="2290906" y="358363"/>
                      <a:pt x="2300960" y="366830"/>
                    </a:cubicBezTo>
                    <a:cubicBezTo>
                      <a:pt x="2311014" y="375297"/>
                      <a:pt x="2320010" y="393817"/>
                      <a:pt x="2358110" y="395405"/>
                    </a:cubicBezTo>
                    <a:cubicBezTo>
                      <a:pt x="2396210" y="396993"/>
                      <a:pt x="2480348" y="378472"/>
                      <a:pt x="2529560" y="376355"/>
                    </a:cubicBezTo>
                    <a:cubicBezTo>
                      <a:pt x="2578772" y="374238"/>
                      <a:pt x="2628514" y="373180"/>
                      <a:pt x="2653385" y="382705"/>
                    </a:cubicBezTo>
                    <a:cubicBezTo>
                      <a:pt x="2678256" y="392230"/>
                      <a:pt x="2687252" y="415513"/>
                      <a:pt x="2678785" y="433505"/>
                    </a:cubicBezTo>
                    <a:cubicBezTo>
                      <a:pt x="2670318" y="451497"/>
                      <a:pt x="2636452" y="473722"/>
                      <a:pt x="2602585" y="490655"/>
                    </a:cubicBezTo>
                    <a:cubicBezTo>
                      <a:pt x="2568718" y="507588"/>
                      <a:pt x="2506806" y="525051"/>
                      <a:pt x="2475585" y="535105"/>
                    </a:cubicBezTo>
                    <a:cubicBezTo>
                      <a:pt x="2444364" y="545159"/>
                      <a:pt x="2428489" y="546218"/>
                      <a:pt x="2415260" y="550980"/>
                    </a:cubicBezTo>
                    <a:cubicBezTo>
                      <a:pt x="2402031" y="555742"/>
                      <a:pt x="2398327" y="558388"/>
                      <a:pt x="2396210" y="563680"/>
                    </a:cubicBezTo>
                    <a:cubicBezTo>
                      <a:pt x="2394093" y="568972"/>
                      <a:pt x="2379277" y="576380"/>
                      <a:pt x="2402560" y="582730"/>
                    </a:cubicBezTo>
                    <a:cubicBezTo>
                      <a:pt x="2425843" y="589080"/>
                      <a:pt x="2492518" y="602309"/>
                      <a:pt x="2535910" y="601780"/>
                    </a:cubicBezTo>
                    <a:cubicBezTo>
                      <a:pt x="2579302" y="601251"/>
                      <a:pt x="2632218" y="581672"/>
                      <a:pt x="2662910" y="579555"/>
                    </a:cubicBezTo>
                    <a:cubicBezTo>
                      <a:pt x="2693602" y="577438"/>
                      <a:pt x="2713181" y="579555"/>
                      <a:pt x="2720060" y="589080"/>
                    </a:cubicBezTo>
                    <a:cubicBezTo>
                      <a:pt x="2726939" y="598605"/>
                      <a:pt x="2723764" y="621359"/>
                      <a:pt x="2704185" y="636705"/>
                    </a:cubicBezTo>
                    <a:cubicBezTo>
                      <a:pt x="2684606" y="652051"/>
                      <a:pt x="2641743" y="674805"/>
                      <a:pt x="2602585" y="681155"/>
                    </a:cubicBezTo>
                    <a:cubicBezTo>
                      <a:pt x="2563427" y="687505"/>
                      <a:pt x="2504689" y="680626"/>
                      <a:pt x="2469235" y="674805"/>
                    </a:cubicBezTo>
                    <a:cubicBezTo>
                      <a:pt x="2433781" y="668984"/>
                      <a:pt x="2411556" y="652051"/>
                      <a:pt x="2389860" y="646230"/>
                    </a:cubicBezTo>
                    <a:cubicBezTo>
                      <a:pt x="2368164" y="640409"/>
                      <a:pt x="2351231" y="636705"/>
                      <a:pt x="2339060" y="639880"/>
                    </a:cubicBezTo>
                    <a:cubicBezTo>
                      <a:pt x="2326889" y="643055"/>
                      <a:pt x="2310485" y="654697"/>
                      <a:pt x="2316835" y="665280"/>
                    </a:cubicBezTo>
                    <a:cubicBezTo>
                      <a:pt x="2323185" y="675863"/>
                      <a:pt x="2330593" y="681684"/>
                      <a:pt x="2377160" y="703380"/>
                    </a:cubicBezTo>
                    <a:cubicBezTo>
                      <a:pt x="2423727" y="725076"/>
                      <a:pt x="2515802" y="758413"/>
                      <a:pt x="2596235" y="795455"/>
                    </a:cubicBezTo>
                    <a:cubicBezTo>
                      <a:pt x="2676668" y="832497"/>
                      <a:pt x="2798906" y="881709"/>
                      <a:pt x="2859760" y="925630"/>
                    </a:cubicBezTo>
                    <a:cubicBezTo>
                      <a:pt x="2920614" y="969551"/>
                      <a:pt x="2965064" y="1024584"/>
                      <a:pt x="2961360" y="1058980"/>
                    </a:cubicBezTo>
                    <a:cubicBezTo>
                      <a:pt x="2957656" y="1093376"/>
                      <a:pt x="2877752" y="1120893"/>
                      <a:pt x="2837535" y="1132005"/>
                    </a:cubicBezTo>
                    <a:cubicBezTo>
                      <a:pt x="2797318" y="1143118"/>
                      <a:pt x="2760806" y="1136238"/>
                      <a:pt x="2720060" y="1125655"/>
                    </a:cubicBezTo>
                    <a:cubicBezTo>
                      <a:pt x="2679314" y="1115072"/>
                      <a:pt x="2620577" y="1096022"/>
                      <a:pt x="2593060" y="1068505"/>
                    </a:cubicBezTo>
                    <a:cubicBezTo>
                      <a:pt x="2565543" y="1040988"/>
                      <a:pt x="2568718" y="987543"/>
                      <a:pt x="2554960" y="960555"/>
                    </a:cubicBezTo>
                    <a:cubicBezTo>
                      <a:pt x="2541202" y="933568"/>
                      <a:pt x="2532206" y="926688"/>
                      <a:pt x="2510510" y="906580"/>
                    </a:cubicBezTo>
                    <a:cubicBezTo>
                      <a:pt x="2488814" y="886472"/>
                      <a:pt x="2461297" y="862130"/>
                      <a:pt x="2424785" y="839905"/>
                    </a:cubicBezTo>
                    <a:cubicBezTo>
                      <a:pt x="2388273" y="817680"/>
                      <a:pt x="2332710" y="790693"/>
                      <a:pt x="2291435" y="773230"/>
                    </a:cubicBezTo>
                    <a:cubicBezTo>
                      <a:pt x="2250160" y="755768"/>
                      <a:pt x="2206239" y="742538"/>
                      <a:pt x="2177135" y="735130"/>
                    </a:cubicBezTo>
                    <a:cubicBezTo>
                      <a:pt x="2148031" y="727722"/>
                      <a:pt x="2129510" y="725605"/>
                      <a:pt x="2116810" y="728780"/>
                    </a:cubicBezTo>
                    <a:cubicBezTo>
                      <a:pt x="2104110" y="731955"/>
                      <a:pt x="2102522" y="743068"/>
                      <a:pt x="2100935" y="754180"/>
                    </a:cubicBezTo>
                    <a:cubicBezTo>
                      <a:pt x="2099348" y="765292"/>
                      <a:pt x="2108872" y="781168"/>
                      <a:pt x="2107285" y="795455"/>
                    </a:cubicBezTo>
                    <a:cubicBezTo>
                      <a:pt x="2105698" y="809742"/>
                      <a:pt x="2100935" y="831438"/>
                      <a:pt x="2091410" y="839905"/>
                    </a:cubicBezTo>
                    <a:cubicBezTo>
                      <a:pt x="2081885" y="848372"/>
                      <a:pt x="2064422" y="847313"/>
                      <a:pt x="2050135" y="846255"/>
                    </a:cubicBezTo>
                    <a:cubicBezTo>
                      <a:pt x="2035848" y="845197"/>
                      <a:pt x="2021560" y="834613"/>
                      <a:pt x="2005685" y="833555"/>
                    </a:cubicBezTo>
                    <a:cubicBezTo>
                      <a:pt x="1989810" y="832497"/>
                      <a:pt x="1968643" y="834613"/>
                      <a:pt x="1954885" y="839905"/>
                    </a:cubicBezTo>
                    <a:cubicBezTo>
                      <a:pt x="1941127" y="845197"/>
                      <a:pt x="1937422" y="857897"/>
                      <a:pt x="1923135" y="865305"/>
                    </a:cubicBezTo>
                    <a:cubicBezTo>
                      <a:pt x="1908848" y="872713"/>
                      <a:pt x="1886622" y="885942"/>
                      <a:pt x="1869160" y="884355"/>
                    </a:cubicBezTo>
                    <a:cubicBezTo>
                      <a:pt x="1851698" y="882768"/>
                      <a:pt x="1833177" y="858426"/>
                      <a:pt x="1818360" y="855780"/>
                    </a:cubicBezTo>
                    <a:cubicBezTo>
                      <a:pt x="1803543" y="853134"/>
                      <a:pt x="1788198" y="856838"/>
                      <a:pt x="1780260" y="868480"/>
                    </a:cubicBezTo>
                    <a:cubicBezTo>
                      <a:pt x="1772323" y="880122"/>
                      <a:pt x="1762798" y="898114"/>
                      <a:pt x="1770735" y="925630"/>
                    </a:cubicBezTo>
                    <a:cubicBezTo>
                      <a:pt x="1778672" y="953146"/>
                      <a:pt x="1810423" y="995480"/>
                      <a:pt x="1827885" y="1033580"/>
                    </a:cubicBezTo>
                    <a:cubicBezTo>
                      <a:pt x="1845347" y="1071680"/>
                      <a:pt x="1881860" y="1120893"/>
                      <a:pt x="1875510" y="1154230"/>
                    </a:cubicBezTo>
                    <a:cubicBezTo>
                      <a:pt x="1869160" y="1187568"/>
                      <a:pt x="1817831" y="1220376"/>
                      <a:pt x="1789785" y="1233605"/>
                    </a:cubicBezTo>
                    <a:cubicBezTo>
                      <a:pt x="1761739" y="1246834"/>
                      <a:pt x="1737927" y="1248951"/>
                      <a:pt x="1707235" y="1233605"/>
                    </a:cubicBezTo>
                    <a:cubicBezTo>
                      <a:pt x="1676543" y="1218259"/>
                      <a:pt x="1634739" y="1189684"/>
                      <a:pt x="1605635" y="1141530"/>
                    </a:cubicBezTo>
                    <a:cubicBezTo>
                      <a:pt x="1576531" y="1093376"/>
                      <a:pt x="1556423" y="987543"/>
                      <a:pt x="1532610" y="944680"/>
                    </a:cubicBezTo>
                    <a:cubicBezTo>
                      <a:pt x="1508798" y="901818"/>
                      <a:pt x="1484456" y="887001"/>
                      <a:pt x="1462760" y="884355"/>
                    </a:cubicBezTo>
                    <a:cubicBezTo>
                      <a:pt x="1441064" y="881709"/>
                      <a:pt x="1418839" y="922455"/>
                      <a:pt x="1402435" y="928805"/>
                    </a:cubicBezTo>
                    <a:cubicBezTo>
                      <a:pt x="1386031" y="935155"/>
                      <a:pt x="1380210" y="926688"/>
                      <a:pt x="1364335" y="922455"/>
                    </a:cubicBezTo>
                    <a:cubicBezTo>
                      <a:pt x="1348460" y="918222"/>
                      <a:pt x="1326764" y="905522"/>
                      <a:pt x="1307185" y="903405"/>
                    </a:cubicBezTo>
                    <a:cubicBezTo>
                      <a:pt x="1287606" y="901288"/>
                      <a:pt x="1272260" y="901818"/>
                      <a:pt x="1246860" y="909755"/>
                    </a:cubicBezTo>
                    <a:cubicBezTo>
                      <a:pt x="1221460" y="917692"/>
                      <a:pt x="1178068" y="943622"/>
                      <a:pt x="1154785" y="951030"/>
                    </a:cubicBezTo>
                    <a:cubicBezTo>
                      <a:pt x="1131502" y="958438"/>
                      <a:pt x="1116685" y="960026"/>
                      <a:pt x="1107160" y="954205"/>
                    </a:cubicBezTo>
                    <a:cubicBezTo>
                      <a:pt x="1097635" y="948384"/>
                      <a:pt x="1098693" y="931451"/>
                      <a:pt x="1097635" y="916105"/>
                    </a:cubicBezTo>
                    <a:cubicBezTo>
                      <a:pt x="1096577" y="900759"/>
                      <a:pt x="1109277" y="879063"/>
                      <a:pt x="1100810" y="862130"/>
                    </a:cubicBezTo>
                    <a:cubicBezTo>
                      <a:pt x="1092343" y="845197"/>
                      <a:pt x="1071706" y="824030"/>
                      <a:pt x="1046835" y="814505"/>
                    </a:cubicBezTo>
                    <a:cubicBezTo>
                      <a:pt x="1021964" y="804980"/>
                      <a:pt x="1021964" y="798101"/>
                      <a:pt x="951585" y="804980"/>
                    </a:cubicBezTo>
                    <a:cubicBezTo>
                      <a:pt x="881206" y="811859"/>
                      <a:pt x="715047" y="843080"/>
                      <a:pt x="624560" y="855780"/>
                    </a:cubicBezTo>
                    <a:cubicBezTo>
                      <a:pt x="534073" y="868480"/>
                      <a:pt x="476393" y="876947"/>
                      <a:pt x="408660" y="881180"/>
                    </a:cubicBezTo>
                    <a:cubicBezTo>
                      <a:pt x="340927" y="885413"/>
                      <a:pt x="255731" y="891234"/>
                      <a:pt x="218160" y="881180"/>
                    </a:cubicBezTo>
                    <a:cubicBezTo>
                      <a:pt x="180589" y="871126"/>
                      <a:pt x="180589" y="834084"/>
                      <a:pt x="183235" y="820855"/>
                    </a:cubicBezTo>
                    <a:cubicBezTo>
                      <a:pt x="185881" y="807626"/>
                      <a:pt x="181118" y="804980"/>
                      <a:pt x="234035" y="801805"/>
                    </a:cubicBezTo>
                    <a:cubicBezTo>
                      <a:pt x="286952" y="798630"/>
                      <a:pt x="414481" y="808684"/>
                      <a:pt x="500735" y="801805"/>
                    </a:cubicBezTo>
                    <a:cubicBezTo>
                      <a:pt x="586989" y="794926"/>
                      <a:pt x="691235" y="775347"/>
                      <a:pt x="751560" y="760530"/>
                    </a:cubicBezTo>
                    <a:cubicBezTo>
                      <a:pt x="811885" y="745713"/>
                      <a:pt x="844958" y="726531"/>
                      <a:pt x="862685" y="712905"/>
                    </a:cubicBezTo>
                    <a:cubicBezTo>
                      <a:pt x="880412" y="699279"/>
                      <a:pt x="849985" y="688828"/>
                      <a:pt x="857922" y="678774"/>
                    </a:cubicBezTo>
                    <a:cubicBezTo>
                      <a:pt x="865859" y="668720"/>
                      <a:pt x="896022" y="661047"/>
                      <a:pt x="910310" y="652580"/>
                    </a:cubicBezTo>
                    <a:cubicBezTo>
                      <a:pt x="924598" y="644113"/>
                      <a:pt x="944309" y="643584"/>
                      <a:pt x="929360" y="630355"/>
                    </a:cubicBezTo>
                    <a:cubicBezTo>
                      <a:pt x="914411" y="617126"/>
                      <a:pt x="825379" y="585376"/>
                      <a:pt x="820617" y="573205"/>
                    </a:cubicBezTo>
                    <a:cubicBezTo>
                      <a:pt x="815855" y="561034"/>
                      <a:pt x="901182" y="563151"/>
                      <a:pt x="900785" y="557330"/>
                    </a:cubicBezTo>
                    <a:close/>
                  </a:path>
                </a:pathLst>
              </a:custGeom>
              <a:solidFill>
                <a:srgbClr val="7F7F7F">
                  <a:lumMod val="60000"/>
                  <a:lumOff val="40000"/>
                </a:srgbClr>
              </a:solidFill>
              <a:ln w="6350" cap="sq" cmpd="sng" algn="ctr">
                <a:solidFill>
                  <a:srgbClr val="7F7F7F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A057FFA6-6E6A-4671-8C5C-D85E305AC418}"/>
                  </a:ext>
                </a:extLst>
              </p:cNvPr>
              <p:cNvSpPr/>
              <p:nvPr/>
            </p:nvSpPr>
            <p:spPr bwMode="auto">
              <a:xfrm rot="219113">
                <a:off x="5142016" y="5486267"/>
                <a:ext cx="548207" cy="294340"/>
              </a:xfrm>
              <a:custGeom>
                <a:avLst/>
                <a:gdLst>
                  <a:gd name="connsiteX0" fmla="*/ 137702 w 695610"/>
                  <a:gd name="connsiteY0" fmla="*/ 62594 h 285492"/>
                  <a:gd name="connsiteX1" fmla="*/ 442502 w 695610"/>
                  <a:gd name="connsiteY1" fmla="*/ 8619 h 285492"/>
                  <a:gd name="connsiteX2" fmla="*/ 607602 w 695610"/>
                  <a:gd name="connsiteY2" fmla="*/ 2269 h 285492"/>
                  <a:gd name="connsiteX3" fmla="*/ 677452 w 695610"/>
                  <a:gd name="connsiteY3" fmla="*/ 30844 h 285492"/>
                  <a:gd name="connsiteX4" fmla="*/ 690152 w 695610"/>
                  <a:gd name="connsiteY4" fmla="*/ 103869 h 285492"/>
                  <a:gd name="connsiteX5" fmla="*/ 601252 w 695610"/>
                  <a:gd name="connsiteY5" fmla="*/ 189594 h 285492"/>
                  <a:gd name="connsiteX6" fmla="*/ 375827 w 695610"/>
                  <a:gd name="connsiteY6" fmla="*/ 272144 h 285492"/>
                  <a:gd name="connsiteX7" fmla="*/ 159927 w 695610"/>
                  <a:gd name="connsiteY7" fmla="*/ 281669 h 285492"/>
                  <a:gd name="connsiteX8" fmla="*/ 23402 w 695610"/>
                  <a:gd name="connsiteY8" fmla="*/ 234044 h 285492"/>
                  <a:gd name="connsiteX9" fmla="*/ 4352 w 695610"/>
                  <a:gd name="connsiteY9" fmla="*/ 161019 h 285492"/>
                  <a:gd name="connsiteX10" fmla="*/ 71027 w 695610"/>
                  <a:gd name="connsiteY10" fmla="*/ 91169 h 285492"/>
                  <a:gd name="connsiteX11" fmla="*/ 137702 w 695610"/>
                  <a:gd name="connsiteY11" fmla="*/ 62594 h 285492"/>
                  <a:gd name="connsiteX0" fmla="*/ 71027 w 695610"/>
                  <a:gd name="connsiteY0" fmla="*/ 92683 h 287006"/>
                  <a:gd name="connsiteX1" fmla="*/ 442502 w 695610"/>
                  <a:gd name="connsiteY1" fmla="*/ 10133 h 287006"/>
                  <a:gd name="connsiteX2" fmla="*/ 607602 w 695610"/>
                  <a:gd name="connsiteY2" fmla="*/ 3783 h 287006"/>
                  <a:gd name="connsiteX3" fmla="*/ 677452 w 695610"/>
                  <a:gd name="connsiteY3" fmla="*/ 32358 h 287006"/>
                  <a:gd name="connsiteX4" fmla="*/ 690152 w 695610"/>
                  <a:gd name="connsiteY4" fmla="*/ 105383 h 287006"/>
                  <a:gd name="connsiteX5" fmla="*/ 601252 w 695610"/>
                  <a:gd name="connsiteY5" fmla="*/ 191108 h 287006"/>
                  <a:gd name="connsiteX6" fmla="*/ 375827 w 695610"/>
                  <a:gd name="connsiteY6" fmla="*/ 273658 h 287006"/>
                  <a:gd name="connsiteX7" fmla="*/ 159927 w 695610"/>
                  <a:gd name="connsiteY7" fmla="*/ 283183 h 287006"/>
                  <a:gd name="connsiteX8" fmla="*/ 23402 w 695610"/>
                  <a:gd name="connsiteY8" fmla="*/ 235558 h 287006"/>
                  <a:gd name="connsiteX9" fmla="*/ 4352 w 695610"/>
                  <a:gd name="connsiteY9" fmla="*/ 162533 h 287006"/>
                  <a:gd name="connsiteX10" fmla="*/ 71027 w 695610"/>
                  <a:gd name="connsiteY10" fmla="*/ 92683 h 287006"/>
                  <a:gd name="connsiteX0" fmla="*/ 99602 w 695610"/>
                  <a:gd name="connsiteY0" fmla="*/ 72574 h 285947"/>
                  <a:gd name="connsiteX1" fmla="*/ 442502 w 695610"/>
                  <a:gd name="connsiteY1" fmla="*/ 9074 h 285947"/>
                  <a:gd name="connsiteX2" fmla="*/ 607602 w 695610"/>
                  <a:gd name="connsiteY2" fmla="*/ 2724 h 285947"/>
                  <a:gd name="connsiteX3" fmla="*/ 677452 w 695610"/>
                  <a:gd name="connsiteY3" fmla="*/ 31299 h 285947"/>
                  <a:gd name="connsiteX4" fmla="*/ 690152 w 695610"/>
                  <a:gd name="connsiteY4" fmla="*/ 104324 h 285947"/>
                  <a:gd name="connsiteX5" fmla="*/ 601252 w 695610"/>
                  <a:gd name="connsiteY5" fmla="*/ 190049 h 285947"/>
                  <a:gd name="connsiteX6" fmla="*/ 375827 w 695610"/>
                  <a:gd name="connsiteY6" fmla="*/ 272599 h 285947"/>
                  <a:gd name="connsiteX7" fmla="*/ 159927 w 695610"/>
                  <a:gd name="connsiteY7" fmla="*/ 282124 h 285947"/>
                  <a:gd name="connsiteX8" fmla="*/ 23402 w 695610"/>
                  <a:gd name="connsiteY8" fmla="*/ 234499 h 285947"/>
                  <a:gd name="connsiteX9" fmla="*/ 4352 w 695610"/>
                  <a:gd name="connsiteY9" fmla="*/ 161474 h 285947"/>
                  <a:gd name="connsiteX10" fmla="*/ 99602 w 695610"/>
                  <a:gd name="connsiteY10" fmla="*/ 72574 h 285947"/>
                  <a:gd name="connsiteX0" fmla="*/ 118652 w 695610"/>
                  <a:gd name="connsiteY0" fmla="*/ 65915 h 285638"/>
                  <a:gd name="connsiteX1" fmla="*/ 442502 w 695610"/>
                  <a:gd name="connsiteY1" fmla="*/ 8765 h 285638"/>
                  <a:gd name="connsiteX2" fmla="*/ 607602 w 695610"/>
                  <a:gd name="connsiteY2" fmla="*/ 2415 h 285638"/>
                  <a:gd name="connsiteX3" fmla="*/ 677452 w 695610"/>
                  <a:gd name="connsiteY3" fmla="*/ 30990 h 285638"/>
                  <a:gd name="connsiteX4" fmla="*/ 690152 w 695610"/>
                  <a:gd name="connsiteY4" fmla="*/ 104015 h 285638"/>
                  <a:gd name="connsiteX5" fmla="*/ 601252 w 695610"/>
                  <a:gd name="connsiteY5" fmla="*/ 189740 h 285638"/>
                  <a:gd name="connsiteX6" fmla="*/ 375827 w 695610"/>
                  <a:gd name="connsiteY6" fmla="*/ 272290 h 285638"/>
                  <a:gd name="connsiteX7" fmla="*/ 159927 w 695610"/>
                  <a:gd name="connsiteY7" fmla="*/ 281815 h 285638"/>
                  <a:gd name="connsiteX8" fmla="*/ 23402 w 695610"/>
                  <a:gd name="connsiteY8" fmla="*/ 234190 h 285638"/>
                  <a:gd name="connsiteX9" fmla="*/ 4352 w 695610"/>
                  <a:gd name="connsiteY9" fmla="*/ 161165 h 285638"/>
                  <a:gd name="connsiteX10" fmla="*/ 118652 w 695610"/>
                  <a:gd name="connsiteY10" fmla="*/ 65915 h 28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610" h="285638">
                    <a:moveTo>
                      <a:pt x="118652" y="65915"/>
                    </a:moveTo>
                    <a:cubicBezTo>
                      <a:pt x="191677" y="40515"/>
                      <a:pt x="361010" y="19348"/>
                      <a:pt x="442502" y="8765"/>
                    </a:cubicBezTo>
                    <a:cubicBezTo>
                      <a:pt x="523994" y="-1818"/>
                      <a:pt x="568444" y="-1289"/>
                      <a:pt x="607602" y="2415"/>
                    </a:cubicBezTo>
                    <a:cubicBezTo>
                      <a:pt x="646760" y="6119"/>
                      <a:pt x="663694" y="14057"/>
                      <a:pt x="677452" y="30990"/>
                    </a:cubicBezTo>
                    <a:cubicBezTo>
                      <a:pt x="691210" y="47923"/>
                      <a:pt x="702852" y="77557"/>
                      <a:pt x="690152" y="104015"/>
                    </a:cubicBezTo>
                    <a:cubicBezTo>
                      <a:pt x="677452" y="130473"/>
                      <a:pt x="653639" y="161694"/>
                      <a:pt x="601252" y="189740"/>
                    </a:cubicBezTo>
                    <a:cubicBezTo>
                      <a:pt x="548865" y="217786"/>
                      <a:pt x="449381" y="256944"/>
                      <a:pt x="375827" y="272290"/>
                    </a:cubicBezTo>
                    <a:cubicBezTo>
                      <a:pt x="302273" y="287636"/>
                      <a:pt x="218664" y="288165"/>
                      <a:pt x="159927" y="281815"/>
                    </a:cubicBezTo>
                    <a:cubicBezTo>
                      <a:pt x="101190" y="275465"/>
                      <a:pt x="49331" y="254298"/>
                      <a:pt x="23402" y="234190"/>
                    </a:cubicBezTo>
                    <a:cubicBezTo>
                      <a:pt x="-2527" y="214082"/>
                      <a:pt x="-3586" y="184978"/>
                      <a:pt x="4352" y="161165"/>
                    </a:cubicBezTo>
                    <a:cubicBezTo>
                      <a:pt x="12289" y="137353"/>
                      <a:pt x="45627" y="91315"/>
                      <a:pt x="118652" y="65915"/>
                    </a:cubicBezTo>
                    <a:close/>
                  </a:path>
                </a:pathLst>
              </a:cu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5" name="Moon 514">
              <a:extLst>
                <a:ext uri="{FF2B5EF4-FFF2-40B4-BE49-F238E27FC236}">
                  <a16:creationId xmlns:a16="http://schemas.microsoft.com/office/drawing/2014/main" id="{108AB511-6472-4B4A-BBA7-7FC9AD5E034E}"/>
                </a:ext>
              </a:extLst>
            </p:cNvPr>
            <p:cNvSpPr/>
            <p:nvPr/>
          </p:nvSpPr>
          <p:spPr bwMode="auto">
            <a:xfrm rot="16565043">
              <a:off x="4980157" y="3702649"/>
              <a:ext cx="472337" cy="206889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Isosceles Triangle 521">
              <a:extLst>
                <a:ext uri="{FF2B5EF4-FFF2-40B4-BE49-F238E27FC236}">
                  <a16:creationId xmlns:a16="http://schemas.microsoft.com/office/drawing/2014/main" id="{D73BFC14-2BFE-410F-AFBF-D226CF449110}"/>
                </a:ext>
              </a:extLst>
            </p:cNvPr>
            <p:cNvSpPr/>
            <p:nvPr/>
          </p:nvSpPr>
          <p:spPr bwMode="auto">
            <a:xfrm rot="8202740" flipH="1">
              <a:off x="8163528" y="4127723"/>
              <a:ext cx="299059" cy="2513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681CCF16-6ACA-4808-86A3-9B2990BA34FE}"/>
                </a:ext>
              </a:extLst>
            </p:cNvPr>
            <p:cNvSpPr/>
            <p:nvPr/>
          </p:nvSpPr>
          <p:spPr bwMode="auto">
            <a:xfrm>
              <a:off x="6980552" y="1337247"/>
              <a:ext cx="2122898" cy="1684091"/>
            </a:xfrm>
            <a:custGeom>
              <a:avLst/>
              <a:gdLst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533928 w 3073819"/>
                <a:gd name="connsiteY73" fmla="*/ 1100941 h 1580408"/>
                <a:gd name="connsiteX74" fmla="*/ 2473603 w 3073819"/>
                <a:gd name="connsiteY74" fmla="*/ 1164441 h 1580408"/>
                <a:gd name="connsiteX75" fmla="*/ 2559328 w 3073819"/>
                <a:gd name="connsiteY75" fmla="*/ 1256516 h 1580408"/>
                <a:gd name="connsiteX76" fmla="*/ 2587903 w 3073819"/>
                <a:gd name="connsiteY76" fmla="*/ 1313666 h 1580408"/>
                <a:gd name="connsiteX77" fmla="*/ 2457728 w 3073819"/>
                <a:gd name="connsiteY77" fmla="*/ 1307316 h 1580408"/>
                <a:gd name="connsiteX78" fmla="*/ 2330728 w 3073819"/>
                <a:gd name="connsiteY78" fmla="*/ 1262866 h 1580408"/>
                <a:gd name="connsiteX79" fmla="*/ 2248178 w 3073819"/>
                <a:gd name="connsiteY79" fmla="*/ 1262866 h 1580408"/>
                <a:gd name="connsiteX80" fmla="*/ 2225953 w 3073819"/>
                <a:gd name="connsiteY80" fmla="*/ 1307316 h 1580408"/>
                <a:gd name="connsiteX81" fmla="*/ 2152928 w 3073819"/>
                <a:gd name="connsiteY81" fmla="*/ 1297791 h 1580408"/>
                <a:gd name="connsiteX82" fmla="*/ 2029103 w 3073819"/>
                <a:gd name="connsiteY82" fmla="*/ 1297791 h 1580408"/>
                <a:gd name="connsiteX83" fmla="*/ 1895753 w 3073819"/>
                <a:gd name="connsiteY83" fmla="*/ 1358116 h 1580408"/>
                <a:gd name="connsiteX84" fmla="*/ 1810028 w 3073819"/>
                <a:gd name="connsiteY84" fmla="*/ 1361291 h 1580408"/>
                <a:gd name="connsiteX85" fmla="*/ 1660803 w 3073819"/>
                <a:gd name="connsiteY85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26797 w 3073819"/>
                <a:gd name="connsiteY73" fmla="*/ 1117610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36322 w 3073819"/>
                <a:gd name="connsiteY73" fmla="*/ 1124754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53316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60459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7534 w 3073819"/>
                <a:gd name="connsiteY36" fmla="*/ 248454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2771 w 3073819"/>
                <a:gd name="connsiteY36" fmla="*/ 231786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073819" h="1580408">
                  <a:moveTo>
                    <a:pt x="1660803" y="1339066"/>
                  </a:moveTo>
                  <a:cubicBezTo>
                    <a:pt x="1617411" y="1338008"/>
                    <a:pt x="1581428" y="1348062"/>
                    <a:pt x="1549678" y="1354941"/>
                  </a:cubicBezTo>
                  <a:cubicBezTo>
                    <a:pt x="1517928" y="1361820"/>
                    <a:pt x="1498349" y="1364995"/>
                    <a:pt x="1470303" y="1380341"/>
                  </a:cubicBezTo>
                  <a:cubicBezTo>
                    <a:pt x="1442257" y="1395687"/>
                    <a:pt x="1408390" y="1424262"/>
                    <a:pt x="1381403" y="1447016"/>
                  </a:cubicBezTo>
                  <a:cubicBezTo>
                    <a:pt x="1354415" y="1469770"/>
                    <a:pt x="1326899" y="1499404"/>
                    <a:pt x="1308378" y="1516866"/>
                  </a:cubicBezTo>
                  <a:cubicBezTo>
                    <a:pt x="1289857" y="1534329"/>
                    <a:pt x="1285095" y="1541208"/>
                    <a:pt x="1270278" y="1551791"/>
                  </a:cubicBezTo>
                  <a:cubicBezTo>
                    <a:pt x="1255461" y="1562374"/>
                    <a:pt x="1238528" y="1581424"/>
                    <a:pt x="1219478" y="1580366"/>
                  </a:cubicBezTo>
                  <a:cubicBezTo>
                    <a:pt x="1200428" y="1579308"/>
                    <a:pt x="1175028" y="1566078"/>
                    <a:pt x="1155978" y="1545441"/>
                  </a:cubicBezTo>
                  <a:cubicBezTo>
                    <a:pt x="1136928" y="1524804"/>
                    <a:pt x="1119466" y="1490408"/>
                    <a:pt x="1105178" y="1456541"/>
                  </a:cubicBezTo>
                  <a:cubicBezTo>
                    <a:pt x="1090890" y="1422674"/>
                    <a:pt x="1079778" y="1368170"/>
                    <a:pt x="1070253" y="1342241"/>
                  </a:cubicBezTo>
                  <a:cubicBezTo>
                    <a:pt x="1060728" y="1316312"/>
                    <a:pt x="1068136" y="1314724"/>
                    <a:pt x="1048028" y="1300966"/>
                  </a:cubicBezTo>
                  <a:cubicBezTo>
                    <a:pt x="1027920" y="1287208"/>
                    <a:pt x="949603" y="1259691"/>
                    <a:pt x="949603" y="1259691"/>
                  </a:cubicBezTo>
                  <a:cubicBezTo>
                    <a:pt x="895099" y="1235879"/>
                    <a:pt x="781328" y="1177670"/>
                    <a:pt x="721003" y="1158091"/>
                  </a:cubicBezTo>
                  <a:cubicBezTo>
                    <a:pt x="660678" y="1138512"/>
                    <a:pt x="642157" y="1144333"/>
                    <a:pt x="587653" y="1142216"/>
                  </a:cubicBezTo>
                  <a:cubicBezTo>
                    <a:pt x="533149" y="1140099"/>
                    <a:pt x="463828" y="1140628"/>
                    <a:pt x="393978" y="1145391"/>
                  </a:cubicBezTo>
                  <a:cubicBezTo>
                    <a:pt x="324128" y="1150153"/>
                    <a:pt x="225174" y="1165499"/>
                    <a:pt x="168553" y="1170791"/>
                  </a:cubicBezTo>
                  <a:cubicBezTo>
                    <a:pt x="111932" y="1176083"/>
                    <a:pt x="79124" y="1177670"/>
                    <a:pt x="54253" y="1177141"/>
                  </a:cubicBezTo>
                  <a:cubicBezTo>
                    <a:pt x="29382" y="1176612"/>
                    <a:pt x="27795" y="1171849"/>
                    <a:pt x="19328" y="1167616"/>
                  </a:cubicBezTo>
                  <a:cubicBezTo>
                    <a:pt x="10861" y="1163383"/>
                    <a:pt x="-7659" y="1161795"/>
                    <a:pt x="3453" y="1151741"/>
                  </a:cubicBezTo>
                  <a:cubicBezTo>
                    <a:pt x="14565" y="1141687"/>
                    <a:pt x="47903" y="1124224"/>
                    <a:pt x="86003" y="1107291"/>
                  </a:cubicBezTo>
                  <a:cubicBezTo>
                    <a:pt x="124103" y="1090358"/>
                    <a:pt x="182311" y="1067603"/>
                    <a:pt x="232053" y="1050141"/>
                  </a:cubicBezTo>
                  <a:cubicBezTo>
                    <a:pt x="281795" y="1032678"/>
                    <a:pt x="333124" y="1024212"/>
                    <a:pt x="384453" y="1002516"/>
                  </a:cubicBezTo>
                  <a:cubicBezTo>
                    <a:pt x="435782" y="980820"/>
                    <a:pt x="510924" y="948541"/>
                    <a:pt x="540028" y="919966"/>
                  </a:cubicBezTo>
                  <a:cubicBezTo>
                    <a:pt x="569132" y="891391"/>
                    <a:pt x="562253" y="858054"/>
                    <a:pt x="559078" y="831066"/>
                  </a:cubicBezTo>
                  <a:cubicBezTo>
                    <a:pt x="555903" y="804078"/>
                    <a:pt x="528386" y="778149"/>
                    <a:pt x="520978" y="758041"/>
                  </a:cubicBezTo>
                  <a:cubicBezTo>
                    <a:pt x="513570" y="737933"/>
                    <a:pt x="514628" y="725233"/>
                    <a:pt x="514628" y="710416"/>
                  </a:cubicBezTo>
                  <a:cubicBezTo>
                    <a:pt x="514628" y="695599"/>
                    <a:pt x="536853" y="685016"/>
                    <a:pt x="520978" y="669141"/>
                  </a:cubicBezTo>
                  <a:cubicBezTo>
                    <a:pt x="505103" y="653266"/>
                    <a:pt x="450070" y="627337"/>
                    <a:pt x="419378" y="615166"/>
                  </a:cubicBezTo>
                  <a:cubicBezTo>
                    <a:pt x="388686" y="602995"/>
                    <a:pt x="355878" y="602995"/>
                    <a:pt x="336828" y="596116"/>
                  </a:cubicBezTo>
                  <a:cubicBezTo>
                    <a:pt x="317778" y="589237"/>
                    <a:pt x="299257" y="581299"/>
                    <a:pt x="305078" y="573891"/>
                  </a:cubicBezTo>
                  <a:cubicBezTo>
                    <a:pt x="310899" y="566483"/>
                    <a:pt x="329420" y="559074"/>
                    <a:pt x="371753" y="551666"/>
                  </a:cubicBezTo>
                  <a:cubicBezTo>
                    <a:pt x="414086" y="544258"/>
                    <a:pt x="503515" y="546374"/>
                    <a:pt x="559078" y="529441"/>
                  </a:cubicBezTo>
                  <a:cubicBezTo>
                    <a:pt x="614640" y="512508"/>
                    <a:pt x="659620" y="480758"/>
                    <a:pt x="705128" y="450066"/>
                  </a:cubicBezTo>
                  <a:cubicBezTo>
                    <a:pt x="750636" y="419374"/>
                    <a:pt x="794028" y="370162"/>
                    <a:pt x="832128" y="345291"/>
                  </a:cubicBezTo>
                  <a:cubicBezTo>
                    <a:pt x="870228" y="320420"/>
                    <a:pt x="925791" y="317774"/>
                    <a:pt x="933728" y="300841"/>
                  </a:cubicBezTo>
                  <a:cubicBezTo>
                    <a:pt x="941665" y="283908"/>
                    <a:pt x="884912" y="255200"/>
                    <a:pt x="879753" y="243691"/>
                  </a:cubicBezTo>
                  <a:cubicBezTo>
                    <a:pt x="874594" y="232182"/>
                    <a:pt x="884250" y="230199"/>
                    <a:pt x="902771" y="231786"/>
                  </a:cubicBezTo>
                  <a:cubicBezTo>
                    <a:pt x="921292" y="233373"/>
                    <a:pt x="942856" y="258640"/>
                    <a:pt x="990878" y="253216"/>
                  </a:cubicBezTo>
                  <a:cubicBezTo>
                    <a:pt x="1038900" y="247792"/>
                    <a:pt x="1127932" y="220408"/>
                    <a:pt x="1190903" y="199241"/>
                  </a:cubicBezTo>
                  <a:cubicBezTo>
                    <a:pt x="1253874" y="178074"/>
                    <a:pt x="1328487" y="155849"/>
                    <a:pt x="1368703" y="126216"/>
                  </a:cubicBezTo>
                  <a:cubicBezTo>
                    <a:pt x="1408919" y="96583"/>
                    <a:pt x="1415799" y="42078"/>
                    <a:pt x="1432203" y="21441"/>
                  </a:cubicBezTo>
                  <a:cubicBezTo>
                    <a:pt x="1448607" y="804"/>
                    <a:pt x="1441728" y="-3430"/>
                    <a:pt x="1467128" y="2391"/>
                  </a:cubicBezTo>
                  <a:cubicBezTo>
                    <a:pt x="1492528" y="8212"/>
                    <a:pt x="1538565" y="41020"/>
                    <a:pt x="1584603" y="56366"/>
                  </a:cubicBezTo>
                  <a:cubicBezTo>
                    <a:pt x="1630641" y="71712"/>
                    <a:pt x="1690436" y="89704"/>
                    <a:pt x="1743353" y="94466"/>
                  </a:cubicBezTo>
                  <a:cubicBezTo>
                    <a:pt x="1796270" y="99228"/>
                    <a:pt x="1841249" y="82824"/>
                    <a:pt x="1902103" y="84941"/>
                  </a:cubicBezTo>
                  <a:cubicBezTo>
                    <a:pt x="1962957" y="87058"/>
                    <a:pt x="2053445" y="107695"/>
                    <a:pt x="2108478" y="107166"/>
                  </a:cubicBezTo>
                  <a:cubicBezTo>
                    <a:pt x="2163511" y="106637"/>
                    <a:pt x="2196320" y="69595"/>
                    <a:pt x="2232303" y="81766"/>
                  </a:cubicBezTo>
                  <a:cubicBezTo>
                    <a:pt x="2268286" y="93937"/>
                    <a:pt x="2280457" y="156379"/>
                    <a:pt x="2324378" y="180191"/>
                  </a:cubicBezTo>
                  <a:cubicBezTo>
                    <a:pt x="2368299" y="204003"/>
                    <a:pt x="2453495" y="220937"/>
                    <a:pt x="2495828" y="224641"/>
                  </a:cubicBezTo>
                  <a:cubicBezTo>
                    <a:pt x="2538161" y="228345"/>
                    <a:pt x="2539749" y="209824"/>
                    <a:pt x="2578378" y="202416"/>
                  </a:cubicBezTo>
                  <a:cubicBezTo>
                    <a:pt x="2617007" y="195008"/>
                    <a:pt x="2710141" y="168020"/>
                    <a:pt x="2727603" y="180191"/>
                  </a:cubicBezTo>
                  <a:cubicBezTo>
                    <a:pt x="2745065" y="192362"/>
                    <a:pt x="2681036" y="251099"/>
                    <a:pt x="2683153" y="275441"/>
                  </a:cubicBezTo>
                  <a:cubicBezTo>
                    <a:pt x="2685270" y="299783"/>
                    <a:pt x="2719665" y="313012"/>
                    <a:pt x="2740303" y="326241"/>
                  </a:cubicBezTo>
                  <a:cubicBezTo>
                    <a:pt x="2760941" y="339470"/>
                    <a:pt x="2797982" y="345291"/>
                    <a:pt x="2806978" y="354816"/>
                  </a:cubicBezTo>
                  <a:cubicBezTo>
                    <a:pt x="2815974" y="364341"/>
                    <a:pt x="2785811" y="374924"/>
                    <a:pt x="2794278" y="383391"/>
                  </a:cubicBezTo>
                  <a:cubicBezTo>
                    <a:pt x="2802745" y="391858"/>
                    <a:pt x="2854603" y="398208"/>
                    <a:pt x="2857778" y="405616"/>
                  </a:cubicBezTo>
                  <a:cubicBezTo>
                    <a:pt x="2860953" y="413024"/>
                    <a:pt x="2810153" y="413024"/>
                    <a:pt x="2813328" y="427841"/>
                  </a:cubicBezTo>
                  <a:cubicBezTo>
                    <a:pt x="2816503" y="442658"/>
                    <a:pt x="2853545" y="479699"/>
                    <a:pt x="2876828" y="494516"/>
                  </a:cubicBezTo>
                  <a:cubicBezTo>
                    <a:pt x="2900111" y="509333"/>
                    <a:pt x="2944032" y="498220"/>
                    <a:pt x="2953028" y="516741"/>
                  </a:cubicBezTo>
                  <a:cubicBezTo>
                    <a:pt x="2962024" y="535262"/>
                    <a:pt x="2928686" y="572833"/>
                    <a:pt x="2930803" y="605641"/>
                  </a:cubicBezTo>
                  <a:cubicBezTo>
                    <a:pt x="2932920" y="638449"/>
                    <a:pt x="2950382" y="689779"/>
                    <a:pt x="2965728" y="713591"/>
                  </a:cubicBezTo>
                  <a:cubicBezTo>
                    <a:pt x="2981074" y="737403"/>
                    <a:pt x="3032403" y="733699"/>
                    <a:pt x="3022878" y="748516"/>
                  </a:cubicBezTo>
                  <a:cubicBezTo>
                    <a:pt x="3013353" y="763333"/>
                    <a:pt x="2932920" y="786087"/>
                    <a:pt x="2908578" y="802491"/>
                  </a:cubicBezTo>
                  <a:cubicBezTo>
                    <a:pt x="2884236" y="818895"/>
                    <a:pt x="2864657" y="828949"/>
                    <a:pt x="2876828" y="846941"/>
                  </a:cubicBezTo>
                  <a:cubicBezTo>
                    <a:pt x="2888999" y="864933"/>
                    <a:pt x="2981603" y="910441"/>
                    <a:pt x="2981603" y="910441"/>
                  </a:cubicBezTo>
                  <a:cubicBezTo>
                    <a:pt x="3013353" y="929491"/>
                    <a:pt x="3054628" y="948541"/>
                    <a:pt x="3067328" y="961241"/>
                  </a:cubicBezTo>
                  <a:cubicBezTo>
                    <a:pt x="3080028" y="973941"/>
                    <a:pt x="3072620" y="981878"/>
                    <a:pt x="3057803" y="986641"/>
                  </a:cubicBezTo>
                  <a:cubicBezTo>
                    <a:pt x="3042986" y="991404"/>
                    <a:pt x="3017057" y="992462"/>
                    <a:pt x="2978428" y="989816"/>
                  </a:cubicBezTo>
                  <a:cubicBezTo>
                    <a:pt x="2939799" y="987170"/>
                    <a:pt x="2872066" y="965474"/>
                    <a:pt x="2826028" y="970766"/>
                  </a:cubicBezTo>
                  <a:cubicBezTo>
                    <a:pt x="2779991" y="976058"/>
                    <a:pt x="2714903" y="1007808"/>
                    <a:pt x="2702203" y="1021566"/>
                  </a:cubicBezTo>
                  <a:cubicBezTo>
                    <a:pt x="2689503" y="1035324"/>
                    <a:pt x="2746124" y="1046834"/>
                    <a:pt x="2749828" y="1053316"/>
                  </a:cubicBezTo>
                  <a:cubicBezTo>
                    <a:pt x="2753532" y="1059798"/>
                    <a:pt x="2737657" y="1060988"/>
                    <a:pt x="2724428" y="1060459"/>
                  </a:cubicBezTo>
                  <a:cubicBezTo>
                    <a:pt x="2711199" y="1059930"/>
                    <a:pt x="2692149" y="1048686"/>
                    <a:pt x="2670453" y="1050141"/>
                  </a:cubicBezTo>
                  <a:cubicBezTo>
                    <a:pt x="2648757" y="1051596"/>
                    <a:pt x="2594253" y="1057549"/>
                    <a:pt x="2594253" y="1069191"/>
                  </a:cubicBezTo>
                  <a:cubicBezTo>
                    <a:pt x="2594253" y="1080833"/>
                    <a:pt x="2663442" y="1110731"/>
                    <a:pt x="2670453" y="1119991"/>
                  </a:cubicBezTo>
                  <a:cubicBezTo>
                    <a:pt x="2677465" y="1129252"/>
                    <a:pt x="2659076" y="1127929"/>
                    <a:pt x="2636322" y="1124754"/>
                  </a:cubicBezTo>
                  <a:cubicBezTo>
                    <a:pt x="2613568" y="1121579"/>
                    <a:pt x="2561048" y="1094326"/>
                    <a:pt x="2533928" y="1100941"/>
                  </a:cubicBezTo>
                  <a:cubicBezTo>
                    <a:pt x="2506808" y="1107556"/>
                    <a:pt x="2469370" y="1138512"/>
                    <a:pt x="2473603" y="1164441"/>
                  </a:cubicBezTo>
                  <a:cubicBezTo>
                    <a:pt x="2477836" y="1190370"/>
                    <a:pt x="2540278" y="1231645"/>
                    <a:pt x="2559328" y="1256516"/>
                  </a:cubicBezTo>
                  <a:cubicBezTo>
                    <a:pt x="2578378" y="1281387"/>
                    <a:pt x="2604836" y="1305199"/>
                    <a:pt x="2587903" y="1313666"/>
                  </a:cubicBezTo>
                  <a:cubicBezTo>
                    <a:pt x="2570970" y="1322133"/>
                    <a:pt x="2500590" y="1315783"/>
                    <a:pt x="2457728" y="1307316"/>
                  </a:cubicBezTo>
                  <a:cubicBezTo>
                    <a:pt x="2414866" y="1298849"/>
                    <a:pt x="2365653" y="1270274"/>
                    <a:pt x="2330728" y="1262866"/>
                  </a:cubicBezTo>
                  <a:cubicBezTo>
                    <a:pt x="2295803" y="1255458"/>
                    <a:pt x="2265640" y="1255458"/>
                    <a:pt x="2248178" y="1262866"/>
                  </a:cubicBezTo>
                  <a:cubicBezTo>
                    <a:pt x="2230716" y="1270274"/>
                    <a:pt x="2241828" y="1301495"/>
                    <a:pt x="2225953" y="1307316"/>
                  </a:cubicBezTo>
                  <a:cubicBezTo>
                    <a:pt x="2210078" y="1313137"/>
                    <a:pt x="2185736" y="1299378"/>
                    <a:pt x="2152928" y="1297791"/>
                  </a:cubicBezTo>
                  <a:cubicBezTo>
                    <a:pt x="2120120" y="1296203"/>
                    <a:pt x="2071966" y="1287737"/>
                    <a:pt x="2029103" y="1297791"/>
                  </a:cubicBezTo>
                  <a:cubicBezTo>
                    <a:pt x="1986241" y="1307845"/>
                    <a:pt x="1932265" y="1347533"/>
                    <a:pt x="1895753" y="1358116"/>
                  </a:cubicBezTo>
                  <a:cubicBezTo>
                    <a:pt x="1859241" y="1368699"/>
                    <a:pt x="1847070" y="1364995"/>
                    <a:pt x="1810028" y="1361291"/>
                  </a:cubicBezTo>
                  <a:cubicBezTo>
                    <a:pt x="1772986" y="1357587"/>
                    <a:pt x="1704195" y="1340124"/>
                    <a:pt x="1660803" y="1339066"/>
                  </a:cubicBezTo>
                  <a:close/>
                </a:path>
              </a:pathLst>
            </a:custGeom>
            <a:solidFill>
              <a:srgbClr val="263358">
                <a:lumMod val="20000"/>
                <a:lumOff val="80000"/>
              </a:srgbClr>
            </a:solidFill>
            <a:ln w="6350" cap="sq" cmpd="sng" algn="ctr">
              <a:solidFill>
                <a:srgbClr val="263358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5F1E83C-231B-4813-928A-35EA28CAD59E}"/>
                </a:ext>
              </a:extLst>
            </p:cNvPr>
            <p:cNvSpPr/>
            <p:nvPr/>
          </p:nvSpPr>
          <p:spPr bwMode="auto">
            <a:xfrm>
              <a:off x="7539215" y="1712573"/>
              <a:ext cx="882097" cy="710004"/>
            </a:xfrm>
            <a:custGeom>
              <a:avLst/>
              <a:gdLst>
                <a:gd name="connsiteX0" fmla="*/ 352880 w 1126325"/>
                <a:gd name="connsiteY0" fmla="*/ 10457 h 720085"/>
                <a:gd name="connsiteX1" fmla="*/ 162380 w 1126325"/>
                <a:gd name="connsiteY1" fmla="*/ 77132 h 720085"/>
                <a:gd name="connsiteX2" fmla="*/ 38555 w 1126325"/>
                <a:gd name="connsiteY2" fmla="*/ 181907 h 720085"/>
                <a:gd name="connsiteX3" fmla="*/ 455 w 1126325"/>
                <a:gd name="connsiteY3" fmla="*/ 334307 h 720085"/>
                <a:gd name="connsiteX4" fmla="*/ 29030 w 1126325"/>
                <a:gd name="connsiteY4" fmla="*/ 527982 h 720085"/>
                <a:gd name="connsiteX5" fmla="*/ 175080 w 1126325"/>
                <a:gd name="connsiteY5" fmla="*/ 642282 h 720085"/>
                <a:gd name="connsiteX6" fmla="*/ 479880 w 1126325"/>
                <a:gd name="connsiteY6" fmla="*/ 718482 h 720085"/>
                <a:gd name="connsiteX7" fmla="*/ 860880 w 1126325"/>
                <a:gd name="connsiteY7" fmla="*/ 686732 h 720085"/>
                <a:gd name="connsiteX8" fmla="*/ 1067255 w 1126325"/>
                <a:gd name="connsiteY8" fmla="*/ 601007 h 720085"/>
                <a:gd name="connsiteX9" fmla="*/ 1124405 w 1126325"/>
                <a:gd name="connsiteY9" fmla="*/ 521632 h 720085"/>
                <a:gd name="connsiteX10" fmla="*/ 1102180 w 1126325"/>
                <a:gd name="connsiteY10" fmla="*/ 442257 h 720085"/>
                <a:gd name="connsiteX11" fmla="*/ 1000580 w 1126325"/>
                <a:gd name="connsiteY11" fmla="*/ 372407 h 720085"/>
                <a:gd name="connsiteX12" fmla="*/ 914855 w 1126325"/>
                <a:gd name="connsiteY12" fmla="*/ 324782 h 720085"/>
                <a:gd name="connsiteX13" fmla="*/ 832305 w 1126325"/>
                <a:gd name="connsiteY13" fmla="*/ 232707 h 720085"/>
                <a:gd name="connsiteX14" fmla="*/ 803730 w 1126325"/>
                <a:gd name="connsiteY14" fmla="*/ 153332 h 720085"/>
                <a:gd name="connsiteX15" fmla="*/ 689430 w 1126325"/>
                <a:gd name="connsiteY15" fmla="*/ 54907 h 720085"/>
                <a:gd name="connsiteX16" fmla="*/ 483055 w 1126325"/>
                <a:gd name="connsiteY16" fmla="*/ 932 h 720085"/>
                <a:gd name="connsiteX17" fmla="*/ 286205 w 1126325"/>
                <a:gd name="connsiteY17" fmla="*/ 19982 h 720085"/>
                <a:gd name="connsiteX18" fmla="*/ 352880 w 1126325"/>
                <a:gd name="connsiteY18" fmla="*/ 10457 h 720085"/>
                <a:gd name="connsiteX0" fmla="*/ 352880 w 1126325"/>
                <a:gd name="connsiteY0" fmla="*/ 13170 h 722798"/>
                <a:gd name="connsiteX1" fmla="*/ 162380 w 1126325"/>
                <a:gd name="connsiteY1" fmla="*/ 79845 h 722798"/>
                <a:gd name="connsiteX2" fmla="*/ 38555 w 1126325"/>
                <a:gd name="connsiteY2" fmla="*/ 184620 h 722798"/>
                <a:gd name="connsiteX3" fmla="*/ 455 w 1126325"/>
                <a:gd name="connsiteY3" fmla="*/ 337020 h 722798"/>
                <a:gd name="connsiteX4" fmla="*/ 29030 w 1126325"/>
                <a:gd name="connsiteY4" fmla="*/ 530695 h 722798"/>
                <a:gd name="connsiteX5" fmla="*/ 175080 w 1126325"/>
                <a:gd name="connsiteY5" fmla="*/ 644995 h 722798"/>
                <a:gd name="connsiteX6" fmla="*/ 479880 w 1126325"/>
                <a:gd name="connsiteY6" fmla="*/ 721195 h 722798"/>
                <a:gd name="connsiteX7" fmla="*/ 860880 w 1126325"/>
                <a:gd name="connsiteY7" fmla="*/ 689445 h 722798"/>
                <a:gd name="connsiteX8" fmla="*/ 1067255 w 1126325"/>
                <a:gd name="connsiteY8" fmla="*/ 603720 h 722798"/>
                <a:gd name="connsiteX9" fmla="*/ 1124405 w 1126325"/>
                <a:gd name="connsiteY9" fmla="*/ 524345 h 722798"/>
                <a:gd name="connsiteX10" fmla="*/ 1102180 w 1126325"/>
                <a:gd name="connsiteY10" fmla="*/ 444970 h 722798"/>
                <a:gd name="connsiteX11" fmla="*/ 1000580 w 1126325"/>
                <a:gd name="connsiteY11" fmla="*/ 375120 h 722798"/>
                <a:gd name="connsiteX12" fmla="*/ 914855 w 1126325"/>
                <a:gd name="connsiteY12" fmla="*/ 327495 h 722798"/>
                <a:gd name="connsiteX13" fmla="*/ 832305 w 1126325"/>
                <a:gd name="connsiteY13" fmla="*/ 235420 h 722798"/>
                <a:gd name="connsiteX14" fmla="*/ 803730 w 1126325"/>
                <a:gd name="connsiteY14" fmla="*/ 156045 h 722798"/>
                <a:gd name="connsiteX15" fmla="*/ 689430 w 1126325"/>
                <a:gd name="connsiteY15" fmla="*/ 57620 h 722798"/>
                <a:gd name="connsiteX16" fmla="*/ 483055 w 1126325"/>
                <a:gd name="connsiteY16" fmla="*/ 3645 h 722798"/>
                <a:gd name="connsiteX17" fmla="*/ 352880 w 1126325"/>
                <a:gd name="connsiteY17" fmla="*/ 13170 h 722798"/>
                <a:gd name="connsiteX0" fmla="*/ 35288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352880 w 1126325"/>
                <a:gd name="connsiteY16" fmla="*/ 376 h 710004"/>
                <a:gd name="connsiteX0" fmla="*/ 403680 w 1126325"/>
                <a:gd name="connsiteY0" fmla="*/ 292 h 719445"/>
                <a:gd name="connsiteX1" fmla="*/ 162380 w 1126325"/>
                <a:gd name="connsiteY1" fmla="*/ 76492 h 719445"/>
                <a:gd name="connsiteX2" fmla="*/ 38555 w 1126325"/>
                <a:gd name="connsiteY2" fmla="*/ 181267 h 719445"/>
                <a:gd name="connsiteX3" fmla="*/ 455 w 1126325"/>
                <a:gd name="connsiteY3" fmla="*/ 333667 h 719445"/>
                <a:gd name="connsiteX4" fmla="*/ 29030 w 1126325"/>
                <a:gd name="connsiteY4" fmla="*/ 527342 h 719445"/>
                <a:gd name="connsiteX5" fmla="*/ 175080 w 1126325"/>
                <a:gd name="connsiteY5" fmla="*/ 641642 h 719445"/>
                <a:gd name="connsiteX6" fmla="*/ 479880 w 1126325"/>
                <a:gd name="connsiteY6" fmla="*/ 717842 h 719445"/>
                <a:gd name="connsiteX7" fmla="*/ 860880 w 1126325"/>
                <a:gd name="connsiteY7" fmla="*/ 686092 h 719445"/>
                <a:gd name="connsiteX8" fmla="*/ 1067255 w 1126325"/>
                <a:gd name="connsiteY8" fmla="*/ 600367 h 719445"/>
                <a:gd name="connsiteX9" fmla="*/ 1124405 w 1126325"/>
                <a:gd name="connsiteY9" fmla="*/ 520992 h 719445"/>
                <a:gd name="connsiteX10" fmla="*/ 1102180 w 1126325"/>
                <a:gd name="connsiteY10" fmla="*/ 441617 h 719445"/>
                <a:gd name="connsiteX11" fmla="*/ 1000580 w 1126325"/>
                <a:gd name="connsiteY11" fmla="*/ 371767 h 719445"/>
                <a:gd name="connsiteX12" fmla="*/ 914855 w 1126325"/>
                <a:gd name="connsiteY12" fmla="*/ 324142 h 719445"/>
                <a:gd name="connsiteX13" fmla="*/ 832305 w 1126325"/>
                <a:gd name="connsiteY13" fmla="*/ 232067 h 719445"/>
                <a:gd name="connsiteX14" fmla="*/ 803730 w 1126325"/>
                <a:gd name="connsiteY14" fmla="*/ 152692 h 719445"/>
                <a:gd name="connsiteX15" fmla="*/ 689430 w 1126325"/>
                <a:gd name="connsiteY15" fmla="*/ 54267 h 719445"/>
                <a:gd name="connsiteX16" fmla="*/ 403680 w 1126325"/>
                <a:gd name="connsiteY16" fmla="*/ 292 h 719445"/>
                <a:gd name="connsiteX0" fmla="*/ 41003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410030 w 1126325"/>
                <a:gd name="connsiteY16" fmla="*/ 376 h 7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6325" h="710004">
                  <a:moveTo>
                    <a:pt x="410030" y="376"/>
                  </a:moveTo>
                  <a:cubicBezTo>
                    <a:pt x="322188" y="4080"/>
                    <a:pt x="224292" y="38476"/>
                    <a:pt x="162380" y="67051"/>
                  </a:cubicBezTo>
                  <a:cubicBezTo>
                    <a:pt x="100468" y="95626"/>
                    <a:pt x="65542" y="128964"/>
                    <a:pt x="38555" y="171826"/>
                  </a:cubicBezTo>
                  <a:cubicBezTo>
                    <a:pt x="11568" y="214688"/>
                    <a:pt x="2042" y="266547"/>
                    <a:pt x="455" y="324226"/>
                  </a:cubicBezTo>
                  <a:cubicBezTo>
                    <a:pt x="-1132" y="381905"/>
                    <a:pt x="-74" y="466572"/>
                    <a:pt x="29030" y="517901"/>
                  </a:cubicBezTo>
                  <a:cubicBezTo>
                    <a:pt x="58134" y="569230"/>
                    <a:pt x="99938" y="600451"/>
                    <a:pt x="175080" y="632201"/>
                  </a:cubicBezTo>
                  <a:cubicBezTo>
                    <a:pt x="250222" y="663951"/>
                    <a:pt x="365580" y="700993"/>
                    <a:pt x="479880" y="708401"/>
                  </a:cubicBezTo>
                  <a:cubicBezTo>
                    <a:pt x="594180" y="715809"/>
                    <a:pt x="762984" y="696230"/>
                    <a:pt x="860880" y="676651"/>
                  </a:cubicBezTo>
                  <a:cubicBezTo>
                    <a:pt x="958776" y="657072"/>
                    <a:pt x="1023334" y="618443"/>
                    <a:pt x="1067255" y="590926"/>
                  </a:cubicBezTo>
                  <a:cubicBezTo>
                    <a:pt x="1111176" y="563409"/>
                    <a:pt x="1118584" y="538009"/>
                    <a:pt x="1124405" y="511551"/>
                  </a:cubicBezTo>
                  <a:cubicBezTo>
                    <a:pt x="1130226" y="485093"/>
                    <a:pt x="1122817" y="457047"/>
                    <a:pt x="1102180" y="432176"/>
                  </a:cubicBezTo>
                  <a:cubicBezTo>
                    <a:pt x="1081543" y="407305"/>
                    <a:pt x="1031801" y="381905"/>
                    <a:pt x="1000580" y="362326"/>
                  </a:cubicBezTo>
                  <a:cubicBezTo>
                    <a:pt x="969359" y="342747"/>
                    <a:pt x="942901" y="337984"/>
                    <a:pt x="914855" y="314701"/>
                  </a:cubicBezTo>
                  <a:cubicBezTo>
                    <a:pt x="886809" y="291418"/>
                    <a:pt x="850826" y="251201"/>
                    <a:pt x="832305" y="222626"/>
                  </a:cubicBezTo>
                  <a:cubicBezTo>
                    <a:pt x="813784" y="194051"/>
                    <a:pt x="827542" y="172884"/>
                    <a:pt x="803730" y="143251"/>
                  </a:cubicBezTo>
                  <a:cubicBezTo>
                    <a:pt x="779918" y="113618"/>
                    <a:pt x="755047" y="68638"/>
                    <a:pt x="689430" y="44826"/>
                  </a:cubicBezTo>
                  <a:cubicBezTo>
                    <a:pt x="623813" y="21014"/>
                    <a:pt x="497872" y="-3328"/>
                    <a:pt x="410030" y="376"/>
                  </a:cubicBezTo>
                  <a:close/>
                </a:path>
              </a:pathLst>
            </a:custGeom>
            <a:solidFill>
              <a:srgbClr val="E71D75">
                <a:lumMod val="40000"/>
                <a:lumOff val="60000"/>
              </a:srgbClr>
            </a:solidFill>
            <a:ln w="6350" cap="sq" cmpd="sng" algn="ctr">
              <a:solidFill>
                <a:srgbClr val="E71D75">
                  <a:lumMod val="60000"/>
                  <a:lumOff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819194B4-C49C-4D12-9CEB-A27FC2286A0B}"/>
                </a:ext>
              </a:extLst>
            </p:cNvPr>
            <p:cNvSpPr txBox="1"/>
            <p:nvPr/>
          </p:nvSpPr>
          <p:spPr>
            <a:xfrm>
              <a:off x="9078002" y="2097570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3DDA470F-800F-4C12-B83E-ADADA8CD348D}"/>
                </a:ext>
              </a:extLst>
            </p:cNvPr>
            <p:cNvSpPr txBox="1"/>
            <p:nvPr/>
          </p:nvSpPr>
          <p:spPr>
            <a:xfrm>
              <a:off x="9091517" y="3696816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Antigen presentation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955AE825-29A4-47B0-99EF-A47C0E16E3E0}"/>
                </a:ext>
              </a:extLst>
            </p:cNvPr>
            <p:cNvSpPr txBox="1"/>
            <p:nvPr/>
          </p:nvSpPr>
          <p:spPr>
            <a:xfrm>
              <a:off x="7880135" y="313298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17F14115-CB1A-4183-A43A-55219E8B5CC9}"/>
                </a:ext>
              </a:extLst>
            </p:cNvPr>
            <p:cNvSpPr txBox="1"/>
            <p:nvPr/>
          </p:nvSpPr>
          <p:spPr>
            <a:xfrm>
              <a:off x="6822642" y="2885729"/>
              <a:ext cx="47257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67352F12-601A-475C-A960-B3253B339C93}"/>
                </a:ext>
              </a:extLst>
            </p:cNvPr>
            <p:cNvSpPr txBox="1"/>
            <p:nvPr/>
          </p:nvSpPr>
          <p:spPr>
            <a:xfrm>
              <a:off x="6440490" y="2544540"/>
              <a:ext cx="469544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62F31FA0-6BA9-4AC7-8073-A09A50F326F2}"/>
                </a:ext>
              </a:extLst>
            </p:cNvPr>
            <p:cNvSpPr txBox="1"/>
            <p:nvPr/>
          </p:nvSpPr>
          <p:spPr>
            <a:xfrm>
              <a:off x="7510602" y="2434771"/>
              <a:ext cx="488987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FcyR</a:t>
              </a: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F19394A3-7646-4E60-93BF-F4728E1E1A5B}"/>
                </a:ext>
              </a:extLst>
            </p:cNvPr>
            <p:cNvSpPr txBox="1"/>
            <p:nvPr/>
          </p:nvSpPr>
          <p:spPr>
            <a:xfrm>
              <a:off x="8912414" y="1435389"/>
              <a:ext cx="1051511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Macrophage</a:t>
              </a:r>
            </a:p>
          </p:txBody>
        </p:sp>
        <p:pic>
          <p:nvPicPr>
            <p:cNvPr id="532" name="Picture 53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1B62387-EA7C-4B9E-9F71-D8BE9C840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108652">
              <a:off x="6553584" y="2736755"/>
              <a:ext cx="252840" cy="286140"/>
            </a:xfrm>
            <a:prstGeom prst="rect">
              <a:avLst/>
            </a:prstGeom>
          </p:spPr>
        </p:pic>
        <p:pic>
          <p:nvPicPr>
            <p:cNvPr id="533" name="Picture 5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CD8C1D4-E614-4D8A-A918-C590133E7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7424719">
              <a:off x="6934480" y="3150213"/>
              <a:ext cx="252840" cy="286140"/>
            </a:xfrm>
            <a:prstGeom prst="rect">
              <a:avLst/>
            </a:prstGeom>
          </p:spPr>
        </p:pic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A66799B1-5A90-4094-9013-29A589751533}"/>
                </a:ext>
              </a:extLst>
            </p:cNvPr>
            <p:cNvGrpSpPr/>
            <p:nvPr/>
          </p:nvGrpSpPr>
          <p:grpSpPr>
            <a:xfrm rot="4624648">
              <a:off x="6572282" y="3154472"/>
              <a:ext cx="72000" cy="474573"/>
              <a:chOff x="6272976" y="2508522"/>
              <a:chExt cx="72000" cy="345321"/>
            </a:xfrm>
          </p:grpSpPr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08C321E9-303C-4165-95CF-2618FFE417F6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6" name="Diamond 535">
                <a:extLst>
                  <a:ext uri="{FF2B5EF4-FFF2-40B4-BE49-F238E27FC236}">
                    <a16:creationId xmlns:a16="http://schemas.microsoft.com/office/drawing/2014/main" id="{572164AD-4707-420C-8A44-CBD634029BE5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7" name="Diamond 536">
                <a:extLst>
                  <a:ext uri="{FF2B5EF4-FFF2-40B4-BE49-F238E27FC236}">
                    <a16:creationId xmlns:a16="http://schemas.microsoft.com/office/drawing/2014/main" id="{97947F74-2C75-4DEB-8488-BEB39BB91BC8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286EDF7B-5C49-40C1-8224-78B635A551B8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B90ACE0F-0EA0-4A1F-A2AD-47F7EDDBF123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561F8F62-25E0-4F4B-B507-BE7767D659E3}"/>
                </a:ext>
              </a:extLst>
            </p:cNvPr>
            <p:cNvGrpSpPr/>
            <p:nvPr/>
          </p:nvGrpSpPr>
          <p:grpSpPr>
            <a:xfrm>
              <a:off x="8965893" y="1943677"/>
              <a:ext cx="421095" cy="103773"/>
              <a:chOff x="9391333" y="1946995"/>
              <a:chExt cx="421095" cy="103773"/>
            </a:xfrm>
          </p:grpSpPr>
          <p:sp>
            <p:nvSpPr>
              <p:cNvPr id="541" name="Rectangle: Rounded Corners 540">
                <a:extLst>
                  <a:ext uri="{FF2B5EF4-FFF2-40B4-BE49-F238E27FC236}">
                    <a16:creationId xmlns:a16="http://schemas.microsoft.com/office/drawing/2014/main" id="{E91D9C85-0CE8-432B-89EE-E49ADAB4CC37}"/>
                  </a:ext>
                </a:extLst>
              </p:cNvPr>
              <p:cNvSpPr/>
              <p:nvPr/>
            </p:nvSpPr>
            <p:spPr bwMode="auto">
              <a:xfrm rot="21289478">
                <a:off x="9393800" y="1948158"/>
                <a:ext cx="367951" cy="102610"/>
              </a:xfrm>
              <a:prstGeom prst="roundRect">
                <a:avLst/>
              </a:pr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DE1F12E6-05E7-46B7-9C17-1B6C5E3278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391333" y="1986742"/>
                <a:ext cx="346635" cy="27108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056413F4-7E09-4BA1-B681-4F14DFD1A98E}"/>
                  </a:ext>
                </a:extLst>
              </p:cNvPr>
              <p:cNvSpPr/>
              <p:nvPr/>
            </p:nvSpPr>
            <p:spPr bwMode="auto">
              <a:xfrm rot="10396879">
                <a:off x="9718828" y="1946995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71683628-0F4B-4F79-B4C2-F3D2DEF43253}"/>
                </a:ext>
              </a:extLst>
            </p:cNvPr>
            <p:cNvSpPr/>
            <p:nvPr/>
          </p:nvSpPr>
          <p:spPr bwMode="auto">
            <a:xfrm rot="14507798">
              <a:off x="7253903" y="2441798"/>
              <a:ext cx="154315" cy="437506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327953 w 2398238"/>
                <a:gd name="connsiteY9" fmla="*/ 2830290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50040"/>
                <a:gd name="connsiteX1" fmla="*/ 1634594 w 2398238"/>
                <a:gd name="connsiteY1" fmla="*/ 1711357 h 2950040"/>
                <a:gd name="connsiteX2" fmla="*/ 1640944 w 2398238"/>
                <a:gd name="connsiteY2" fmla="*/ 2041557 h 2950040"/>
                <a:gd name="connsiteX3" fmla="*/ 1736194 w 2398238"/>
                <a:gd name="connsiteY3" fmla="*/ 2225707 h 2950040"/>
                <a:gd name="connsiteX4" fmla="*/ 1933044 w 2398238"/>
                <a:gd name="connsiteY4" fmla="*/ 2435257 h 2950040"/>
                <a:gd name="connsiteX5" fmla="*/ 1882244 w 2398238"/>
                <a:gd name="connsiteY5" fmla="*/ 2689257 h 2950040"/>
                <a:gd name="connsiteX6" fmla="*/ 1583794 w 2398238"/>
                <a:gd name="connsiteY6" fmla="*/ 2892457 h 2950040"/>
                <a:gd name="connsiteX7" fmla="*/ 1139294 w 2398238"/>
                <a:gd name="connsiteY7" fmla="*/ 2930557 h 2950040"/>
                <a:gd name="connsiteX8" fmla="*/ 757660 w 2398238"/>
                <a:gd name="connsiteY8" fmla="*/ 2943840 h 2950040"/>
                <a:gd name="connsiteX9" fmla="*/ 327953 w 2398238"/>
                <a:gd name="connsiteY9" fmla="*/ 2830290 h 2950040"/>
                <a:gd name="connsiteX10" fmla="*/ 205030 w 2398238"/>
                <a:gd name="connsiteY10" fmla="*/ 2644355 h 2950040"/>
                <a:gd name="connsiteX11" fmla="*/ 129528 w 2398238"/>
                <a:gd name="connsiteY11" fmla="*/ 2428705 h 2950040"/>
                <a:gd name="connsiteX12" fmla="*/ 377294 w 2398238"/>
                <a:gd name="connsiteY12" fmla="*/ 2219357 h 2950040"/>
                <a:gd name="connsiteX13" fmla="*/ 497944 w 2398238"/>
                <a:gd name="connsiteY13" fmla="*/ 2105057 h 2950040"/>
                <a:gd name="connsiteX14" fmla="*/ 561444 w 2398238"/>
                <a:gd name="connsiteY14" fmla="*/ 1762157 h 2950040"/>
                <a:gd name="connsiteX15" fmla="*/ 561444 w 2398238"/>
                <a:gd name="connsiteY15" fmla="*/ 1431957 h 2950040"/>
                <a:gd name="connsiteX16" fmla="*/ 561444 w 2398238"/>
                <a:gd name="connsiteY16" fmla="*/ 1082707 h 2950040"/>
                <a:gd name="connsiteX17" fmla="*/ 542394 w 2398238"/>
                <a:gd name="connsiteY17" fmla="*/ 917607 h 2950040"/>
                <a:gd name="connsiteX18" fmla="*/ 358244 w 2398238"/>
                <a:gd name="connsiteY18" fmla="*/ 727107 h 2950040"/>
                <a:gd name="connsiteX19" fmla="*/ 193144 w 2398238"/>
                <a:gd name="connsiteY19" fmla="*/ 619157 h 2950040"/>
                <a:gd name="connsiteX20" fmla="*/ 34394 w 2398238"/>
                <a:gd name="connsiteY20" fmla="*/ 479457 h 2950040"/>
                <a:gd name="connsiteX21" fmla="*/ 2644 w 2398238"/>
                <a:gd name="connsiteY21" fmla="*/ 269907 h 2950040"/>
                <a:gd name="connsiteX22" fmla="*/ 78844 w 2398238"/>
                <a:gd name="connsiteY22" fmla="*/ 123857 h 2950040"/>
                <a:gd name="connsiteX23" fmla="*/ 231244 w 2398238"/>
                <a:gd name="connsiteY23" fmla="*/ 15907 h 2950040"/>
                <a:gd name="connsiteX24" fmla="*/ 282044 w 2398238"/>
                <a:gd name="connsiteY24" fmla="*/ 22257 h 2950040"/>
                <a:gd name="connsiteX25" fmla="*/ 288394 w 2398238"/>
                <a:gd name="connsiteY25" fmla="*/ 219107 h 2950040"/>
                <a:gd name="connsiteX26" fmla="*/ 383644 w 2398238"/>
                <a:gd name="connsiteY26" fmla="*/ 365157 h 2950040"/>
                <a:gd name="connsiteX27" fmla="*/ 656694 w 2398238"/>
                <a:gd name="connsiteY27" fmla="*/ 504857 h 2950040"/>
                <a:gd name="connsiteX28" fmla="*/ 910694 w 2398238"/>
                <a:gd name="connsiteY28" fmla="*/ 562007 h 2950040"/>
                <a:gd name="connsiteX29" fmla="*/ 1266294 w 2398238"/>
                <a:gd name="connsiteY29" fmla="*/ 581057 h 2950040"/>
                <a:gd name="connsiteX30" fmla="*/ 1583794 w 2398238"/>
                <a:gd name="connsiteY30" fmla="*/ 549307 h 2950040"/>
                <a:gd name="connsiteX31" fmla="*/ 1818744 w 2398238"/>
                <a:gd name="connsiteY31" fmla="*/ 435007 h 2950040"/>
                <a:gd name="connsiteX32" fmla="*/ 2015594 w 2398238"/>
                <a:gd name="connsiteY32" fmla="*/ 288957 h 2950040"/>
                <a:gd name="connsiteX33" fmla="*/ 2136244 w 2398238"/>
                <a:gd name="connsiteY33" fmla="*/ 130207 h 2950040"/>
                <a:gd name="connsiteX34" fmla="*/ 2155294 w 2398238"/>
                <a:gd name="connsiteY34" fmla="*/ 22257 h 2950040"/>
                <a:gd name="connsiteX35" fmla="*/ 2320394 w 2398238"/>
                <a:gd name="connsiteY35" fmla="*/ 73057 h 2950040"/>
                <a:gd name="connsiteX36" fmla="*/ 2390244 w 2398238"/>
                <a:gd name="connsiteY36" fmla="*/ 238157 h 2950040"/>
                <a:gd name="connsiteX37" fmla="*/ 2383894 w 2398238"/>
                <a:gd name="connsiteY37" fmla="*/ 441357 h 2950040"/>
                <a:gd name="connsiteX38" fmla="*/ 2275944 w 2398238"/>
                <a:gd name="connsiteY38" fmla="*/ 619157 h 2950040"/>
                <a:gd name="connsiteX39" fmla="*/ 2047344 w 2398238"/>
                <a:gd name="connsiteY39" fmla="*/ 739807 h 2950040"/>
                <a:gd name="connsiteX40" fmla="*/ 1825094 w 2398238"/>
                <a:gd name="connsiteY40" fmla="*/ 904907 h 2950040"/>
                <a:gd name="connsiteX41" fmla="*/ 1691744 w 2398238"/>
                <a:gd name="connsiteY41" fmla="*/ 1152557 h 2950040"/>
                <a:gd name="connsiteX42" fmla="*/ 1640944 w 2398238"/>
                <a:gd name="connsiteY42" fmla="*/ 1444657 h 2950040"/>
                <a:gd name="connsiteX0" fmla="*/ 1640944 w 2398238"/>
                <a:gd name="connsiteY0" fmla="*/ 1444657 h 2969904"/>
                <a:gd name="connsiteX1" fmla="*/ 1634594 w 2398238"/>
                <a:gd name="connsiteY1" fmla="*/ 1711357 h 2969904"/>
                <a:gd name="connsiteX2" fmla="*/ 1640944 w 2398238"/>
                <a:gd name="connsiteY2" fmla="*/ 2041557 h 2969904"/>
                <a:gd name="connsiteX3" fmla="*/ 1736194 w 2398238"/>
                <a:gd name="connsiteY3" fmla="*/ 2225707 h 2969904"/>
                <a:gd name="connsiteX4" fmla="*/ 1933044 w 2398238"/>
                <a:gd name="connsiteY4" fmla="*/ 2435257 h 2969904"/>
                <a:gd name="connsiteX5" fmla="*/ 1882244 w 2398238"/>
                <a:gd name="connsiteY5" fmla="*/ 2689257 h 2969904"/>
                <a:gd name="connsiteX6" fmla="*/ 1583794 w 2398238"/>
                <a:gd name="connsiteY6" fmla="*/ 2892457 h 2969904"/>
                <a:gd name="connsiteX7" fmla="*/ 1136927 w 2398238"/>
                <a:gd name="connsiteY7" fmla="*/ 2966662 h 2969904"/>
                <a:gd name="connsiteX8" fmla="*/ 757660 w 2398238"/>
                <a:gd name="connsiteY8" fmla="*/ 2943840 h 2969904"/>
                <a:gd name="connsiteX9" fmla="*/ 327953 w 2398238"/>
                <a:gd name="connsiteY9" fmla="*/ 2830290 h 2969904"/>
                <a:gd name="connsiteX10" fmla="*/ 205030 w 2398238"/>
                <a:gd name="connsiteY10" fmla="*/ 2644355 h 2969904"/>
                <a:gd name="connsiteX11" fmla="*/ 129528 w 2398238"/>
                <a:gd name="connsiteY11" fmla="*/ 2428705 h 2969904"/>
                <a:gd name="connsiteX12" fmla="*/ 377294 w 2398238"/>
                <a:gd name="connsiteY12" fmla="*/ 2219357 h 2969904"/>
                <a:gd name="connsiteX13" fmla="*/ 497944 w 2398238"/>
                <a:gd name="connsiteY13" fmla="*/ 2105057 h 2969904"/>
                <a:gd name="connsiteX14" fmla="*/ 561444 w 2398238"/>
                <a:gd name="connsiteY14" fmla="*/ 1762157 h 2969904"/>
                <a:gd name="connsiteX15" fmla="*/ 561444 w 2398238"/>
                <a:gd name="connsiteY15" fmla="*/ 1431957 h 2969904"/>
                <a:gd name="connsiteX16" fmla="*/ 561444 w 2398238"/>
                <a:gd name="connsiteY16" fmla="*/ 1082707 h 2969904"/>
                <a:gd name="connsiteX17" fmla="*/ 542394 w 2398238"/>
                <a:gd name="connsiteY17" fmla="*/ 917607 h 2969904"/>
                <a:gd name="connsiteX18" fmla="*/ 358244 w 2398238"/>
                <a:gd name="connsiteY18" fmla="*/ 727107 h 2969904"/>
                <a:gd name="connsiteX19" fmla="*/ 193144 w 2398238"/>
                <a:gd name="connsiteY19" fmla="*/ 619157 h 2969904"/>
                <a:gd name="connsiteX20" fmla="*/ 34394 w 2398238"/>
                <a:gd name="connsiteY20" fmla="*/ 479457 h 2969904"/>
                <a:gd name="connsiteX21" fmla="*/ 2644 w 2398238"/>
                <a:gd name="connsiteY21" fmla="*/ 269907 h 2969904"/>
                <a:gd name="connsiteX22" fmla="*/ 78844 w 2398238"/>
                <a:gd name="connsiteY22" fmla="*/ 123857 h 2969904"/>
                <a:gd name="connsiteX23" fmla="*/ 231244 w 2398238"/>
                <a:gd name="connsiteY23" fmla="*/ 15907 h 2969904"/>
                <a:gd name="connsiteX24" fmla="*/ 282044 w 2398238"/>
                <a:gd name="connsiteY24" fmla="*/ 22257 h 2969904"/>
                <a:gd name="connsiteX25" fmla="*/ 288394 w 2398238"/>
                <a:gd name="connsiteY25" fmla="*/ 219107 h 2969904"/>
                <a:gd name="connsiteX26" fmla="*/ 383644 w 2398238"/>
                <a:gd name="connsiteY26" fmla="*/ 365157 h 2969904"/>
                <a:gd name="connsiteX27" fmla="*/ 656694 w 2398238"/>
                <a:gd name="connsiteY27" fmla="*/ 504857 h 2969904"/>
                <a:gd name="connsiteX28" fmla="*/ 910694 w 2398238"/>
                <a:gd name="connsiteY28" fmla="*/ 562007 h 2969904"/>
                <a:gd name="connsiteX29" fmla="*/ 1266294 w 2398238"/>
                <a:gd name="connsiteY29" fmla="*/ 581057 h 2969904"/>
                <a:gd name="connsiteX30" fmla="*/ 1583794 w 2398238"/>
                <a:gd name="connsiteY30" fmla="*/ 549307 h 2969904"/>
                <a:gd name="connsiteX31" fmla="*/ 1818744 w 2398238"/>
                <a:gd name="connsiteY31" fmla="*/ 435007 h 2969904"/>
                <a:gd name="connsiteX32" fmla="*/ 2015594 w 2398238"/>
                <a:gd name="connsiteY32" fmla="*/ 288957 h 2969904"/>
                <a:gd name="connsiteX33" fmla="*/ 2136244 w 2398238"/>
                <a:gd name="connsiteY33" fmla="*/ 130207 h 2969904"/>
                <a:gd name="connsiteX34" fmla="*/ 2155294 w 2398238"/>
                <a:gd name="connsiteY34" fmla="*/ 22257 h 2969904"/>
                <a:gd name="connsiteX35" fmla="*/ 2320394 w 2398238"/>
                <a:gd name="connsiteY35" fmla="*/ 73057 h 2969904"/>
                <a:gd name="connsiteX36" fmla="*/ 2390244 w 2398238"/>
                <a:gd name="connsiteY36" fmla="*/ 238157 h 2969904"/>
                <a:gd name="connsiteX37" fmla="*/ 2383894 w 2398238"/>
                <a:gd name="connsiteY37" fmla="*/ 441357 h 2969904"/>
                <a:gd name="connsiteX38" fmla="*/ 2275944 w 2398238"/>
                <a:gd name="connsiteY38" fmla="*/ 619157 h 2969904"/>
                <a:gd name="connsiteX39" fmla="*/ 2047344 w 2398238"/>
                <a:gd name="connsiteY39" fmla="*/ 739807 h 2969904"/>
                <a:gd name="connsiteX40" fmla="*/ 1825094 w 2398238"/>
                <a:gd name="connsiteY40" fmla="*/ 904907 h 2969904"/>
                <a:gd name="connsiteX41" fmla="*/ 1691744 w 2398238"/>
                <a:gd name="connsiteY41" fmla="*/ 1152557 h 2969904"/>
                <a:gd name="connsiteX42" fmla="*/ 1640944 w 2398238"/>
                <a:gd name="connsiteY42" fmla="*/ 1444657 h 2969904"/>
                <a:gd name="connsiteX0" fmla="*/ 1640944 w 2398238"/>
                <a:gd name="connsiteY0" fmla="*/ 1444657 h 2984022"/>
                <a:gd name="connsiteX1" fmla="*/ 1634594 w 2398238"/>
                <a:gd name="connsiteY1" fmla="*/ 1711357 h 2984022"/>
                <a:gd name="connsiteX2" fmla="*/ 1640944 w 2398238"/>
                <a:gd name="connsiteY2" fmla="*/ 2041557 h 2984022"/>
                <a:gd name="connsiteX3" fmla="*/ 1736194 w 2398238"/>
                <a:gd name="connsiteY3" fmla="*/ 2225707 h 2984022"/>
                <a:gd name="connsiteX4" fmla="*/ 1933044 w 2398238"/>
                <a:gd name="connsiteY4" fmla="*/ 2435257 h 2984022"/>
                <a:gd name="connsiteX5" fmla="*/ 1882244 w 2398238"/>
                <a:gd name="connsiteY5" fmla="*/ 2689257 h 2984022"/>
                <a:gd name="connsiteX6" fmla="*/ 1583794 w 2398238"/>
                <a:gd name="connsiteY6" fmla="*/ 2892457 h 2984022"/>
                <a:gd name="connsiteX7" fmla="*/ 1136927 w 2398238"/>
                <a:gd name="connsiteY7" fmla="*/ 2966662 h 2984022"/>
                <a:gd name="connsiteX8" fmla="*/ 722686 w 2398238"/>
                <a:gd name="connsiteY8" fmla="*/ 2972314 h 2984022"/>
                <a:gd name="connsiteX9" fmla="*/ 327953 w 2398238"/>
                <a:gd name="connsiteY9" fmla="*/ 2830290 h 2984022"/>
                <a:gd name="connsiteX10" fmla="*/ 205030 w 2398238"/>
                <a:gd name="connsiteY10" fmla="*/ 2644355 h 2984022"/>
                <a:gd name="connsiteX11" fmla="*/ 129528 w 2398238"/>
                <a:gd name="connsiteY11" fmla="*/ 2428705 h 2984022"/>
                <a:gd name="connsiteX12" fmla="*/ 377294 w 2398238"/>
                <a:gd name="connsiteY12" fmla="*/ 2219357 h 2984022"/>
                <a:gd name="connsiteX13" fmla="*/ 497944 w 2398238"/>
                <a:gd name="connsiteY13" fmla="*/ 2105057 h 2984022"/>
                <a:gd name="connsiteX14" fmla="*/ 561444 w 2398238"/>
                <a:gd name="connsiteY14" fmla="*/ 1762157 h 2984022"/>
                <a:gd name="connsiteX15" fmla="*/ 561444 w 2398238"/>
                <a:gd name="connsiteY15" fmla="*/ 1431957 h 2984022"/>
                <a:gd name="connsiteX16" fmla="*/ 561444 w 2398238"/>
                <a:gd name="connsiteY16" fmla="*/ 1082707 h 2984022"/>
                <a:gd name="connsiteX17" fmla="*/ 542394 w 2398238"/>
                <a:gd name="connsiteY17" fmla="*/ 917607 h 2984022"/>
                <a:gd name="connsiteX18" fmla="*/ 358244 w 2398238"/>
                <a:gd name="connsiteY18" fmla="*/ 727107 h 2984022"/>
                <a:gd name="connsiteX19" fmla="*/ 193144 w 2398238"/>
                <a:gd name="connsiteY19" fmla="*/ 619157 h 2984022"/>
                <a:gd name="connsiteX20" fmla="*/ 34394 w 2398238"/>
                <a:gd name="connsiteY20" fmla="*/ 479457 h 2984022"/>
                <a:gd name="connsiteX21" fmla="*/ 2644 w 2398238"/>
                <a:gd name="connsiteY21" fmla="*/ 269907 h 2984022"/>
                <a:gd name="connsiteX22" fmla="*/ 78844 w 2398238"/>
                <a:gd name="connsiteY22" fmla="*/ 123857 h 2984022"/>
                <a:gd name="connsiteX23" fmla="*/ 231244 w 2398238"/>
                <a:gd name="connsiteY23" fmla="*/ 15907 h 2984022"/>
                <a:gd name="connsiteX24" fmla="*/ 282044 w 2398238"/>
                <a:gd name="connsiteY24" fmla="*/ 22257 h 2984022"/>
                <a:gd name="connsiteX25" fmla="*/ 288394 w 2398238"/>
                <a:gd name="connsiteY25" fmla="*/ 219107 h 2984022"/>
                <a:gd name="connsiteX26" fmla="*/ 383644 w 2398238"/>
                <a:gd name="connsiteY26" fmla="*/ 365157 h 2984022"/>
                <a:gd name="connsiteX27" fmla="*/ 656694 w 2398238"/>
                <a:gd name="connsiteY27" fmla="*/ 504857 h 2984022"/>
                <a:gd name="connsiteX28" fmla="*/ 910694 w 2398238"/>
                <a:gd name="connsiteY28" fmla="*/ 562007 h 2984022"/>
                <a:gd name="connsiteX29" fmla="*/ 1266294 w 2398238"/>
                <a:gd name="connsiteY29" fmla="*/ 581057 h 2984022"/>
                <a:gd name="connsiteX30" fmla="*/ 1583794 w 2398238"/>
                <a:gd name="connsiteY30" fmla="*/ 549307 h 2984022"/>
                <a:gd name="connsiteX31" fmla="*/ 1818744 w 2398238"/>
                <a:gd name="connsiteY31" fmla="*/ 435007 h 2984022"/>
                <a:gd name="connsiteX32" fmla="*/ 2015594 w 2398238"/>
                <a:gd name="connsiteY32" fmla="*/ 288957 h 2984022"/>
                <a:gd name="connsiteX33" fmla="*/ 2136244 w 2398238"/>
                <a:gd name="connsiteY33" fmla="*/ 130207 h 2984022"/>
                <a:gd name="connsiteX34" fmla="*/ 2155294 w 2398238"/>
                <a:gd name="connsiteY34" fmla="*/ 22257 h 2984022"/>
                <a:gd name="connsiteX35" fmla="*/ 2320394 w 2398238"/>
                <a:gd name="connsiteY35" fmla="*/ 73057 h 2984022"/>
                <a:gd name="connsiteX36" fmla="*/ 2390244 w 2398238"/>
                <a:gd name="connsiteY36" fmla="*/ 238157 h 2984022"/>
                <a:gd name="connsiteX37" fmla="*/ 2383894 w 2398238"/>
                <a:gd name="connsiteY37" fmla="*/ 441357 h 2984022"/>
                <a:gd name="connsiteX38" fmla="*/ 2275944 w 2398238"/>
                <a:gd name="connsiteY38" fmla="*/ 619157 h 2984022"/>
                <a:gd name="connsiteX39" fmla="*/ 2047344 w 2398238"/>
                <a:gd name="connsiteY39" fmla="*/ 739807 h 2984022"/>
                <a:gd name="connsiteX40" fmla="*/ 1825094 w 2398238"/>
                <a:gd name="connsiteY40" fmla="*/ 904907 h 2984022"/>
                <a:gd name="connsiteX41" fmla="*/ 1691744 w 2398238"/>
                <a:gd name="connsiteY41" fmla="*/ 1152557 h 2984022"/>
                <a:gd name="connsiteX42" fmla="*/ 1640944 w 2398238"/>
                <a:gd name="connsiteY42" fmla="*/ 1444657 h 2984022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129528 w 2398238"/>
                <a:gd name="connsiteY11" fmla="*/ 2428705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212241 w 2398238"/>
                <a:gd name="connsiteY11" fmla="*/ 2429742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77294 w 2398238"/>
                <a:gd name="connsiteY12" fmla="*/ 2219357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90076 w 2398238"/>
                <a:gd name="connsiteY12" fmla="*/ 2277336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68140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8014" y="2846223"/>
                    <a:pt x="1583794" y="2892457"/>
                  </a:cubicBezTo>
                  <a:cubicBezTo>
                    <a:pt x="1459575" y="2938691"/>
                    <a:pt x="1271701" y="2960470"/>
                    <a:pt x="1136927" y="2966662"/>
                  </a:cubicBezTo>
                  <a:cubicBezTo>
                    <a:pt x="1002153" y="2972854"/>
                    <a:pt x="901237" y="2959455"/>
                    <a:pt x="775152" y="2929608"/>
                  </a:cubicBezTo>
                  <a:cubicBezTo>
                    <a:pt x="649067" y="2899761"/>
                    <a:pt x="475436" y="2835120"/>
                    <a:pt x="380416" y="2787578"/>
                  </a:cubicBezTo>
                  <a:cubicBezTo>
                    <a:pt x="285396" y="2740036"/>
                    <a:pt x="233059" y="2703994"/>
                    <a:pt x="205030" y="2644355"/>
                  </a:cubicBezTo>
                  <a:cubicBezTo>
                    <a:pt x="177001" y="2584716"/>
                    <a:pt x="181400" y="2490912"/>
                    <a:pt x="212241" y="2429742"/>
                  </a:cubicBezTo>
                  <a:cubicBezTo>
                    <a:pt x="243082" y="2368572"/>
                    <a:pt x="342459" y="2331450"/>
                    <a:pt x="390076" y="2277336"/>
                  </a:cubicBezTo>
                  <a:cubicBezTo>
                    <a:pt x="437693" y="2223222"/>
                    <a:pt x="469383" y="2190920"/>
                    <a:pt x="497944" y="2105057"/>
                  </a:cubicBezTo>
                  <a:cubicBezTo>
                    <a:pt x="526505" y="2019194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6350" cap="sq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E55B3AD7-782D-4143-852B-C65C4B8F64B0}"/>
                </a:ext>
              </a:extLst>
            </p:cNvPr>
            <p:cNvSpPr/>
            <p:nvPr/>
          </p:nvSpPr>
          <p:spPr bwMode="auto">
            <a:xfrm>
              <a:off x="7326362" y="3080578"/>
              <a:ext cx="560999" cy="308075"/>
            </a:xfrm>
            <a:custGeom>
              <a:avLst/>
              <a:gdLst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940023 w 5819722"/>
                <a:gd name="connsiteY64" fmla="*/ 488941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892398 w 5819722"/>
                <a:gd name="connsiteY64" fmla="*/ 479416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0453 h 3187370"/>
                <a:gd name="connsiteX1" fmla="*/ 5521423 w 5819722"/>
                <a:gd name="connsiteY1" fmla="*/ 1573328 h 3187370"/>
                <a:gd name="connsiteX2" fmla="*/ 5788123 w 5819722"/>
                <a:gd name="connsiteY2" fmla="*/ 1611428 h 3187370"/>
                <a:gd name="connsiteX3" fmla="*/ 5816698 w 5819722"/>
                <a:gd name="connsiteY3" fmla="*/ 1763828 h 3187370"/>
                <a:gd name="connsiteX4" fmla="*/ 5807173 w 5819722"/>
                <a:gd name="connsiteY4" fmla="*/ 1935278 h 3187370"/>
                <a:gd name="connsiteX5" fmla="*/ 5759548 w 5819722"/>
                <a:gd name="connsiteY5" fmla="*/ 2001953 h 3187370"/>
                <a:gd name="connsiteX6" fmla="*/ 5521423 w 5819722"/>
                <a:gd name="connsiteY6" fmla="*/ 2001953 h 3187370"/>
                <a:gd name="connsiteX7" fmla="*/ 3692623 w 5819722"/>
                <a:gd name="connsiteY7" fmla="*/ 1887653 h 3187370"/>
                <a:gd name="connsiteX8" fmla="*/ 3464023 w 5819722"/>
                <a:gd name="connsiteY8" fmla="*/ 1868603 h 3187370"/>
                <a:gd name="connsiteX9" fmla="*/ 3283048 w 5819722"/>
                <a:gd name="connsiteY9" fmla="*/ 1925753 h 3187370"/>
                <a:gd name="connsiteX10" fmla="*/ 3140173 w 5819722"/>
                <a:gd name="connsiteY10" fmla="*/ 2021003 h 3187370"/>
                <a:gd name="connsiteX11" fmla="*/ 3063973 w 5819722"/>
                <a:gd name="connsiteY11" fmla="*/ 2211503 h 3187370"/>
                <a:gd name="connsiteX12" fmla="*/ 3054448 w 5819722"/>
                <a:gd name="connsiteY12" fmla="*/ 2449628 h 3187370"/>
                <a:gd name="connsiteX13" fmla="*/ 3035398 w 5819722"/>
                <a:gd name="connsiteY13" fmla="*/ 2621078 h 3187370"/>
                <a:gd name="connsiteX14" fmla="*/ 2873473 w 5819722"/>
                <a:gd name="connsiteY14" fmla="*/ 2706803 h 3187370"/>
                <a:gd name="connsiteX15" fmla="*/ 2616298 w 5819722"/>
                <a:gd name="connsiteY15" fmla="*/ 2678228 h 3187370"/>
                <a:gd name="connsiteX16" fmla="*/ 2463898 w 5819722"/>
                <a:gd name="connsiteY16" fmla="*/ 2602028 h 3187370"/>
                <a:gd name="connsiteX17" fmla="*/ 2454373 w 5819722"/>
                <a:gd name="connsiteY17" fmla="*/ 2459153 h 3187370"/>
                <a:gd name="connsiteX18" fmla="*/ 2597248 w 5819722"/>
                <a:gd name="connsiteY18" fmla="*/ 2297228 h 3187370"/>
                <a:gd name="connsiteX19" fmla="*/ 2721073 w 5819722"/>
                <a:gd name="connsiteY19" fmla="*/ 2182928 h 3187370"/>
                <a:gd name="connsiteX20" fmla="*/ 2749648 w 5819722"/>
                <a:gd name="connsiteY20" fmla="*/ 2068628 h 3187370"/>
                <a:gd name="connsiteX21" fmla="*/ 2616298 w 5819722"/>
                <a:gd name="connsiteY21" fmla="*/ 2040053 h 3187370"/>
                <a:gd name="connsiteX22" fmla="*/ 1863823 w 5819722"/>
                <a:gd name="connsiteY22" fmla="*/ 2678228 h 3187370"/>
                <a:gd name="connsiteX23" fmla="*/ 1711423 w 5819722"/>
                <a:gd name="connsiteY23" fmla="*/ 2811578 h 3187370"/>
                <a:gd name="connsiteX24" fmla="*/ 1578073 w 5819722"/>
                <a:gd name="connsiteY24" fmla="*/ 3078278 h 3187370"/>
                <a:gd name="connsiteX25" fmla="*/ 1254223 w 5819722"/>
                <a:gd name="connsiteY25" fmla="*/ 3183053 h 3187370"/>
                <a:gd name="connsiteX26" fmla="*/ 1016098 w 5819722"/>
                <a:gd name="connsiteY26" fmla="*/ 3144953 h 3187370"/>
                <a:gd name="connsiteX27" fmla="*/ 939898 w 5819722"/>
                <a:gd name="connsiteY27" fmla="*/ 2944928 h 3187370"/>
                <a:gd name="connsiteX28" fmla="*/ 1063723 w 5819722"/>
                <a:gd name="connsiteY28" fmla="*/ 2744903 h 3187370"/>
                <a:gd name="connsiteX29" fmla="*/ 1378048 w 5819722"/>
                <a:gd name="connsiteY29" fmla="*/ 2678228 h 3187370"/>
                <a:gd name="connsiteX30" fmla="*/ 1682848 w 5819722"/>
                <a:gd name="connsiteY30" fmla="*/ 2497253 h 3187370"/>
                <a:gd name="connsiteX31" fmla="*/ 2006698 w 5819722"/>
                <a:gd name="connsiteY31" fmla="*/ 2259128 h 3187370"/>
                <a:gd name="connsiteX32" fmla="*/ 2178148 w 5819722"/>
                <a:gd name="connsiteY32" fmla="*/ 2116253 h 3187370"/>
                <a:gd name="connsiteX33" fmla="*/ 2197198 w 5819722"/>
                <a:gd name="connsiteY33" fmla="*/ 2030528 h 3187370"/>
                <a:gd name="connsiteX34" fmla="*/ 2111473 w 5819722"/>
                <a:gd name="connsiteY34" fmla="*/ 1992428 h 3187370"/>
                <a:gd name="connsiteX35" fmla="*/ 1739998 w 5819722"/>
                <a:gd name="connsiteY35" fmla="*/ 2049578 h 3187370"/>
                <a:gd name="connsiteX36" fmla="*/ 1216123 w 5819722"/>
                <a:gd name="connsiteY36" fmla="*/ 2116253 h 3187370"/>
                <a:gd name="connsiteX37" fmla="*/ 739873 w 5819722"/>
                <a:gd name="connsiteY37" fmla="*/ 2240078 h 3187370"/>
                <a:gd name="connsiteX38" fmla="*/ 454123 w 5819722"/>
                <a:gd name="connsiteY38" fmla="*/ 2392478 h 3187370"/>
                <a:gd name="connsiteX39" fmla="*/ 101698 w 5819722"/>
                <a:gd name="connsiteY39" fmla="*/ 2344853 h 3187370"/>
                <a:gd name="connsiteX40" fmla="*/ 6448 w 5819722"/>
                <a:gd name="connsiteY40" fmla="*/ 2087678 h 3187370"/>
                <a:gd name="connsiteX41" fmla="*/ 244573 w 5819722"/>
                <a:gd name="connsiteY41" fmla="*/ 1878128 h 3187370"/>
                <a:gd name="connsiteX42" fmla="*/ 730348 w 5819722"/>
                <a:gd name="connsiteY42" fmla="*/ 1897178 h 3187370"/>
                <a:gd name="connsiteX43" fmla="*/ 1197073 w 5819722"/>
                <a:gd name="connsiteY43" fmla="*/ 1868603 h 3187370"/>
                <a:gd name="connsiteX44" fmla="*/ 1778098 w 5819722"/>
                <a:gd name="connsiteY44" fmla="*/ 1801928 h 3187370"/>
                <a:gd name="connsiteX45" fmla="*/ 2292448 w 5819722"/>
                <a:gd name="connsiteY45" fmla="*/ 1725728 h 3187370"/>
                <a:gd name="connsiteX46" fmla="*/ 2530573 w 5819722"/>
                <a:gd name="connsiteY46" fmla="*/ 1592378 h 3187370"/>
                <a:gd name="connsiteX47" fmla="*/ 2540098 w 5819722"/>
                <a:gd name="connsiteY47" fmla="*/ 1516178 h 3187370"/>
                <a:gd name="connsiteX48" fmla="*/ 2235298 w 5819722"/>
                <a:gd name="connsiteY48" fmla="*/ 1344728 h 3187370"/>
                <a:gd name="connsiteX49" fmla="*/ 1339948 w 5819722"/>
                <a:gd name="connsiteY49" fmla="*/ 1116128 h 3187370"/>
                <a:gd name="connsiteX50" fmla="*/ 911323 w 5819722"/>
                <a:gd name="connsiteY50" fmla="*/ 1020878 h 3187370"/>
                <a:gd name="connsiteX51" fmla="*/ 539848 w 5819722"/>
                <a:gd name="connsiteY51" fmla="*/ 1001828 h 3187370"/>
                <a:gd name="connsiteX52" fmla="*/ 254098 w 5819722"/>
                <a:gd name="connsiteY52" fmla="*/ 849428 h 3187370"/>
                <a:gd name="connsiteX53" fmla="*/ 330298 w 5819722"/>
                <a:gd name="connsiteY53" fmla="*/ 582728 h 3187370"/>
                <a:gd name="connsiteX54" fmla="*/ 730348 w 5819722"/>
                <a:gd name="connsiteY54" fmla="*/ 506528 h 3187370"/>
                <a:gd name="connsiteX55" fmla="*/ 1073248 w 5819722"/>
                <a:gd name="connsiteY55" fmla="*/ 620828 h 3187370"/>
                <a:gd name="connsiteX56" fmla="*/ 1216123 w 5819722"/>
                <a:gd name="connsiteY56" fmla="*/ 811328 h 3187370"/>
                <a:gd name="connsiteX57" fmla="*/ 1654273 w 5819722"/>
                <a:gd name="connsiteY57" fmla="*/ 963728 h 3187370"/>
                <a:gd name="connsiteX58" fmla="*/ 2149573 w 5819722"/>
                <a:gd name="connsiteY58" fmla="*/ 1116128 h 3187370"/>
                <a:gd name="connsiteX59" fmla="*/ 2292448 w 5819722"/>
                <a:gd name="connsiteY59" fmla="*/ 1154228 h 3187370"/>
                <a:gd name="connsiteX60" fmla="*/ 2349598 w 5819722"/>
                <a:gd name="connsiteY60" fmla="*/ 1068503 h 3187370"/>
                <a:gd name="connsiteX61" fmla="*/ 2254348 w 5819722"/>
                <a:gd name="connsiteY61" fmla="*/ 944678 h 3187370"/>
                <a:gd name="connsiteX62" fmla="*/ 2111473 w 5819722"/>
                <a:gd name="connsiteY62" fmla="*/ 763703 h 3187370"/>
                <a:gd name="connsiteX63" fmla="*/ 2006698 w 5819722"/>
                <a:gd name="connsiteY63" fmla="*/ 601778 h 3187370"/>
                <a:gd name="connsiteX64" fmla="*/ 1892398 w 5819722"/>
                <a:gd name="connsiteY64" fmla="*/ 477953 h 3187370"/>
                <a:gd name="connsiteX65" fmla="*/ 1701898 w 5819722"/>
                <a:gd name="connsiteY65" fmla="*/ 430328 h 3187370"/>
                <a:gd name="connsiteX66" fmla="*/ 1568548 w 5819722"/>
                <a:gd name="connsiteY66" fmla="*/ 258878 h 3187370"/>
                <a:gd name="connsiteX67" fmla="*/ 1720948 w 5819722"/>
                <a:gd name="connsiteY67" fmla="*/ 39803 h 3187370"/>
                <a:gd name="connsiteX68" fmla="*/ 2130523 w 5819722"/>
                <a:gd name="connsiteY68" fmla="*/ 30278 h 3187370"/>
                <a:gd name="connsiteX69" fmla="*/ 2235298 w 5819722"/>
                <a:gd name="connsiteY69" fmla="*/ 354128 h 3187370"/>
                <a:gd name="connsiteX70" fmla="*/ 2340073 w 5819722"/>
                <a:gd name="connsiteY70" fmla="*/ 639878 h 3187370"/>
                <a:gd name="connsiteX71" fmla="*/ 2568673 w 5819722"/>
                <a:gd name="connsiteY71" fmla="*/ 906578 h 3187370"/>
                <a:gd name="connsiteX72" fmla="*/ 2835373 w 5819722"/>
                <a:gd name="connsiteY72" fmla="*/ 1163753 h 3187370"/>
                <a:gd name="connsiteX73" fmla="*/ 3016348 w 5819722"/>
                <a:gd name="connsiteY73" fmla="*/ 1297103 h 3187370"/>
                <a:gd name="connsiteX74" fmla="*/ 3073498 w 5819722"/>
                <a:gd name="connsiteY74" fmla="*/ 1192328 h 3187370"/>
                <a:gd name="connsiteX75" fmla="*/ 2959198 w 5819722"/>
                <a:gd name="connsiteY75" fmla="*/ 906578 h 3187370"/>
                <a:gd name="connsiteX76" fmla="*/ 2835373 w 5819722"/>
                <a:gd name="connsiteY76" fmla="*/ 725603 h 3187370"/>
                <a:gd name="connsiteX77" fmla="*/ 3111598 w 5819722"/>
                <a:gd name="connsiteY77" fmla="*/ 525578 h 3187370"/>
                <a:gd name="connsiteX78" fmla="*/ 3425923 w 5819722"/>
                <a:gd name="connsiteY78" fmla="*/ 639878 h 3187370"/>
                <a:gd name="connsiteX79" fmla="*/ 3425923 w 5819722"/>
                <a:gd name="connsiteY79" fmla="*/ 839903 h 3187370"/>
                <a:gd name="connsiteX80" fmla="*/ 3321148 w 5819722"/>
                <a:gd name="connsiteY80" fmla="*/ 954203 h 3187370"/>
                <a:gd name="connsiteX81" fmla="*/ 3330673 w 5819722"/>
                <a:gd name="connsiteY81" fmla="*/ 1287578 h 3187370"/>
                <a:gd name="connsiteX82" fmla="*/ 3444973 w 5819722"/>
                <a:gd name="connsiteY82" fmla="*/ 1430453 h 3187370"/>
                <a:gd name="connsiteX83" fmla="*/ 3692623 w 5819722"/>
                <a:gd name="connsiteY83" fmla="*/ 1430453 h 3187370"/>
                <a:gd name="connsiteX0" fmla="*/ 3692623 w 5819722"/>
                <a:gd name="connsiteY0" fmla="*/ 1452071 h 3208988"/>
                <a:gd name="connsiteX1" fmla="*/ 5521423 w 5819722"/>
                <a:gd name="connsiteY1" fmla="*/ 1594946 h 3208988"/>
                <a:gd name="connsiteX2" fmla="*/ 5788123 w 5819722"/>
                <a:gd name="connsiteY2" fmla="*/ 1633046 h 3208988"/>
                <a:gd name="connsiteX3" fmla="*/ 5816698 w 5819722"/>
                <a:gd name="connsiteY3" fmla="*/ 1785446 h 3208988"/>
                <a:gd name="connsiteX4" fmla="*/ 5807173 w 5819722"/>
                <a:gd name="connsiteY4" fmla="*/ 1956896 h 3208988"/>
                <a:gd name="connsiteX5" fmla="*/ 5759548 w 5819722"/>
                <a:gd name="connsiteY5" fmla="*/ 2023571 h 3208988"/>
                <a:gd name="connsiteX6" fmla="*/ 5521423 w 5819722"/>
                <a:gd name="connsiteY6" fmla="*/ 2023571 h 3208988"/>
                <a:gd name="connsiteX7" fmla="*/ 3692623 w 5819722"/>
                <a:gd name="connsiteY7" fmla="*/ 1909271 h 3208988"/>
                <a:gd name="connsiteX8" fmla="*/ 3464023 w 5819722"/>
                <a:gd name="connsiteY8" fmla="*/ 1890221 h 3208988"/>
                <a:gd name="connsiteX9" fmla="*/ 3283048 w 5819722"/>
                <a:gd name="connsiteY9" fmla="*/ 1947371 h 3208988"/>
                <a:gd name="connsiteX10" fmla="*/ 3140173 w 5819722"/>
                <a:gd name="connsiteY10" fmla="*/ 2042621 h 3208988"/>
                <a:gd name="connsiteX11" fmla="*/ 3063973 w 5819722"/>
                <a:gd name="connsiteY11" fmla="*/ 2233121 h 3208988"/>
                <a:gd name="connsiteX12" fmla="*/ 3054448 w 5819722"/>
                <a:gd name="connsiteY12" fmla="*/ 2471246 h 3208988"/>
                <a:gd name="connsiteX13" fmla="*/ 3035398 w 5819722"/>
                <a:gd name="connsiteY13" fmla="*/ 2642696 h 3208988"/>
                <a:gd name="connsiteX14" fmla="*/ 2873473 w 5819722"/>
                <a:gd name="connsiteY14" fmla="*/ 2728421 h 3208988"/>
                <a:gd name="connsiteX15" fmla="*/ 2616298 w 5819722"/>
                <a:gd name="connsiteY15" fmla="*/ 2699846 h 3208988"/>
                <a:gd name="connsiteX16" fmla="*/ 2463898 w 5819722"/>
                <a:gd name="connsiteY16" fmla="*/ 2623646 h 3208988"/>
                <a:gd name="connsiteX17" fmla="*/ 2454373 w 5819722"/>
                <a:gd name="connsiteY17" fmla="*/ 2480771 h 3208988"/>
                <a:gd name="connsiteX18" fmla="*/ 2597248 w 5819722"/>
                <a:gd name="connsiteY18" fmla="*/ 2318846 h 3208988"/>
                <a:gd name="connsiteX19" fmla="*/ 2721073 w 5819722"/>
                <a:gd name="connsiteY19" fmla="*/ 2204546 h 3208988"/>
                <a:gd name="connsiteX20" fmla="*/ 2749648 w 5819722"/>
                <a:gd name="connsiteY20" fmla="*/ 2090246 h 3208988"/>
                <a:gd name="connsiteX21" fmla="*/ 2616298 w 5819722"/>
                <a:gd name="connsiteY21" fmla="*/ 2061671 h 3208988"/>
                <a:gd name="connsiteX22" fmla="*/ 1863823 w 5819722"/>
                <a:gd name="connsiteY22" fmla="*/ 2699846 h 3208988"/>
                <a:gd name="connsiteX23" fmla="*/ 1711423 w 5819722"/>
                <a:gd name="connsiteY23" fmla="*/ 2833196 h 3208988"/>
                <a:gd name="connsiteX24" fmla="*/ 1578073 w 5819722"/>
                <a:gd name="connsiteY24" fmla="*/ 3099896 h 3208988"/>
                <a:gd name="connsiteX25" fmla="*/ 1254223 w 5819722"/>
                <a:gd name="connsiteY25" fmla="*/ 3204671 h 3208988"/>
                <a:gd name="connsiteX26" fmla="*/ 1016098 w 5819722"/>
                <a:gd name="connsiteY26" fmla="*/ 3166571 h 3208988"/>
                <a:gd name="connsiteX27" fmla="*/ 939898 w 5819722"/>
                <a:gd name="connsiteY27" fmla="*/ 2966546 h 3208988"/>
                <a:gd name="connsiteX28" fmla="*/ 1063723 w 5819722"/>
                <a:gd name="connsiteY28" fmla="*/ 2766521 h 3208988"/>
                <a:gd name="connsiteX29" fmla="*/ 1378048 w 5819722"/>
                <a:gd name="connsiteY29" fmla="*/ 2699846 h 3208988"/>
                <a:gd name="connsiteX30" fmla="*/ 1682848 w 5819722"/>
                <a:gd name="connsiteY30" fmla="*/ 2518871 h 3208988"/>
                <a:gd name="connsiteX31" fmla="*/ 2006698 w 5819722"/>
                <a:gd name="connsiteY31" fmla="*/ 2280746 h 3208988"/>
                <a:gd name="connsiteX32" fmla="*/ 2178148 w 5819722"/>
                <a:gd name="connsiteY32" fmla="*/ 2137871 h 3208988"/>
                <a:gd name="connsiteX33" fmla="*/ 2197198 w 5819722"/>
                <a:gd name="connsiteY33" fmla="*/ 2052146 h 3208988"/>
                <a:gd name="connsiteX34" fmla="*/ 2111473 w 5819722"/>
                <a:gd name="connsiteY34" fmla="*/ 2014046 h 3208988"/>
                <a:gd name="connsiteX35" fmla="*/ 1739998 w 5819722"/>
                <a:gd name="connsiteY35" fmla="*/ 2071196 h 3208988"/>
                <a:gd name="connsiteX36" fmla="*/ 1216123 w 5819722"/>
                <a:gd name="connsiteY36" fmla="*/ 2137871 h 3208988"/>
                <a:gd name="connsiteX37" fmla="*/ 739873 w 5819722"/>
                <a:gd name="connsiteY37" fmla="*/ 2261696 h 3208988"/>
                <a:gd name="connsiteX38" fmla="*/ 454123 w 5819722"/>
                <a:gd name="connsiteY38" fmla="*/ 2414096 h 3208988"/>
                <a:gd name="connsiteX39" fmla="*/ 101698 w 5819722"/>
                <a:gd name="connsiteY39" fmla="*/ 2366471 h 3208988"/>
                <a:gd name="connsiteX40" fmla="*/ 6448 w 5819722"/>
                <a:gd name="connsiteY40" fmla="*/ 2109296 h 3208988"/>
                <a:gd name="connsiteX41" fmla="*/ 244573 w 5819722"/>
                <a:gd name="connsiteY41" fmla="*/ 1899746 h 3208988"/>
                <a:gd name="connsiteX42" fmla="*/ 730348 w 5819722"/>
                <a:gd name="connsiteY42" fmla="*/ 1918796 h 3208988"/>
                <a:gd name="connsiteX43" fmla="*/ 1197073 w 5819722"/>
                <a:gd name="connsiteY43" fmla="*/ 1890221 h 3208988"/>
                <a:gd name="connsiteX44" fmla="*/ 1778098 w 5819722"/>
                <a:gd name="connsiteY44" fmla="*/ 1823546 h 3208988"/>
                <a:gd name="connsiteX45" fmla="*/ 2292448 w 5819722"/>
                <a:gd name="connsiteY45" fmla="*/ 1747346 h 3208988"/>
                <a:gd name="connsiteX46" fmla="*/ 2530573 w 5819722"/>
                <a:gd name="connsiteY46" fmla="*/ 1613996 h 3208988"/>
                <a:gd name="connsiteX47" fmla="*/ 2540098 w 5819722"/>
                <a:gd name="connsiteY47" fmla="*/ 1537796 h 3208988"/>
                <a:gd name="connsiteX48" fmla="*/ 2235298 w 5819722"/>
                <a:gd name="connsiteY48" fmla="*/ 1366346 h 3208988"/>
                <a:gd name="connsiteX49" fmla="*/ 1339948 w 5819722"/>
                <a:gd name="connsiteY49" fmla="*/ 1137746 h 3208988"/>
                <a:gd name="connsiteX50" fmla="*/ 911323 w 5819722"/>
                <a:gd name="connsiteY50" fmla="*/ 1042496 h 3208988"/>
                <a:gd name="connsiteX51" fmla="*/ 539848 w 5819722"/>
                <a:gd name="connsiteY51" fmla="*/ 1023446 h 3208988"/>
                <a:gd name="connsiteX52" fmla="*/ 254098 w 5819722"/>
                <a:gd name="connsiteY52" fmla="*/ 871046 h 3208988"/>
                <a:gd name="connsiteX53" fmla="*/ 330298 w 5819722"/>
                <a:gd name="connsiteY53" fmla="*/ 604346 h 3208988"/>
                <a:gd name="connsiteX54" fmla="*/ 730348 w 5819722"/>
                <a:gd name="connsiteY54" fmla="*/ 528146 h 3208988"/>
                <a:gd name="connsiteX55" fmla="*/ 1073248 w 5819722"/>
                <a:gd name="connsiteY55" fmla="*/ 642446 h 3208988"/>
                <a:gd name="connsiteX56" fmla="*/ 1216123 w 5819722"/>
                <a:gd name="connsiteY56" fmla="*/ 832946 h 3208988"/>
                <a:gd name="connsiteX57" fmla="*/ 1654273 w 5819722"/>
                <a:gd name="connsiteY57" fmla="*/ 985346 h 3208988"/>
                <a:gd name="connsiteX58" fmla="*/ 2149573 w 5819722"/>
                <a:gd name="connsiteY58" fmla="*/ 1137746 h 3208988"/>
                <a:gd name="connsiteX59" fmla="*/ 2292448 w 5819722"/>
                <a:gd name="connsiteY59" fmla="*/ 1175846 h 3208988"/>
                <a:gd name="connsiteX60" fmla="*/ 2349598 w 5819722"/>
                <a:gd name="connsiteY60" fmla="*/ 1090121 h 3208988"/>
                <a:gd name="connsiteX61" fmla="*/ 2254348 w 5819722"/>
                <a:gd name="connsiteY61" fmla="*/ 966296 h 3208988"/>
                <a:gd name="connsiteX62" fmla="*/ 2111473 w 5819722"/>
                <a:gd name="connsiteY62" fmla="*/ 785321 h 3208988"/>
                <a:gd name="connsiteX63" fmla="*/ 2006698 w 5819722"/>
                <a:gd name="connsiteY63" fmla="*/ 623396 h 3208988"/>
                <a:gd name="connsiteX64" fmla="*/ 1892398 w 5819722"/>
                <a:gd name="connsiteY64" fmla="*/ 499571 h 3208988"/>
                <a:gd name="connsiteX65" fmla="*/ 1701898 w 5819722"/>
                <a:gd name="connsiteY65" fmla="*/ 451946 h 3208988"/>
                <a:gd name="connsiteX66" fmla="*/ 1568548 w 5819722"/>
                <a:gd name="connsiteY66" fmla="*/ 280496 h 3208988"/>
                <a:gd name="connsiteX67" fmla="*/ 1739998 w 5819722"/>
                <a:gd name="connsiteY67" fmla="*/ 23321 h 3208988"/>
                <a:gd name="connsiteX68" fmla="*/ 2130523 w 5819722"/>
                <a:gd name="connsiteY68" fmla="*/ 51896 h 3208988"/>
                <a:gd name="connsiteX69" fmla="*/ 2235298 w 5819722"/>
                <a:gd name="connsiteY69" fmla="*/ 375746 h 3208988"/>
                <a:gd name="connsiteX70" fmla="*/ 2340073 w 5819722"/>
                <a:gd name="connsiteY70" fmla="*/ 661496 h 3208988"/>
                <a:gd name="connsiteX71" fmla="*/ 2568673 w 5819722"/>
                <a:gd name="connsiteY71" fmla="*/ 928196 h 3208988"/>
                <a:gd name="connsiteX72" fmla="*/ 2835373 w 5819722"/>
                <a:gd name="connsiteY72" fmla="*/ 1185371 h 3208988"/>
                <a:gd name="connsiteX73" fmla="*/ 3016348 w 5819722"/>
                <a:gd name="connsiteY73" fmla="*/ 1318721 h 3208988"/>
                <a:gd name="connsiteX74" fmla="*/ 3073498 w 5819722"/>
                <a:gd name="connsiteY74" fmla="*/ 1213946 h 3208988"/>
                <a:gd name="connsiteX75" fmla="*/ 2959198 w 5819722"/>
                <a:gd name="connsiteY75" fmla="*/ 928196 h 3208988"/>
                <a:gd name="connsiteX76" fmla="*/ 2835373 w 5819722"/>
                <a:gd name="connsiteY76" fmla="*/ 747221 h 3208988"/>
                <a:gd name="connsiteX77" fmla="*/ 3111598 w 5819722"/>
                <a:gd name="connsiteY77" fmla="*/ 547196 h 3208988"/>
                <a:gd name="connsiteX78" fmla="*/ 3425923 w 5819722"/>
                <a:gd name="connsiteY78" fmla="*/ 661496 h 3208988"/>
                <a:gd name="connsiteX79" fmla="*/ 3425923 w 5819722"/>
                <a:gd name="connsiteY79" fmla="*/ 861521 h 3208988"/>
                <a:gd name="connsiteX80" fmla="*/ 3321148 w 5819722"/>
                <a:gd name="connsiteY80" fmla="*/ 975821 h 3208988"/>
                <a:gd name="connsiteX81" fmla="*/ 3330673 w 5819722"/>
                <a:gd name="connsiteY81" fmla="*/ 1309196 h 3208988"/>
                <a:gd name="connsiteX82" fmla="*/ 3444973 w 5819722"/>
                <a:gd name="connsiteY82" fmla="*/ 1452071 h 3208988"/>
                <a:gd name="connsiteX83" fmla="*/ 3692623 w 5819722"/>
                <a:gd name="connsiteY83" fmla="*/ 1452071 h 3208988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35298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06723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178148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716435 w 5819722"/>
                <a:gd name="connsiteY0" fmla="*/ 1448539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716435 w 5819722"/>
                <a:gd name="connsiteY84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3740248 w 5819722"/>
                <a:gd name="connsiteY8" fmla="*/ 1896214 h 3195931"/>
                <a:gd name="connsiteX9" fmla="*/ 3464023 w 5819722"/>
                <a:gd name="connsiteY9" fmla="*/ 1877164 h 3195931"/>
                <a:gd name="connsiteX10" fmla="*/ 3283048 w 5819722"/>
                <a:gd name="connsiteY10" fmla="*/ 1934314 h 3195931"/>
                <a:gd name="connsiteX11" fmla="*/ 3140173 w 5819722"/>
                <a:gd name="connsiteY11" fmla="*/ 2029564 h 3195931"/>
                <a:gd name="connsiteX12" fmla="*/ 3063973 w 5819722"/>
                <a:gd name="connsiteY12" fmla="*/ 2220064 h 3195931"/>
                <a:gd name="connsiteX13" fmla="*/ 3054448 w 5819722"/>
                <a:gd name="connsiteY13" fmla="*/ 2458189 h 3195931"/>
                <a:gd name="connsiteX14" fmla="*/ 3035398 w 5819722"/>
                <a:gd name="connsiteY14" fmla="*/ 2629639 h 3195931"/>
                <a:gd name="connsiteX15" fmla="*/ 2873473 w 5819722"/>
                <a:gd name="connsiteY15" fmla="*/ 2715364 h 3195931"/>
                <a:gd name="connsiteX16" fmla="*/ 2616298 w 5819722"/>
                <a:gd name="connsiteY16" fmla="*/ 2686789 h 3195931"/>
                <a:gd name="connsiteX17" fmla="*/ 2463898 w 5819722"/>
                <a:gd name="connsiteY17" fmla="*/ 2610589 h 3195931"/>
                <a:gd name="connsiteX18" fmla="*/ 2454373 w 5819722"/>
                <a:gd name="connsiteY18" fmla="*/ 2467714 h 3195931"/>
                <a:gd name="connsiteX19" fmla="*/ 2597248 w 5819722"/>
                <a:gd name="connsiteY19" fmla="*/ 2305789 h 3195931"/>
                <a:gd name="connsiteX20" fmla="*/ 2721073 w 5819722"/>
                <a:gd name="connsiteY20" fmla="*/ 2191489 h 3195931"/>
                <a:gd name="connsiteX21" fmla="*/ 2749648 w 5819722"/>
                <a:gd name="connsiteY21" fmla="*/ 2077189 h 3195931"/>
                <a:gd name="connsiteX22" fmla="*/ 2616298 w 5819722"/>
                <a:gd name="connsiteY22" fmla="*/ 2048614 h 3195931"/>
                <a:gd name="connsiteX23" fmla="*/ 1863823 w 5819722"/>
                <a:gd name="connsiteY23" fmla="*/ 2686789 h 3195931"/>
                <a:gd name="connsiteX24" fmla="*/ 1711423 w 5819722"/>
                <a:gd name="connsiteY24" fmla="*/ 2820139 h 3195931"/>
                <a:gd name="connsiteX25" fmla="*/ 1578073 w 5819722"/>
                <a:gd name="connsiteY25" fmla="*/ 3086839 h 3195931"/>
                <a:gd name="connsiteX26" fmla="*/ 1254223 w 5819722"/>
                <a:gd name="connsiteY26" fmla="*/ 3191614 h 3195931"/>
                <a:gd name="connsiteX27" fmla="*/ 1016098 w 5819722"/>
                <a:gd name="connsiteY27" fmla="*/ 3153514 h 3195931"/>
                <a:gd name="connsiteX28" fmla="*/ 939898 w 5819722"/>
                <a:gd name="connsiteY28" fmla="*/ 2953489 h 3195931"/>
                <a:gd name="connsiteX29" fmla="*/ 1063723 w 5819722"/>
                <a:gd name="connsiteY29" fmla="*/ 2753464 h 3195931"/>
                <a:gd name="connsiteX30" fmla="*/ 1378048 w 5819722"/>
                <a:gd name="connsiteY30" fmla="*/ 2686789 h 3195931"/>
                <a:gd name="connsiteX31" fmla="*/ 1682848 w 5819722"/>
                <a:gd name="connsiteY31" fmla="*/ 2505814 h 3195931"/>
                <a:gd name="connsiteX32" fmla="*/ 2006698 w 5819722"/>
                <a:gd name="connsiteY32" fmla="*/ 2267689 h 3195931"/>
                <a:gd name="connsiteX33" fmla="*/ 2178148 w 5819722"/>
                <a:gd name="connsiteY33" fmla="*/ 2124814 h 3195931"/>
                <a:gd name="connsiteX34" fmla="*/ 2197198 w 5819722"/>
                <a:gd name="connsiteY34" fmla="*/ 2039089 h 3195931"/>
                <a:gd name="connsiteX35" fmla="*/ 2111473 w 5819722"/>
                <a:gd name="connsiteY35" fmla="*/ 2000989 h 3195931"/>
                <a:gd name="connsiteX36" fmla="*/ 1739998 w 5819722"/>
                <a:gd name="connsiteY36" fmla="*/ 2058139 h 3195931"/>
                <a:gd name="connsiteX37" fmla="*/ 1216123 w 5819722"/>
                <a:gd name="connsiteY37" fmla="*/ 2124814 h 3195931"/>
                <a:gd name="connsiteX38" fmla="*/ 739873 w 5819722"/>
                <a:gd name="connsiteY38" fmla="*/ 2248639 h 3195931"/>
                <a:gd name="connsiteX39" fmla="*/ 454123 w 5819722"/>
                <a:gd name="connsiteY39" fmla="*/ 2401039 h 3195931"/>
                <a:gd name="connsiteX40" fmla="*/ 101698 w 5819722"/>
                <a:gd name="connsiteY40" fmla="*/ 2353414 h 3195931"/>
                <a:gd name="connsiteX41" fmla="*/ 6448 w 5819722"/>
                <a:gd name="connsiteY41" fmla="*/ 2096239 h 3195931"/>
                <a:gd name="connsiteX42" fmla="*/ 244573 w 5819722"/>
                <a:gd name="connsiteY42" fmla="*/ 1886689 h 3195931"/>
                <a:gd name="connsiteX43" fmla="*/ 730348 w 5819722"/>
                <a:gd name="connsiteY43" fmla="*/ 1905739 h 3195931"/>
                <a:gd name="connsiteX44" fmla="*/ 1197073 w 5819722"/>
                <a:gd name="connsiteY44" fmla="*/ 1877164 h 3195931"/>
                <a:gd name="connsiteX45" fmla="*/ 1778098 w 5819722"/>
                <a:gd name="connsiteY45" fmla="*/ 1810489 h 3195931"/>
                <a:gd name="connsiteX46" fmla="*/ 2292448 w 5819722"/>
                <a:gd name="connsiteY46" fmla="*/ 1734289 h 3195931"/>
                <a:gd name="connsiteX47" fmla="*/ 2530573 w 5819722"/>
                <a:gd name="connsiteY47" fmla="*/ 1600939 h 3195931"/>
                <a:gd name="connsiteX48" fmla="*/ 2540098 w 5819722"/>
                <a:gd name="connsiteY48" fmla="*/ 1524739 h 3195931"/>
                <a:gd name="connsiteX49" fmla="*/ 2235298 w 5819722"/>
                <a:gd name="connsiteY49" fmla="*/ 1353289 h 3195931"/>
                <a:gd name="connsiteX50" fmla="*/ 1339948 w 5819722"/>
                <a:gd name="connsiteY50" fmla="*/ 1124689 h 3195931"/>
                <a:gd name="connsiteX51" fmla="*/ 911323 w 5819722"/>
                <a:gd name="connsiteY51" fmla="*/ 1029439 h 3195931"/>
                <a:gd name="connsiteX52" fmla="*/ 539848 w 5819722"/>
                <a:gd name="connsiteY52" fmla="*/ 1010389 h 3195931"/>
                <a:gd name="connsiteX53" fmla="*/ 254098 w 5819722"/>
                <a:gd name="connsiteY53" fmla="*/ 857989 h 3195931"/>
                <a:gd name="connsiteX54" fmla="*/ 330298 w 5819722"/>
                <a:gd name="connsiteY54" fmla="*/ 591289 h 3195931"/>
                <a:gd name="connsiteX55" fmla="*/ 730348 w 5819722"/>
                <a:gd name="connsiteY55" fmla="*/ 515089 h 3195931"/>
                <a:gd name="connsiteX56" fmla="*/ 1073248 w 5819722"/>
                <a:gd name="connsiteY56" fmla="*/ 629389 h 3195931"/>
                <a:gd name="connsiteX57" fmla="*/ 1216123 w 5819722"/>
                <a:gd name="connsiteY57" fmla="*/ 819889 h 3195931"/>
                <a:gd name="connsiteX58" fmla="*/ 1654273 w 5819722"/>
                <a:gd name="connsiteY58" fmla="*/ 972289 h 3195931"/>
                <a:gd name="connsiteX59" fmla="*/ 2149573 w 5819722"/>
                <a:gd name="connsiteY59" fmla="*/ 1124689 h 3195931"/>
                <a:gd name="connsiteX60" fmla="*/ 2292448 w 5819722"/>
                <a:gd name="connsiteY60" fmla="*/ 1162789 h 3195931"/>
                <a:gd name="connsiteX61" fmla="*/ 2349598 w 5819722"/>
                <a:gd name="connsiteY61" fmla="*/ 1077064 h 3195931"/>
                <a:gd name="connsiteX62" fmla="*/ 2254348 w 5819722"/>
                <a:gd name="connsiteY62" fmla="*/ 953239 h 3195931"/>
                <a:gd name="connsiteX63" fmla="*/ 2111473 w 5819722"/>
                <a:gd name="connsiteY63" fmla="*/ 772264 h 3195931"/>
                <a:gd name="connsiteX64" fmla="*/ 2006698 w 5819722"/>
                <a:gd name="connsiteY64" fmla="*/ 610339 h 3195931"/>
                <a:gd name="connsiteX65" fmla="*/ 1892398 w 5819722"/>
                <a:gd name="connsiteY65" fmla="*/ 486514 h 3195931"/>
                <a:gd name="connsiteX66" fmla="*/ 1701898 w 5819722"/>
                <a:gd name="connsiteY66" fmla="*/ 438889 h 3195931"/>
                <a:gd name="connsiteX67" fmla="*/ 1568548 w 5819722"/>
                <a:gd name="connsiteY67" fmla="*/ 267439 h 3195931"/>
                <a:gd name="connsiteX68" fmla="*/ 1739998 w 5819722"/>
                <a:gd name="connsiteY68" fmla="*/ 10264 h 3195931"/>
                <a:gd name="connsiteX69" fmla="*/ 2111473 w 5819722"/>
                <a:gd name="connsiteY69" fmla="*/ 67414 h 3195931"/>
                <a:gd name="connsiteX70" fmla="*/ 2206723 w 5819722"/>
                <a:gd name="connsiteY70" fmla="*/ 219813 h 3195931"/>
                <a:gd name="connsiteX71" fmla="*/ 2206723 w 5819722"/>
                <a:gd name="connsiteY71" fmla="*/ 362689 h 3195931"/>
                <a:gd name="connsiteX72" fmla="*/ 2340073 w 5819722"/>
                <a:gd name="connsiteY72" fmla="*/ 648439 h 3195931"/>
                <a:gd name="connsiteX73" fmla="*/ 2568673 w 5819722"/>
                <a:gd name="connsiteY73" fmla="*/ 915139 h 3195931"/>
                <a:gd name="connsiteX74" fmla="*/ 2835373 w 5819722"/>
                <a:gd name="connsiteY74" fmla="*/ 1172314 h 3195931"/>
                <a:gd name="connsiteX75" fmla="*/ 3016348 w 5819722"/>
                <a:gd name="connsiteY75" fmla="*/ 1305664 h 3195931"/>
                <a:gd name="connsiteX76" fmla="*/ 3073498 w 5819722"/>
                <a:gd name="connsiteY76" fmla="*/ 1200889 h 3195931"/>
                <a:gd name="connsiteX77" fmla="*/ 2978248 w 5819722"/>
                <a:gd name="connsiteY77" fmla="*/ 905614 h 3195931"/>
                <a:gd name="connsiteX78" fmla="*/ 2882998 w 5819722"/>
                <a:gd name="connsiteY78" fmla="*/ 734164 h 3195931"/>
                <a:gd name="connsiteX79" fmla="*/ 3130648 w 5819722"/>
                <a:gd name="connsiteY79" fmla="*/ 553189 h 3195931"/>
                <a:gd name="connsiteX80" fmla="*/ 3425923 w 5819722"/>
                <a:gd name="connsiteY80" fmla="*/ 648439 h 3195931"/>
                <a:gd name="connsiteX81" fmla="*/ 3425923 w 5819722"/>
                <a:gd name="connsiteY81" fmla="*/ 848464 h 3195931"/>
                <a:gd name="connsiteX82" fmla="*/ 3321148 w 5819722"/>
                <a:gd name="connsiteY82" fmla="*/ 962764 h 3195931"/>
                <a:gd name="connsiteX83" fmla="*/ 3330673 w 5819722"/>
                <a:gd name="connsiteY83" fmla="*/ 1296139 h 3195931"/>
                <a:gd name="connsiteX84" fmla="*/ 3454498 w 5819722"/>
                <a:gd name="connsiteY84" fmla="*/ 1419964 h 3195931"/>
                <a:gd name="connsiteX85" fmla="*/ 3716435 w 5819722"/>
                <a:gd name="connsiteY85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819722" h="3195931">
                  <a:moveTo>
                    <a:pt x="3716435" y="1448539"/>
                  </a:moveTo>
                  <a:lnTo>
                    <a:pt x="4511773" y="1500925"/>
                  </a:lnTo>
                  <a:lnTo>
                    <a:pt x="5521423" y="1581889"/>
                  </a:lnTo>
                  <a:cubicBezTo>
                    <a:pt x="5870673" y="1612052"/>
                    <a:pt x="5738911" y="1588239"/>
                    <a:pt x="5788123" y="1619989"/>
                  </a:cubicBezTo>
                  <a:cubicBezTo>
                    <a:pt x="5837336" y="1651739"/>
                    <a:pt x="5813523" y="1718414"/>
                    <a:pt x="5816698" y="1772389"/>
                  </a:cubicBezTo>
                  <a:cubicBezTo>
                    <a:pt x="5819873" y="1826364"/>
                    <a:pt x="5816698" y="1904152"/>
                    <a:pt x="5807173" y="1943839"/>
                  </a:cubicBezTo>
                  <a:cubicBezTo>
                    <a:pt x="5797648" y="1983527"/>
                    <a:pt x="5807173" y="1999402"/>
                    <a:pt x="5759548" y="2010514"/>
                  </a:cubicBezTo>
                  <a:cubicBezTo>
                    <a:pt x="5711923" y="2021626"/>
                    <a:pt x="5726210" y="2022420"/>
                    <a:pt x="5521423" y="2010514"/>
                  </a:cubicBezTo>
                  <a:lnTo>
                    <a:pt x="4530823" y="1939076"/>
                  </a:lnTo>
                  <a:lnTo>
                    <a:pt x="3740248" y="1896214"/>
                  </a:lnTo>
                  <a:cubicBezTo>
                    <a:pt x="3397348" y="1873989"/>
                    <a:pt x="3540223" y="1870814"/>
                    <a:pt x="3464023" y="1877164"/>
                  </a:cubicBezTo>
                  <a:cubicBezTo>
                    <a:pt x="3387823" y="1883514"/>
                    <a:pt x="3337023" y="1908914"/>
                    <a:pt x="3283048" y="1934314"/>
                  </a:cubicBezTo>
                  <a:cubicBezTo>
                    <a:pt x="3229073" y="1959714"/>
                    <a:pt x="3176685" y="1981939"/>
                    <a:pt x="3140173" y="2029564"/>
                  </a:cubicBezTo>
                  <a:cubicBezTo>
                    <a:pt x="3103660" y="2077189"/>
                    <a:pt x="3078260" y="2148627"/>
                    <a:pt x="3063973" y="2220064"/>
                  </a:cubicBezTo>
                  <a:cubicBezTo>
                    <a:pt x="3049685" y="2291502"/>
                    <a:pt x="3059210" y="2389927"/>
                    <a:pt x="3054448" y="2458189"/>
                  </a:cubicBezTo>
                  <a:cubicBezTo>
                    <a:pt x="3049686" y="2526451"/>
                    <a:pt x="3065560" y="2586777"/>
                    <a:pt x="3035398" y="2629639"/>
                  </a:cubicBezTo>
                  <a:cubicBezTo>
                    <a:pt x="3005236" y="2672501"/>
                    <a:pt x="2943323" y="2705839"/>
                    <a:pt x="2873473" y="2715364"/>
                  </a:cubicBezTo>
                  <a:cubicBezTo>
                    <a:pt x="2803623" y="2724889"/>
                    <a:pt x="2684561" y="2704252"/>
                    <a:pt x="2616298" y="2686789"/>
                  </a:cubicBezTo>
                  <a:cubicBezTo>
                    <a:pt x="2548035" y="2669326"/>
                    <a:pt x="2490886" y="2647102"/>
                    <a:pt x="2463898" y="2610589"/>
                  </a:cubicBezTo>
                  <a:cubicBezTo>
                    <a:pt x="2436910" y="2574076"/>
                    <a:pt x="2432148" y="2518514"/>
                    <a:pt x="2454373" y="2467714"/>
                  </a:cubicBezTo>
                  <a:cubicBezTo>
                    <a:pt x="2476598" y="2416914"/>
                    <a:pt x="2552798" y="2351826"/>
                    <a:pt x="2597248" y="2305789"/>
                  </a:cubicBezTo>
                  <a:cubicBezTo>
                    <a:pt x="2641698" y="2259752"/>
                    <a:pt x="2695673" y="2229589"/>
                    <a:pt x="2721073" y="2191489"/>
                  </a:cubicBezTo>
                  <a:cubicBezTo>
                    <a:pt x="2746473" y="2153389"/>
                    <a:pt x="2767110" y="2101001"/>
                    <a:pt x="2749648" y="2077189"/>
                  </a:cubicBezTo>
                  <a:cubicBezTo>
                    <a:pt x="2732186" y="2053377"/>
                    <a:pt x="2763935" y="1947014"/>
                    <a:pt x="2616298" y="2048614"/>
                  </a:cubicBezTo>
                  <a:cubicBezTo>
                    <a:pt x="2468661" y="2150214"/>
                    <a:pt x="2014635" y="2558202"/>
                    <a:pt x="1863823" y="2686789"/>
                  </a:cubicBezTo>
                  <a:cubicBezTo>
                    <a:pt x="1713011" y="2815376"/>
                    <a:pt x="1759048" y="2753464"/>
                    <a:pt x="1711423" y="2820139"/>
                  </a:cubicBezTo>
                  <a:cubicBezTo>
                    <a:pt x="1663798" y="2886814"/>
                    <a:pt x="1654273" y="3024926"/>
                    <a:pt x="1578073" y="3086839"/>
                  </a:cubicBezTo>
                  <a:cubicBezTo>
                    <a:pt x="1501873" y="3148752"/>
                    <a:pt x="1347885" y="3180502"/>
                    <a:pt x="1254223" y="3191614"/>
                  </a:cubicBezTo>
                  <a:cubicBezTo>
                    <a:pt x="1160561" y="3202726"/>
                    <a:pt x="1068485" y="3193202"/>
                    <a:pt x="1016098" y="3153514"/>
                  </a:cubicBezTo>
                  <a:cubicBezTo>
                    <a:pt x="963710" y="3113827"/>
                    <a:pt x="931961" y="3020164"/>
                    <a:pt x="939898" y="2953489"/>
                  </a:cubicBezTo>
                  <a:cubicBezTo>
                    <a:pt x="947835" y="2886814"/>
                    <a:pt x="990698" y="2797914"/>
                    <a:pt x="1063723" y="2753464"/>
                  </a:cubicBezTo>
                  <a:cubicBezTo>
                    <a:pt x="1136748" y="2709014"/>
                    <a:pt x="1274861" y="2728064"/>
                    <a:pt x="1378048" y="2686789"/>
                  </a:cubicBezTo>
                  <a:cubicBezTo>
                    <a:pt x="1481235" y="2645514"/>
                    <a:pt x="1578073" y="2575664"/>
                    <a:pt x="1682848" y="2505814"/>
                  </a:cubicBezTo>
                  <a:cubicBezTo>
                    <a:pt x="1787623" y="2435964"/>
                    <a:pt x="1924148" y="2331189"/>
                    <a:pt x="2006698" y="2267689"/>
                  </a:cubicBezTo>
                  <a:cubicBezTo>
                    <a:pt x="2089248" y="2204189"/>
                    <a:pt x="2146398" y="2162914"/>
                    <a:pt x="2178148" y="2124814"/>
                  </a:cubicBezTo>
                  <a:cubicBezTo>
                    <a:pt x="2209898" y="2086714"/>
                    <a:pt x="2208310" y="2059726"/>
                    <a:pt x="2197198" y="2039089"/>
                  </a:cubicBezTo>
                  <a:cubicBezTo>
                    <a:pt x="2186086" y="2018452"/>
                    <a:pt x="2187673" y="1997814"/>
                    <a:pt x="2111473" y="2000989"/>
                  </a:cubicBezTo>
                  <a:cubicBezTo>
                    <a:pt x="2035273" y="2004164"/>
                    <a:pt x="1889223" y="2037502"/>
                    <a:pt x="1739998" y="2058139"/>
                  </a:cubicBezTo>
                  <a:cubicBezTo>
                    <a:pt x="1590773" y="2078776"/>
                    <a:pt x="1382810" y="2093064"/>
                    <a:pt x="1216123" y="2124814"/>
                  </a:cubicBezTo>
                  <a:cubicBezTo>
                    <a:pt x="1049436" y="2156564"/>
                    <a:pt x="866873" y="2202602"/>
                    <a:pt x="739873" y="2248639"/>
                  </a:cubicBezTo>
                  <a:cubicBezTo>
                    <a:pt x="612873" y="2294677"/>
                    <a:pt x="560485" y="2383577"/>
                    <a:pt x="454123" y="2401039"/>
                  </a:cubicBezTo>
                  <a:cubicBezTo>
                    <a:pt x="347761" y="2418501"/>
                    <a:pt x="176310" y="2404214"/>
                    <a:pt x="101698" y="2353414"/>
                  </a:cubicBezTo>
                  <a:cubicBezTo>
                    <a:pt x="27086" y="2302614"/>
                    <a:pt x="-17365" y="2174027"/>
                    <a:pt x="6448" y="2096239"/>
                  </a:cubicBezTo>
                  <a:cubicBezTo>
                    <a:pt x="30261" y="2018451"/>
                    <a:pt x="123923" y="1918439"/>
                    <a:pt x="244573" y="1886689"/>
                  </a:cubicBezTo>
                  <a:cubicBezTo>
                    <a:pt x="365223" y="1854939"/>
                    <a:pt x="571598" y="1907326"/>
                    <a:pt x="730348" y="1905739"/>
                  </a:cubicBezTo>
                  <a:cubicBezTo>
                    <a:pt x="889098" y="1904152"/>
                    <a:pt x="1022448" y="1893039"/>
                    <a:pt x="1197073" y="1877164"/>
                  </a:cubicBezTo>
                  <a:cubicBezTo>
                    <a:pt x="1371698" y="1861289"/>
                    <a:pt x="1595535" y="1834302"/>
                    <a:pt x="1778098" y="1810489"/>
                  </a:cubicBezTo>
                  <a:cubicBezTo>
                    <a:pt x="1960660" y="1786677"/>
                    <a:pt x="2167036" y="1769214"/>
                    <a:pt x="2292448" y="1734289"/>
                  </a:cubicBezTo>
                  <a:cubicBezTo>
                    <a:pt x="2417860" y="1699364"/>
                    <a:pt x="2489298" y="1635864"/>
                    <a:pt x="2530573" y="1600939"/>
                  </a:cubicBezTo>
                  <a:cubicBezTo>
                    <a:pt x="2571848" y="1566014"/>
                    <a:pt x="2589310" y="1566014"/>
                    <a:pt x="2540098" y="1524739"/>
                  </a:cubicBezTo>
                  <a:cubicBezTo>
                    <a:pt x="2490886" y="1483464"/>
                    <a:pt x="2435323" y="1419964"/>
                    <a:pt x="2235298" y="1353289"/>
                  </a:cubicBezTo>
                  <a:cubicBezTo>
                    <a:pt x="2035273" y="1286614"/>
                    <a:pt x="1560610" y="1178664"/>
                    <a:pt x="1339948" y="1124689"/>
                  </a:cubicBezTo>
                  <a:cubicBezTo>
                    <a:pt x="1119286" y="1070714"/>
                    <a:pt x="1044673" y="1048489"/>
                    <a:pt x="911323" y="1029439"/>
                  </a:cubicBezTo>
                  <a:cubicBezTo>
                    <a:pt x="777973" y="1010389"/>
                    <a:pt x="649385" y="1038964"/>
                    <a:pt x="539848" y="1010389"/>
                  </a:cubicBezTo>
                  <a:cubicBezTo>
                    <a:pt x="430311" y="981814"/>
                    <a:pt x="289023" y="927839"/>
                    <a:pt x="254098" y="857989"/>
                  </a:cubicBezTo>
                  <a:cubicBezTo>
                    <a:pt x="219173" y="788139"/>
                    <a:pt x="250923" y="648439"/>
                    <a:pt x="330298" y="591289"/>
                  </a:cubicBezTo>
                  <a:cubicBezTo>
                    <a:pt x="409673" y="534139"/>
                    <a:pt x="606523" y="508739"/>
                    <a:pt x="730348" y="515089"/>
                  </a:cubicBezTo>
                  <a:cubicBezTo>
                    <a:pt x="854173" y="521439"/>
                    <a:pt x="992286" y="578589"/>
                    <a:pt x="1073248" y="629389"/>
                  </a:cubicBezTo>
                  <a:cubicBezTo>
                    <a:pt x="1154210" y="680189"/>
                    <a:pt x="1119286" y="762739"/>
                    <a:pt x="1216123" y="819889"/>
                  </a:cubicBezTo>
                  <a:cubicBezTo>
                    <a:pt x="1312960" y="877039"/>
                    <a:pt x="1498698" y="921489"/>
                    <a:pt x="1654273" y="972289"/>
                  </a:cubicBezTo>
                  <a:cubicBezTo>
                    <a:pt x="1809848" y="1023089"/>
                    <a:pt x="2043210" y="1092939"/>
                    <a:pt x="2149573" y="1124689"/>
                  </a:cubicBezTo>
                  <a:cubicBezTo>
                    <a:pt x="2255935" y="1156439"/>
                    <a:pt x="2259111" y="1170726"/>
                    <a:pt x="2292448" y="1162789"/>
                  </a:cubicBezTo>
                  <a:cubicBezTo>
                    <a:pt x="2325785" y="1154852"/>
                    <a:pt x="2355948" y="1111989"/>
                    <a:pt x="2349598" y="1077064"/>
                  </a:cubicBezTo>
                  <a:cubicBezTo>
                    <a:pt x="2343248" y="1042139"/>
                    <a:pt x="2294035" y="1004039"/>
                    <a:pt x="2254348" y="953239"/>
                  </a:cubicBezTo>
                  <a:cubicBezTo>
                    <a:pt x="2214661" y="902439"/>
                    <a:pt x="2152748" y="829414"/>
                    <a:pt x="2111473" y="772264"/>
                  </a:cubicBezTo>
                  <a:cubicBezTo>
                    <a:pt x="2070198" y="715114"/>
                    <a:pt x="2043211" y="657964"/>
                    <a:pt x="2006698" y="610339"/>
                  </a:cubicBezTo>
                  <a:cubicBezTo>
                    <a:pt x="1970186" y="562714"/>
                    <a:pt x="1943198" y="515089"/>
                    <a:pt x="1892398" y="486514"/>
                  </a:cubicBezTo>
                  <a:cubicBezTo>
                    <a:pt x="1841598" y="457939"/>
                    <a:pt x="1755873" y="475401"/>
                    <a:pt x="1701898" y="438889"/>
                  </a:cubicBezTo>
                  <a:cubicBezTo>
                    <a:pt x="1647923" y="402377"/>
                    <a:pt x="1562198" y="338876"/>
                    <a:pt x="1568548" y="267439"/>
                  </a:cubicBezTo>
                  <a:cubicBezTo>
                    <a:pt x="1574898" y="196002"/>
                    <a:pt x="1649510" y="43602"/>
                    <a:pt x="1739998" y="10264"/>
                  </a:cubicBezTo>
                  <a:cubicBezTo>
                    <a:pt x="1830486" y="-23074"/>
                    <a:pt x="2033686" y="32489"/>
                    <a:pt x="2111473" y="67414"/>
                  </a:cubicBezTo>
                  <a:cubicBezTo>
                    <a:pt x="2189261" y="102339"/>
                    <a:pt x="2190848" y="170601"/>
                    <a:pt x="2206723" y="219813"/>
                  </a:cubicBezTo>
                  <a:cubicBezTo>
                    <a:pt x="2222598" y="269025"/>
                    <a:pt x="2184498" y="291251"/>
                    <a:pt x="2206723" y="362689"/>
                  </a:cubicBezTo>
                  <a:cubicBezTo>
                    <a:pt x="2228948" y="434127"/>
                    <a:pt x="2279748" y="556364"/>
                    <a:pt x="2340073" y="648439"/>
                  </a:cubicBezTo>
                  <a:cubicBezTo>
                    <a:pt x="2400398" y="740514"/>
                    <a:pt x="2486123" y="827827"/>
                    <a:pt x="2568673" y="915139"/>
                  </a:cubicBezTo>
                  <a:cubicBezTo>
                    <a:pt x="2651223" y="1002451"/>
                    <a:pt x="2760760" y="1107226"/>
                    <a:pt x="2835373" y="1172314"/>
                  </a:cubicBezTo>
                  <a:cubicBezTo>
                    <a:pt x="2909985" y="1237401"/>
                    <a:pt x="2976660" y="1300901"/>
                    <a:pt x="3016348" y="1305664"/>
                  </a:cubicBezTo>
                  <a:cubicBezTo>
                    <a:pt x="3056035" y="1310426"/>
                    <a:pt x="3079848" y="1267564"/>
                    <a:pt x="3073498" y="1200889"/>
                  </a:cubicBezTo>
                  <a:cubicBezTo>
                    <a:pt x="3067148" y="1134214"/>
                    <a:pt x="3009998" y="983401"/>
                    <a:pt x="2978248" y="905614"/>
                  </a:cubicBezTo>
                  <a:cubicBezTo>
                    <a:pt x="2946498" y="827827"/>
                    <a:pt x="2857598" y="792901"/>
                    <a:pt x="2882998" y="734164"/>
                  </a:cubicBezTo>
                  <a:cubicBezTo>
                    <a:pt x="2908398" y="675427"/>
                    <a:pt x="3040161" y="567476"/>
                    <a:pt x="3130648" y="553189"/>
                  </a:cubicBezTo>
                  <a:cubicBezTo>
                    <a:pt x="3221135" y="538902"/>
                    <a:pt x="3376711" y="599227"/>
                    <a:pt x="3425923" y="648439"/>
                  </a:cubicBezTo>
                  <a:cubicBezTo>
                    <a:pt x="3475135" y="697651"/>
                    <a:pt x="3443385" y="796077"/>
                    <a:pt x="3425923" y="848464"/>
                  </a:cubicBezTo>
                  <a:cubicBezTo>
                    <a:pt x="3408461" y="900851"/>
                    <a:pt x="3337023" y="888152"/>
                    <a:pt x="3321148" y="962764"/>
                  </a:cubicBezTo>
                  <a:cubicBezTo>
                    <a:pt x="3305273" y="1037376"/>
                    <a:pt x="3310036" y="1216764"/>
                    <a:pt x="3330673" y="1296139"/>
                  </a:cubicBezTo>
                  <a:cubicBezTo>
                    <a:pt x="3351310" y="1375514"/>
                    <a:pt x="3390204" y="1394564"/>
                    <a:pt x="3454498" y="1419964"/>
                  </a:cubicBezTo>
                  <a:cubicBezTo>
                    <a:pt x="3518792" y="1445364"/>
                    <a:pt x="3370360" y="1424726"/>
                    <a:pt x="3716435" y="1448539"/>
                  </a:cubicBezTo>
                  <a:close/>
                </a:path>
              </a:pathLst>
            </a:custGeom>
            <a:solidFill>
              <a:srgbClr val="9CA4B6">
                <a:lumMod val="40000"/>
                <a:lumOff val="60000"/>
              </a:srgbClr>
            </a:solidFill>
            <a:ln w="6350" cap="sq" cmpd="sng" algn="ctr">
              <a:solidFill>
                <a:srgbClr val="9CA4B6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6" name="Moon 545">
              <a:extLst>
                <a:ext uri="{FF2B5EF4-FFF2-40B4-BE49-F238E27FC236}">
                  <a16:creationId xmlns:a16="http://schemas.microsoft.com/office/drawing/2014/main" id="{9D608682-AE2C-483B-850D-242C5EA868F1}"/>
                </a:ext>
              </a:extLst>
            </p:cNvPr>
            <p:cNvSpPr/>
            <p:nvPr/>
          </p:nvSpPr>
          <p:spPr bwMode="auto">
            <a:xfrm rot="1599944" flipH="1">
              <a:off x="8549306" y="2692381"/>
              <a:ext cx="549129" cy="171632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87611CFB-E1D4-4D16-AD0C-5BB61844A411}"/>
                </a:ext>
              </a:extLst>
            </p:cNvPr>
            <p:cNvSpPr txBox="1"/>
            <p:nvPr/>
          </p:nvSpPr>
          <p:spPr>
            <a:xfrm>
              <a:off x="7117010" y="3456966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Anti-PD-L1</a:t>
              </a:r>
            </a:p>
          </p:txBody>
        </p:sp>
        <p:pic>
          <p:nvPicPr>
            <p:cNvPr id="555" name="Picture 55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BA48448-EE56-4FD0-8548-486C5BC54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E71D7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998317">
              <a:off x="6894065" y="3436294"/>
              <a:ext cx="252840" cy="286140"/>
            </a:xfrm>
            <a:prstGeom prst="rect">
              <a:avLst/>
            </a:prstGeom>
          </p:spPr>
        </p:pic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48A4B45-AB62-4638-9D6C-7C907FC530C0}"/>
                </a:ext>
              </a:extLst>
            </p:cNvPr>
            <p:cNvSpPr/>
            <p:nvPr/>
          </p:nvSpPr>
          <p:spPr bwMode="auto">
            <a:xfrm rot="21154441">
              <a:off x="6332819" y="3589474"/>
              <a:ext cx="307529" cy="130963"/>
            </a:xfrm>
            <a:custGeom>
              <a:avLst/>
              <a:gdLst>
                <a:gd name="connsiteX0" fmla="*/ 2705705 w 6829093"/>
                <a:gd name="connsiteY0" fmla="*/ 720530 h 2739953"/>
                <a:gd name="connsiteX1" fmla="*/ 3482945 w 6829093"/>
                <a:gd name="connsiteY1" fmla="*/ 1048190 h 2739953"/>
                <a:gd name="connsiteX2" fmla="*/ 4153505 w 6829093"/>
                <a:gd name="connsiteY2" fmla="*/ 1253930 h 2739953"/>
                <a:gd name="connsiteX3" fmla="*/ 4930745 w 6829093"/>
                <a:gd name="connsiteY3" fmla="*/ 1490150 h 2739953"/>
                <a:gd name="connsiteX4" fmla="*/ 5403185 w 6829093"/>
                <a:gd name="connsiteY4" fmla="*/ 1573970 h 2739953"/>
                <a:gd name="connsiteX5" fmla="*/ 5898485 w 6829093"/>
                <a:gd name="connsiteY5" fmla="*/ 1642550 h 2739953"/>
                <a:gd name="connsiteX6" fmla="*/ 6363305 w 6829093"/>
                <a:gd name="connsiteY6" fmla="*/ 1733990 h 2739953"/>
                <a:gd name="connsiteX7" fmla="*/ 6751925 w 6829093"/>
                <a:gd name="connsiteY7" fmla="*/ 2000690 h 2739953"/>
                <a:gd name="connsiteX8" fmla="*/ 6790025 w 6829093"/>
                <a:gd name="connsiteY8" fmla="*/ 2343590 h 2739953"/>
                <a:gd name="connsiteX9" fmla="*/ 6309965 w 6829093"/>
                <a:gd name="connsiteY9" fmla="*/ 2640770 h 2739953"/>
                <a:gd name="connsiteX10" fmla="*/ 5677505 w 6829093"/>
                <a:gd name="connsiteY10" fmla="*/ 2739830 h 2739953"/>
                <a:gd name="connsiteX11" fmla="*/ 5281265 w 6829093"/>
                <a:gd name="connsiteY11" fmla="*/ 2656010 h 2739953"/>
                <a:gd name="connsiteX12" fmla="*/ 4923125 w 6829093"/>
                <a:gd name="connsiteY12" fmla="*/ 2442650 h 2739953"/>
                <a:gd name="connsiteX13" fmla="*/ 4580225 w 6829093"/>
                <a:gd name="connsiteY13" fmla="*/ 2221670 h 2739953"/>
                <a:gd name="connsiteX14" fmla="*/ 4123025 w 6829093"/>
                <a:gd name="connsiteY14" fmla="*/ 1947350 h 2739953"/>
                <a:gd name="connsiteX15" fmla="*/ 3467705 w 6829093"/>
                <a:gd name="connsiteY15" fmla="*/ 1680650 h 2739953"/>
                <a:gd name="connsiteX16" fmla="*/ 2858105 w 6829093"/>
                <a:gd name="connsiteY16" fmla="*/ 1459670 h 2739953"/>
                <a:gd name="connsiteX17" fmla="*/ 2248505 w 6829093"/>
                <a:gd name="connsiteY17" fmla="*/ 1284410 h 2739953"/>
                <a:gd name="connsiteX18" fmla="*/ 1699865 w 6829093"/>
                <a:gd name="connsiteY18" fmla="*/ 1101530 h 2739953"/>
                <a:gd name="connsiteX19" fmla="*/ 1151225 w 6829093"/>
                <a:gd name="connsiteY19" fmla="*/ 1078670 h 2739953"/>
                <a:gd name="connsiteX20" fmla="*/ 663545 w 6829093"/>
                <a:gd name="connsiteY20" fmla="*/ 1032950 h 2739953"/>
                <a:gd name="connsiteX21" fmla="*/ 168245 w 6829093"/>
                <a:gd name="connsiteY21" fmla="*/ 773870 h 2739953"/>
                <a:gd name="connsiteX22" fmla="*/ 605 w 6829093"/>
                <a:gd name="connsiteY22" fmla="*/ 522410 h 2739953"/>
                <a:gd name="connsiteX23" fmla="*/ 213965 w 6829093"/>
                <a:gd name="connsiteY23" fmla="*/ 187130 h 2739953"/>
                <a:gd name="connsiteX24" fmla="*/ 785465 w 6829093"/>
                <a:gd name="connsiteY24" fmla="*/ 11870 h 2739953"/>
                <a:gd name="connsiteX25" fmla="*/ 1364585 w 6829093"/>
                <a:gd name="connsiteY25" fmla="*/ 27110 h 2739953"/>
                <a:gd name="connsiteX26" fmla="*/ 1776065 w 6829093"/>
                <a:gd name="connsiteY26" fmla="*/ 118550 h 2739953"/>
                <a:gd name="connsiteX27" fmla="*/ 2088485 w 6829093"/>
                <a:gd name="connsiteY27" fmla="*/ 400490 h 2739953"/>
                <a:gd name="connsiteX28" fmla="*/ 2499965 w 6829093"/>
                <a:gd name="connsiteY28" fmla="*/ 644330 h 2739953"/>
                <a:gd name="connsiteX29" fmla="*/ 2705705 w 6829093"/>
                <a:gd name="connsiteY29" fmla="*/ 720530 h 273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29093" h="2739953">
                  <a:moveTo>
                    <a:pt x="2705705" y="720530"/>
                  </a:moveTo>
                  <a:cubicBezTo>
                    <a:pt x="2869535" y="787840"/>
                    <a:pt x="3241645" y="959290"/>
                    <a:pt x="3482945" y="1048190"/>
                  </a:cubicBezTo>
                  <a:cubicBezTo>
                    <a:pt x="3724245" y="1137090"/>
                    <a:pt x="4153505" y="1253930"/>
                    <a:pt x="4153505" y="1253930"/>
                  </a:cubicBezTo>
                  <a:cubicBezTo>
                    <a:pt x="4394805" y="1327590"/>
                    <a:pt x="4722465" y="1436810"/>
                    <a:pt x="4930745" y="1490150"/>
                  </a:cubicBezTo>
                  <a:cubicBezTo>
                    <a:pt x="5139025" y="1543490"/>
                    <a:pt x="5241895" y="1548570"/>
                    <a:pt x="5403185" y="1573970"/>
                  </a:cubicBezTo>
                  <a:cubicBezTo>
                    <a:pt x="5564475" y="1599370"/>
                    <a:pt x="5738465" y="1615880"/>
                    <a:pt x="5898485" y="1642550"/>
                  </a:cubicBezTo>
                  <a:cubicBezTo>
                    <a:pt x="6058505" y="1669220"/>
                    <a:pt x="6221065" y="1674300"/>
                    <a:pt x="6363305" y="1733990"/>
                  </a:cubicBezTo>
                  <a:cubicBezTo>
                    <a:pt x="6505545" y="1793680"/>
                    <a:pt x="6680805" y="1899090"/>
                    <a:pt x="6751925" y="2000690"/>
                  </a:cubicBezTo>
                  <a:cubicBezTo>
                    <a:pt x="6823045" y="2102290"/>
                    <a:pt x="6863685" y="2236910"/>
                    <a:pt x="6790025" y="2343590"/>
                  </a:cubicBezTo>
                  <a:cubicBezTo>
                    <a:pt x="6716365" y="2450270"/>
                    <a:pt x="6495385" y="2574730"/>
                    <a:pt x="6309965" y="2640770"/>
                  </a:cubicBezTo>
                  <a:cubicBezTo>
                    <a:pt x="6124545" y="2706810"/>
                    <a:pt x="5848955" y="2737290"/>
                    <a:pt x="5677505" y="2739830"/>
                  </a:cubicBezTo>
                  <a:cubicBezTo>
                    <a:pt x="5506055" y="2742370"/>
                    <a:pt x="5406995" y="2705540"/>
                    <a:pt x="5281265" y="2656010"/>
                  </a:cubicBezTo>
                  <a:cubicBezTo>
                    <a:pt x="5155535" y="2606480"/>
                    <a:pt x="5039965" y="2515040"/>
                    <a:pt x="4923125" y="2442650"/>
                  </a:cubicBezTo>
                  <a:cubicBezTo>
                    <a:pt x="4806285" y="2370260"/>
                    <a:pt x="4713575" y="2304220"/>
                    <a:pt x="4580225" y="2221670"/>
                  </a:cubicBezTo>
                  <a:cubicBezTo>
                    <a:pt x="4446875" y="2139120"/>
                    <a:pt x="4308445" y="2037520"/>
                    <a:pt x="4123025" y="1947350"/>
                  </a:cubicBezTo>
                  <a:cubicBezTo>
                    <a:pt x="3937605" y="1857180"/>
                    <a:pt x="3678525" y="1761930"/>
                    <a:pt x="3467705" y="1680650"/>
                  </a:cubicBezTo>
                  <a:cubicBezTo>
                    <a:pt x="3256885" y="1599370"/>
                    <a:pt x="3061305" y="1525710"/>
                    <a:pt x="2858105" y="1459670"/>
                  </a:cubicBezTo>
                  <a:cubicBezTo>
                    <a:pt x="2654905" y="1393630"/>
                    <a:pt x="2441545" y="1344100"/>
                    <a:pt x="2248505" y="1284410"/>
                  </a:cubicBezTo>
                  <a:cubicBezTo>
                    <a:pt x="2055465" y="1224720"/>
                    <a:pt x="1882745" y="1135820"/>
                    <a:pt x="1699865" y="1101530"/>
                  </a:cubicBezTo>
                  <a:cubicBezTo>
                    <a:pt x="1516985" y="1067240"/>
                    <a:pt x="1323945" y="1090100"/>
                    <a:pt x="1151225" y="1078670"/>
                  </a:cubicBezTo>
                  <a:cubicBezTo>
                    <a:pt x="978505" y="1067240"/>
                    <a:pt x="827375" y="1083750"/>
                    <a:pt x="663545" y="1032950"/>
                  </a:cubicBezTo>
                  <a:cubicBezTo>
                    <a:pt x="499715" y="982150"/>
                    <a:pt x="278735" y="858960"/>
                    <a:pt x="168245" y="773870"/>
                  </a:cubicBezTo>
                  <a:cubicBezTo>
                    <a:pt x="57755" y="688780"/>
                    <a:pt x="-7015" y="620200"/>
                    <a:pt x="605" y="522410"/>
                  </a:cubicBezTo>
                  <a:cubicBezTo>
                    <a:pt x="8225" y="424620"/>
                    <a:pt x="83155" y="272220"/>
                    <a:pt x="213965" y="187130"/>
                  </a:cubicBezTo>
                  <a:cubicBezTo>
                    <a:pt x="344775" y="102040"/>
                    <a:pt x="593695" y="38540"/>
                    <a:pt x="785465" y="11870"/>
                  </a:cubicBezTo>
                  <a:cubicBezTo>
                    <a:pt x="977235" y="-14800"/>
                    <a:pt x="1199485" y="9330"/>
                    <a:pt x="1364585" y="27110"/>
                  </a:cubicBezTo>
                  <a:cubicBezTo>
                    <a:pt x="1529685" y="44890"/>
                    <a:pt x="1655415" y="56320"/>
                    <a:pt x="1776065" y="118550"/>
                  </a:cubicBezTo>
                  <a:cubicBezTo>
                    <a:pt x="1896715" y="180780"/>
                    <a:pt x="1967835" y="312860"/>
                    <a:pt x="2088485" y="400490"/>
                  </a:cubicBezTo>
                  <a:cubicBezTo>
                    <a:pt x="2209135" y="488120"/>
                    <a:pt x="2395825" y="592260"/>
                    <a:pt x="2499965" y="644330"/>
                  </a:cubicBezTo>
                  <a:cubicBezTo>
                    <a:pt x="2604105" y="696400"/>
                    <a:pt x="2541875" y="653220"/>
                    <a:pt x="2705705" y="720530"/>
                  </a:cubicBezTo>
                  <a:close/>
                </a:path>
              </a:pathLst>
            </a:custGeom>
            <a:solidFill>
              <a:srgbClr val="00A282"/>
            </a:solidFill>
            <a:ln w="6350" cap="sq" cmpd="sng" algn="ctr">
              <a:solidFill>
                <a:srgbClr val="1AC9A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4" name="Isosceles Triangle 563">
              <a:extLst>
                <a:ext uri="{FF2B5EF4-FFF2-40B4-BE49-F238E27FC236}">
                  <a16:creationId xmlns:a16="http://schemas.microsoft.com/office/drawing/2014/main" id="{5D9E6304-6843-446E-A3A2-EF0911C7457F}"/>
                </a:ext>
              </a:extLst>
            </p:cNvPr>
            <p:cNvSpPr/>
            <p:nvPr/>
          </p:nvSpPr>
          <p:spPr bwMode="auto">
            <a:xfrm rot="3121673">
              <a:off x="6059544" y="456458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3D259BF-94A8-43A6-B595-B0596FF3C40A}"/>
                </a:ext>
              </a:extLst>
            </p:cNvPr>
            <p:cNvSpPr/>
            <p:nvPr/>
          </p:nvSpPr>
          <p:spPr bwMode="auto">
            <a:xfrm>
              <a:off x="4724399" y="1813186"/>
              <a:ext cx="1063657" cy="839656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104"/>
                <a:gd name="connsiteY0" fmla="*/ 378976 h 599512"/>
                <a:gd name="connsiteX1" fmla="*/ 4947 w 1255104"/>
                <a:gd name="connsiteY1" fmla="*/ 252770 h 599512"/>
                <a:gd name="connsiteX2" fmla="*/ 83528 w 1255104"/>
                <a:gd name="connsiteY2" fmla="*/ 150376 h 599512"/>
                <a:gd name="connsiteX3" fmla="*/ 295459 w 1255104"/>
                <a:gd name="connsiteY3" fmla="*/ 43220 h 599512"/>
                <a:gd name="connsiteX4" fmla="*/ 578828 w 1255104"/>
                <a:gd name="connsiteY4" fmla="*/ 357 h 599512"/>
                <a:gd name="connsiteX5" fmla="*/ 843147 w 1255104"/>
                <a:gd name="connsiteY5" fmla="*/ 28932 h 599512"/>
                <a:gd name="connsiteX6" fmla="*/ 1105084 w 1255104"/>
                <a:gd name="connsiteY6" fmla="*/ 128945 h 599512"/>
                <a:gd name="connsiteX7" fmla="*/ 1255103 w 1255104"/>
                <a:gd name="connsiteY7" fmla="*/ 302776 h 599512"/>
                <a:gd name="connsiteX8" fmla="*/ 1107466 w 1255104"/>
                <a:gd name="connsiteY8" fmla="*/ 455176 h 599512"/>
                <a:gd name="connsiteX9" fmla="*/ 776472 w 1255104"/>
                <a:gd name="connsiteY9" fmla="*/ 593289 h 599512"/>
                <a:gd name="connsiteX10" fmla="*/ 521678 w 1255104"/>
                <a:gd name="connsiteY10" fmla="*/ 590907 h 599512"/>
                <a:gd name="connsiteX11" fmla="*/ 283553 w 1255104"/>
                <a:gd name="connsiteY11" fmla="*/ 557571 h 599512"/>
                <a:gd name="connsiteX12" fmla="*/ 131154 w 1255104"/>
                <a:gd name="connsiteY12" fmla="*/ 490896 h 599512"/>
                <a:gd name="connsiteX13" fmla="*/ 21616 w 1255104"/>
                <a:gd name="connsiteY13" fmla="*/ 378976 h 599512"/>
                <a:gd name="connsiteX0" fmla="*/ 21616 w 1255104"/>
                <a:gd name="connsiteY0" fmla="*/ 378976 h 593821"/>
                <a:gd name="connsiteX1" fmla="*/ 4947 w 1255104"/>
                <a:gd name="connsiteY1" fmla="*/ 252770 h 593821"/>
                <a:gd name="connsiteX2" fmla="*/ 83528 w 1255104"/>
                <a:gd name="connsiteY2" fmla="*/ 150376 h 593821"/>
                <a:gd name="connsiteX3" fmla="*/ 295459 w 1255104"/>
                <a:gd name="connsiteY3" fmla="*/ 43220 h 593821"/>
                <a:gd name="connsiteX4" fmla="*/ 578828 w 1255104"/>
                <a:gd name="connsiteY4" fmla="*/ 357 h 593821"/>
                <a:gd name="connsiteX5" fmla="*/ 843147 w 1255104"/>
                <a:gd name="connsiteY5" fmla="*/ 28932 h 593821"/>
                <a:gd name="connsiteX6" fmla="*/ 1105084 w 1255104"/>
                <a:gd name="connsiteY6" fmla="*/ 128945 h 593821"/>
                <a:gd name="connsiteX7" fmla="*/ 1255103 w 1255104"/>
                <a:gd name="connsiteY7" fmla="*/ 302776 h 593821"/>
                <a:gd name="connsiteX8" fmla="*/ 1107466 w 1255104"/>
                <a:gd name="connsiteY8" fmla="*/ 455176 h 593821"/>
                <a:gd name="connsiteX9" fmla="*/ 774090 w 1255104"/>
                <a:gd name="connsiteY9" fmla="*/ 583764 h 593821"/>
                <a:gd name="connsiteX10" fmla="*/ 521678 w 1255104"/>
                <a:gd name="connsiteY10" fmla="*/ 590907 h 593821"/>
                <a:gd name="connsiteX11" fmla="*/ 283553 w 1255104"/>
                <a:gd name="connsiteY11" fmla="*/ 557571 h 593821"/>
                <a:gd name="connsiteX12" fmla="*/ 131154 w 1255104"/>
                <a:gd name="connsiteY12" fmla="*/ 490896 h 593821"/>
                <a:gd name="connsiteX13" fmla="*/ 21616 w 1255104"/>
                <a:gd name="connsiteY13" fmla="*/ 378976 h 593821"/>
                <a:gd name="connsiteX0" fmla="*/ 21616 w 1214624"/>
                <a:gd name="connsiteY0" fmla="*/ 378976 h 593821"/>
                <a:gd name="connsiteX1" fmla="*/ 4947 w 1214624"/>
                <a:gd name="connsiteY1" fmla="*/ 252770 h 593821"/>
                <a:gd name="connsiteX2" fmla="*/ 83528 w 1214624"/>
                <a:gd name="connsiteY2" fmla="*/ 150376 h 593821"/>
                <a:gd name="connsiteX3" fmla="*/ 295459 w 1214624"/>
                <a:gd name="connsiteY3" fmla="*/ 43220 h 593821"/>
                <a:gd name="connsiteX4" fmla="*/ 578828 w 1214624"/>
                <a:gd name="connsiteY4" fmla="*/ 357 h 593821"/>
                <a:gd name="connsiteX5" fmla="*/ 843147 w 1214624"/>
                <a:gd name="connsiteY5" fmla="*/ 28932 h 593821"/>
                <a:gd name="connsiteX6" fmla="*/ 1105084 w 1214624"/>
                <a:gd name="connsiteY6" fmla="*/ 128945 h 593821"/>
                <a:gd name="connsiteX7" fmla="*/ 1214621 w 1214624"/>
                <a:gd name="connsiteY7" fmla="*/ 302776 h 593821"/>
                <a:gd name="connsiteX8" fmla="*/ 1107466 w 1214624"/>
                <a:gd name="connsiteY8" fmla="*/ 455176 h 593821"/>
                <a:gd name="connsiteX9" fmla="*/ 774090 w 1214624"/>
                <a:gd name="connsiteY9" fmla="*/ 583764 h 593821"/>
                <a:gd name="connsiteX10" fmla="*/ 521678 w 1214624"/>
                <a:gd name="connsiteY10" fmla="*/ 590907 h 593821"/>
                <a:gd name="connsiteX11" fmla="*/ 283553 w 1214624"/>
                <a:gd name="connsiteY11" fmla="*/ 557571 h 593821"/>
                <a:gd name="connsiteX12" fmla="*/ 131154 w 1214624"/>
                <a:gd name="connsiteY12" fmla="*/ 490896 h 593821"/>
                <a:gd name="connsiteX13" fmla="*/ 21616 w 1214624"/>
                <a:gd name="connsiteY13" fmla="*/ 378976 h 593821"/>
                <a:gd name="connsiteX0" fmla="*/ 21616 w 1214650"/>
                <a:gd name="connsiteY0" fmla="*/ 378966 h 593811"/>
                <a:gd name="connsiteX1" fmla="*/ 4947 w 1214650"/>
                <a:gd name="connsiteY1" fmla="*/ 252760 h 593811"/>
                <a:gd name="connsiteX2" fmla="*/ 83528 w 1214650"/>
                <a:gd name="connsiteY2" fmla="*/ 150366 h 593811"/>
                <a:gd name="connsiteX3" fmla="*/ 295459 w 1214650"/>
                <a:gd name="connsiteY3" fmla="*/ 43210 h 593811"/>
                <a:gd name="connsiteX4" fmla="*/ 578828 w 1214650"/>
                <a:gd name="connsiteY4" fmla="*/ 347 h 593811"/>
                <a:gd name="connsiteX5" fmla="*/ 843147 w 1214650"/>
                <a:gd name="connsiteY5" fmla="*/ 28922 h 593811"/>
                <a:gd name="connsiteX6" fmla="*/ 1100322 w 1214650"/>
                <a:gd name="connsiteY6" fmla="*/ 126554 h 593811"/>
                <a:gd name="connsiteX7" fmla="*/ 1214621 w 1214650"/>
                <a:gd name="connsiteY7" fmla="*/ 302766 h 593811"/>
                <a:gd name="connsiteX8" fmla="*/ 1107466 w 1214650"/>
                <a:gd name="connsiteY8" fmla="*/ 455166 h 593811"/>
                <a:gd name="connsiteX9" fmla="*/ 774090 w 1214650"/>
                <a:gd name="connsiteY9" fmla="*/ 583754 h 593811"/>
                <a:gd name="connsiteX10" fmla="*/ 521678 w 1214650"/>
                <a:gd name="connsiteY10" fmla="*/ 590897 h 593811"/>
                <a:gd name="connsiteX11" fmla="*/ 283553 w 1214650"/>
                <a:gd name="connsiteY11" fmla="*/ 557561 h 593811"/>
                <a:gd name="connsiteX12" fmla="*/ 131154 w 1214650"/>
                <a:gd name="connsiteY12" fmla="*/ 490886 h 593811"/>
                <a:gd name="connsiteX13" fmla="*/ 21616 w 1214650"/>
                <a:gd name="connsiteY13" fmla="*/ 378966 h 593811"/>
                <a:gd name="connsiteX0" fmla="*/ 21616 w 1214650"/>
                <a:gd name="connsiteY0" fmla="*/ 379418 h 594263"/>
                <a:gd name="connsiteX1" fmla="*/ 4947 w 1214650"/>
                <a:gd name="connsiteY1" fmla="*/ 253212 h 594263"/>
                <a:gd name="connsiteX2" fmla="*/ 83528 w 1214650"/>
                <a:gd name="connsiteY2" fmla="*/ 150818 h 594263"/>
                <a:gd name="connsiteX3" fmla="*/ 295459 w 1214650"/>
                <a:gd name="connsiteY3" fmla="*/ 43662 h 594263"/>
                <a:gd name="connsiteX4" fmla="*/ 578828 w 1214650"/>
                <a:gd name="connsiteY4" fmla="*/ 799 h 594263"/>
                <a:gd name="connsiteX5" fmla="*/ 862197 w 1214650"/>
                <a:gd name="connsiteY5" fmla="*/ 24611 h 594263"/>
                <a:gd name="connsiteX6" fmla="*/ 1100322 w 1214650"/>
                <a:gd name="connsiteY6" fmla="*/ 127006 h 594263"/>
                <a:gd name="connsiteX7" fmla="*/ 1214621 w 1214650"/>
                <a:gd name="connsiteY7" fmla="*/ 303218 h 594263"/>
                <a:gd name="connsiteX8" fmla="*/ 1107466 w 1214650"/>
                <a:gd name="connsiteY8" fmla="*/ 455618 h 594263"/>
                <a:gd name="connsiteX9" fmla="*/ 774090 w 1214650"/>
                <a:gd name="connsiteY9" fmla="*/ 584206 h 594263"/>
                <a:gd name="connsiteX10" fmla="*/ 521678 w 1214650"/>
                <a:gd name="connsiteY10" fmla="*/ 591349 h 594263"/>
                <a:gd name="connsiteX11" fmla="*/ 283553 w 1214650"/>
                <a:gd name="connsiteY11" fmla="*/ 558013 h 594263"/>
                <a:gd name="connsiteX12" fmla="*/ 131154 w 1214650"/>
                <a:gd name="connsiteY12" fmla="*/ 491338 h 594263"/>
                <a:gd name="connsiteX13" fmla="*/ 21616 w 1214650"/>
                <a:gd name="connsiteY13" fmla="*/ 379418 h 594263"/>
                <a:gd name="connsiteX0" fmla="*/ 23906 w 1216940"/>
                <a:gd name="connsiteY0" fmla="*/ 379418 h 594263"/>
                <a:gd name="connsiteX1" fmla="*/ 7237 w 1216940"/>
                <a:gd name="connsiteY1" fmla="*/ 253212 h 594263"/>
                <a:gd name="connsiteX2" fmla="*/ 116774 w 1216940"/>
                <a:gd name="connsiteY2" fmla="*/ 124624 h 594263"/>
                <a:gd name="connsiteX3" fmla="*/ 297749 w 1216940"/>
                <a:gd name="connsiteY3" fmla="*/ 43662 h 594263"/>
                <a:gd name="connsiteX4" fmla="*/ 581118 w 1216940"/>
                <a:gd name="connsiteY4" fmla="*/ 799 h 594263"/>
                <a:gd name="connsiteX5" fmla="*/ 864487 w 1216940"/>
                <a:gd name="connsiteY5" fmla="*/ 24611 h 594263"/>
                <a:gd name="connsiteX6" fmla="*/ 1102612 w 1216940"/>
                <a:gd name="connsiteY6" fmla="*/ 127006 h 594263"/>
                <a:gd name="connsiteX7" fmla="*/ 1216911 w 1216940"/>
                <a:gd name="connsiteY7" fmla="*/ 303218 h 594263"/>
                <a:gd name="connsiteX8" fmla="*/ 1109756 w 1216940"/>
                <a:gd name="connsiteY8" fmla="*/ 455618 h 594263"/>
                <a:gd name="connsiteX9" fmla="*/ 776380 w 1216940"/>
                <a:gd name="connsiteY9" fmla="*/ 584206 h 594263"/>
                <a:gd name="connsiteX10" fmla="*/ 523968 w 1216940"/>
                <a:gd name="connsiteY10" fmla="*/ 591349 h 594263"/>
                <a:gd name="connsiteX11" fmla="*/ 285843 w 1216940"/>
                <a:gd name="connsiteY11" fmla="*/ 558013 h 594263"/>
                <a:gd name="connsiteX12" fmla="*/ 133444 w 1216940"/>
                <a:gd name="connsiteY12" fmla="*/ 491338 h 594263"/>
                <a:gd name="connsiteX13" fmla="*/ 23906 w 1216940"/>
                <a:gd name="connsiteY13" fmla="*/ 379418 h 594263"/>
                <a:gd name="connsiteX0" fmla="*/ 23906 w 1216940"/>
                <a:gd name="connsiteY0" fmla="*/ 379418 h 593244"/>
                <a:gd name="connsiteX1" fmla="*/ 7237 w 1216940"/>
                <a:gd name="connsiteY1" fmla="*/ 253212 h 593244"/>
                <a:gd name="connsiteX2" fmla="*/ 116774 w 1216940"/>
                <a:gd name="connsiteY2" fmla="*/ 124624 h 593244"/>
                <a:gd name="connsiteX3" fmla="*/ 297749 w 1216940"/>
                <a:gd name="connsiteY3" fmla="*/ 43662 h 593244"/>
                <a:gd name="connsiteX4" fmla="*/ 581118 w 1216940"/>
                <a:gd name="connsiteY4" fmla="*/ 799 h 593244"/>
                <a:gd name="connsiteX5" fmla="*/ 864487 w 1216940"/>
                <a:gd name="connsiteY5" fmla="*/ 24611 h 593244"/>
                <a:gd name="connsiteX6" fmla="*/ 1102612 w 1216940"/>
                <a:gd name="connsiteY6" fmla="*/ 127006 h 593244"/>
                <a:gd name="connsiteX7" fmla="*/ 1216911 w 1216940"/>
                <a:gd name="connsiteY7" fmla="*/ 303218 h 593244"/>
                <a:gd name="connsiteX8" fmla="*/ 1109756 w 1216940"/>
                <a:gd name="connsiteY8" fmla="*/ 455618 h 593244"/>
                <a:gd name="connsiteX9" fmla="*/ 776380 w 1216940"/>
                <a:gd name="connsiteY9" fmla="*/ 584206 h 593244"/>
                <a:gd name="connsiteX10" fmla="*/ 523968 w 1216940"/>
                <a:gd name="connsiteY10" fmla="*/ 591349 h 593244"/>
                <a:gd name="connsiteX11" fmla="*/ 304893 w 1216940"/>
                <a:gd name="connsiteY11" fmla="*/ 572300 h 593244"/>
                <a:gd name="connsiteX12" fmla="*/ 133444 w 1216940"/>
                <a:gd name="connsiteY12" fmla="*/ 491338 h 593244"/>
                <a:gd name="connsiteX13" fmla="*/ 23906 w 1216940"/>
                <a:gd name="connsiteY13" fmla="*/ 379418 h 593244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0637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6940" h="598978">
                  <a:moveTo>
                    <a:pt x="23906" y="379418"/>
                  </a:moveTo>
                  <a:cubicBezTo>
                    <a:pt x="2872" y="339730"/>
                    <a:pt x="-8241" y="295678"/>
                    <a:pt x="7237" y="253212"/>
                  </a:cubicBezTo>
                  <a:cubicBezTo>
                    <a:pt x="22715" y="210746"/>
                    <a:pt x="68355" y="159549"/>
                    <a:pt x="116774" y="124624"/>
                  </a:cubicBezTo>
                  <a:cubicBezTo>
                    <a:pt x="165193" y="89699"/>
                    <a:pt x="220358" y="64299"/>
                    <a:pt x="297749" y="43662"/>
                  </a:cubicBezTo>
                  <a:cubicBezTo>
                    <a:pt x="375140" y="23025"/>
                    <a:pt x="486662" y="3974"/>
                    <a:pt x="581118" y="799"/>
                  </a:cubicBezTo>
                  <a:cubicBezTo>
                    <a:pt x="675574" y="-2376"/>
                    <a:pt x="777571" y="3577"/>
                    <a:pt x="864487" y="24611"/>
                  </a:cubicBezTo>
                  <a:cubicBezTo>
                    <a:pt x="951403" y="45645"/>
                    <a:pt x="1043875" y="80572"/>
                    <a:pt x="1102612" y="127006"/>
                  </a:cubicBezTo>
                  <a:cubicBezTo>
                    <a:pt x="1161349" y="173440"/>
                    <a:pt x="1215720" y="248449"/>
                    <a:pt x="1216911" y="303218"/>
                  </a:cubicBezTo>
                  <a:cubicBezTo>
                    <a:pt x="1218102" y="357987"/>
                    <a:pt x="1183178" y="408787"/>
                    <a:pt x="1109756" y="455618"/>
                  </a:cubicBezTo>
                  <a:cubicBezTo>
                    <a:pt x="1036334" y="502449"/>
                    <a:pt x="918858" y="571903"/>
                    <a:pt x="776380" y="584206"/>
                  </a:cubicBezTo>
                  <a:cubicBezTo>
                    <a:pt x="633902" y="596509"/>
                    <a:pt x="623981" y="600477"/>
                    <a:pt x="545400" y="598493"/>
                  </a:cubicBezTo>
                  <a:cubicBezTo>
                    <a:pt x="466819" y="596509"/>
                    <a:pt x="335849" y="583809"/>
                    <a:pt x="304893" y="572300"/>
                  </a:cubicBezTo>
                  <a:cubicBezTo>
                    <a:pt x="273937" y="560791"/>
                    <a:pt x="166384" y="517929"/>
                    <a:pt x="133444" y="491338"/>
                  </a:cubicBezTo>
                  <a:cubicBezTo>
                    <a:pt x="81454" y="453238"/>
                    <a:pt x="44940" y="419106"/>
                    <a:pt x="23906" y="379418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6957F544-1F70-4887-9D0F-4A0230A22510}"/>
                </a:ext>
              </a:extLst>
            </p:cNvPr>
            <p:cNvSpPr/>
            <p:nvPr/>
          </p:nvSpPr>
          <p:spPr bwMode="auto">
            <a:xfrm>
              <a:off x="4801070" y="1879540"/>
              <a:ext cx="851413" cy="688484"/>
            </a:xfrm>
            <a:custGeom>
              <a:avLst/>
              <a:gdLst>
                <a:gd name="connsiteX0" fmla="*/ 1244 w 986579"/>
                <a:gd name="connsiteY0" fmla="*/ 275971 h 491138"/>
                <a:gd name="connsiteX1" fmla="*/ 10769 w 986579"/>
                <a:gd name="connsiteY1" fmla="*/ 211677 h 491138"/>
                <a:gd name="connsiteX2" fmla="*/ 72682 w 986579"/>
                <a:gd name="connsiteY2" fmla="*/ 135477 h 491138"/>
                <a:gd name="connsiteX3" fmla="*/ 175076 w 986579"/>
                <a:gd name="connsiteY3" fmla="*/ 75946 h 491138"/>
                <a:gd name="connsiteX4" fmla="*/ 298901 w 986579"/>
                <a:gd name="connsiteY4" fmla="*/ 33083 h 491138"/>
                <a:gd name="connsiteX5" fmla="*/ 467969 w 986579"/>
                <a:gd name="connsiteY5" fmla="*/ 4508 h 491138"/>
                <a:gd name="connsiteX6" fmla="*/ 651326 w 986579"/>
                <a:gd name="connsiteY6" fmla="*/ 4508 h 491138"/>
                <a:gd name="connsiteX7" fmla="*/ 801344 w 986579"/>
                <a:gd name="connsiteY7" fmla="*/ 47371 h 491138"/>
                <a:gd name="connsiteX8" fmla="*/ 918026 w 986579"/>
                <a:gd name="connsiteY8" fmla="*/ 130714 h 491138"/>
                <a:gd name="connsiteX9" fmla="*/ 972794 w 986579"/>
                <a:gd name="connsiteY9" fmla="*/ 192627 h 491138"/>
                <a:gd name="connsiteX10" fmla="*/ 984701 w 986579"/>
                <a:gd name="connsiteY10" fmla="*/ 283114 h 491138"/>
                <a:gd name="connsiteX11" fmla="*/ 941838 w 986579"/>
                <a:gd name="connsiteY11" fmla="*/ 356933 h 491138"/>
                <a:gd name="connsiteX12" fmla="*/ 848969 w 986579"/>
                <a:gd name="connsiteY12" fmla="*/ 406939 h 491138"/>
                <a:gd name="connsiteX13" fmla="*/ 713238 w 986579"/>
                <a:gd name="connsiteY13" fmla="*/ 435514 h 491138"/>
                <a:gd name="connsiteX14" fmla="*/ 572744 w 986579"/>
                <a:gd name="connsiteY14" fmla="*/ 445039 h 491138"/>
                <a:gd name="connsiteX15" fmla="*/ 437013 w 986579"/>
                <a:gd name="connsiteY15" fmla="*/ 475996 h 491138"/>
                <a:gd name="connsiteX16" fmla="*/ 296519 w 986579"/>
                <a:gd name="connsiteY16" fmla="*/ 490283 h 491138"/>
                <a:gd name="connsiteX17" fmla="*/ 141738 w 986579"/>
                <a:gd name="connsiteY17" fmla="*/ 452183 h 491138"/>
                <a:gd name="connsiteX18" fmla="*/ 63157 w 986579"/>
                <a:gd name="connsiteY18" fmla="*/ 385508 h 491138"/>
                <a:gd name="connsiteX19" fmla="*/ 25057 w 986579"/>
                <a:gd name="connsiteY19" fmla="*/ 335502 h 491138"/>
                <a:gd name="connsiteX20" fmla="*/ 1244 w 986579"/>
                <a:gd name="connsiteY20" fmla="*/ 275971 h 4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6579" h="491138">
                  <a:moveTo>
                    <a:pt x="1244" y="275971"/>
                  </a:moveTo>
                  <a:cubicBezTo>
                    <a:pt x="-1137" y="255334"/>
                    <a:pt x="-1137" y="235093"/>
                    <a:pt x="10769" y="211677"/>
                  </a:cubicBezTo>
                  <a:cubicBezTo>
                    <a:pt x="22675" y="188261"/>
                    <a:pt x="45298" y="158099"/>
                    <a:pt x="72682" y="135477"/>
                  </a:cubicBezTo>
                  <a:cubicBezTo>
                    <a:pt x="100067" y="112855"/>
                    <a:pt x="137373" y="93012"/>
                    <a:pt x="175076" y="75946"/>
                  </a:cubicBezTo>
                  <a:cubicBezTo>
                    <a:pt x="212779" y="58880"/>
                    <a:pt x="250086" y="44989"/>
                    <a:pt x="298901" y="33083"/>
                  </a:cubicBezTo>
                  <a:cubicBezTo>
                    <a:pt x="347717" y="21177"/>
                    <a:pt x="409232" y="9270"/>
                    <a:pt x="467969" y="4508"/>
                  </a:cubicBezTo>
                  <a:cubicBezTo>
                    <a:pt x="526707" y="-255"/>
                    <a:pt x="595764" y="-2636"/>
                    <a:pt x="651326" y="4508"/>
                  </a:cubicBezTo>
                  <a:cubicBezTo>
                    <a:pt x="706889" y="11652"/>
                    <a:pt x="756894" y="26337"/>
                    <a:pt x="801344" y="47371"/>
                  </a:cubicBezTo>
                  <a:cubicBezTo>
                    <a:pt x="845794" y="68405"/>
                    <a:pt x="889451" y="106505"/>
                    <a:pt x="918026" y="130714"/>
                  </a:cubicBezTo>
                  <a:cubicBezTo>
                    <a:pt x="946601" y="154923"/>
                    <a:pt x="961682" y="167227"/>
                    <a:pt x="972794" y="192627"/>
                  </a:cubicBezTo>
                  <a:cubicBezTo>
                    <a:pt x="983906" y="218027"/>
                    <a:pt x="989860" y="255730"/>
                    <a:pt x="984701" y="283114"/>
                  </a:cubicBezTo>
                  <a:cubicBezTo>
                    <a:pt x="979542" y="310498"/>
                    <a:pt x="964460" y="336296"/>
                    <a:pt x="941838" y="356933"/>
                  </a:cubicBezTo>
                  <a:cubicBezTo>
                    <a:pt x="919216" y="377570"/>
                    <a:pt x="887069" y="393842"/>
                    <a:pt x="848969" y="406939"/>
                  </a:cubicBezTo>
                  <a:cubicBezTo>
                    <a:pt x="810869" y="420036"/>
                    <a:pt x="759276" y="429164"/>
                    <a:pt x="713238" y="435514"/>
                  </a:cubicBezTo>
                  <a:cubicBezTo>
                    <a:pt x="667200" y="441864"/>
                    <a:pt x="618781" y="438292"/>
                    <a:pt x="572744" y="445039"/>
                  </a:cubicBezTo>
                  <a:cubicBezTo>
                    <a:pt x="526707" y="451786"/>
                    <a:pt x="483050" y="468455"/>
                    <a:pt x="437013" y="475996"/>
                  </a:cubicBezTo>
                  <a:cubicBezTo>
                    <a:pt x="390976" y="483537"/>
                    <a:pt x="345731" y="494252"/>
                    <a:pt x="296519" y="490283"/>
                  </a:cubicBezTo>
                  <a:cubicBezTo>
                    <a:pt x="247307" y="486314"/>
                    <a:pt x="180632" y="469645"/>
                    <a:pt x="141738" y="452183"/>
                  </a:cubicBezTo>
                  <a:cubicBezTo>
                    <a:pt x="102844" y="434721"/>
                    <a:pt x="82604" y="404955"/>
                    <a:pt x="63157" y="385508"/>
                  </a:cubicBezTo>
                  <a:cubicBezTo>
                    <a:pt x="43710" y="366061"/>
                    <a:pt x="35376" y="352568"/>
                    <a:pt x="25057" y="335502"/>
                  </a:cubicBezTo>
                  <a:cubicBezTo>
                    <a:pt x="14738" y="318436"/>
                    <a:pt x="3625" y="296608"/>
                    <a:pt x="1244" y="275971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694BF488-32EA-4F1E-8826-AC79A51DF77D}"/>
                </a:ext>
              </a:extLst>
            </p:cNvPr>
            <p:cNvSpPr txBox="1"/>
            <p:nvPr/>
          </p:nvSpPr>
          <p:spPr>
            <a:xfrm>
              <a:off x="2719919" y="2835264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1C97127E-DAE9-4D09-8D53-AF7BE4B1522D}"/>
                </a:ext>
              </a:extLst>
            </p:cNvPr>
            <p:cNvSpPr txBox="1"/>
            <p:nvPr/>
          </p:nvSpPr>
          <p:spPr>
            <a:xfrm>
              <a:off x="5824279" y="1860296"/>
              <a:ext cx="139988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 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 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07608BC2-F537-4AC1-931A-D9700A7C6380}"/>
                </a:ext>
              </a:extLst>
            </p:cNvPr>
            <p:cNvSpPr txBox="1"/>
            <p:nvPr/>
          </p:nvSpPr>
          <p:spPr>
            <a:xfrm>
              <a:off x="5518355" y="2522537"/>
              <a:ext cx="43663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</a:t>
              </a:r>
            </a:p>
          </p:txBody>
        </p:sp>
        <p:pic>
          <p:nvPicPr>
            <p:cNvPr id="576" name="Picture 57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E116FA5-2244-43A9-8111-E3282280B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8087200">
              <a:off x="2872907" y="3050023"/>
              <a:ext cx="252840" cy="286140"/>
            </a:xfrm>
            <a:prstGeom prst="rect">
              <a:avLst/>
            </a:prstGeom>
          </p:spPr>
        </p:pic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8928C917-36AF-4658-8193-F1609C25AF34}"/>
                </a:ext>
              </a:extLst>
            </p:cNvPr>
            <p:cNvSpPr/>
            <p:nvPr/>
          </p:nvSpPr>
          <p:spPr bwMode="auto">
            <a:xfrm rot="2065285">
              <a:off x="5423950" y="2634725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A891C555-E310-4D81-BA94-A41816768B7B}"/>
                </a:ext>
              </a:extLst>
            </p:cNvPr>
            <p:cNvSpPr/>
            <p:nvPr/>
          </p:nvSpPr>
          <p:spPr bwMode="auto">
            <a:xfrm rot="4522779" flipV="1">
              <a:off x="5369956" y="2663230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C1A265F6-D70F-4A5A-BEAB-E6336F3A8C68}"/>
                </a:ext>
              </a:extLst>
            </p:cNvPr>
            <p:cNvGrpSpPr/>
            <p:nvPr/>
          </p:nvGrpSpPr>
          <p:grpSpPr>
            <a:xfrm rot="19619940">
              <a:off x="5683937" y="2835474"/>
              <a:ext cx="72000" cy="251999"/>
              <a:chOff x="6272976" y="2508522"/>
              <a:chExt cx="72000" cy="345321"/>
            </a:xfrm>
          </p:grpSpPr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0D5B2159-8071-4DF7-925A-5B32D1653D37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Diamond 587">
                <a:extLst>
                  <a:ext uri="{FF2B5EF4-FFF2-40B4-BE49-F238E27FC236}">
                    <a16:creationId xmlns:a16="http://schemas.microsoft.com/office/drawing/2014/main" id="{90ED7C69-95C9-4ADF-98EA-D378CD52557B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Diamond 588">
                <a:extLst>
                  <a:ext uri="{FF2B5EF4-FFF2-40B4-BE49-F238E27FC236}">
                    <a16:creationId xmlns:a16="http://schemas.microsoft.com/office/drawing/2014/main" id="{8E11CD4F-095F-4391-B13C-2A0FF78A8AD0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58BCA357-56DA-4C8B-9542-07033648DC6E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BEB4B04E-59DC-415F-9B99-BF4EE862A54C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8F9D2249-EF33-4ABB-8198-F6EFE90CFCBD}"/>
                </a:ext>
              </a:extLst>
            </p:cNvPr>
            <p:cNvGrpSpPr/>
            <p:nvPr/>
          </p:nvGrpSpPr>
          <p:grpSpPr>
            <a:xfrm rot="3489117">
              <a:off x="6353091" y="2979071"/>
              <a:ext cx="72000" cy="372981"/>
              <a:chOff x="6272976" y="2508522"/>
              <a:chExt cx="72000" cy="345321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8AA7AE2F-B277-4AA5-B623-F76D0C233F44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Diamond 593">
                <a:extLst>
                  <a:ext uri="{FF2B5EF4-FFF2-40B4-BE49-F238E27FC236}">
                    <a16:creationId xmlns:a16="http://schemas.microsoft.com/office/drawing/2014/main" id="{5277E990-AB00-4F13-938B-1BD2308EB625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Diamond 594">
                <a:extLst>
                  <a:ext uri="{FF2B5EF4-FFF2-40B4-BE49-F238E27FC236}">
                    <a16:creationId xmlns:a16="http://schemas.microsoft.com/office/drawing/2014/main" id="{8518C0A7-FBDD-49BE-8FDF-013D2C0F3D1E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74FCAD4E-A520-47AC-8B35-2A22342F4639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F8F261F6-1DF2-489B-A957-5C642C15D78E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Picture 60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3B53C53-1919-4672-98BC-E515F852C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38"/>
            <a:stretch/>
          </p:blipFill>
          <p:spPr>
            <a:xfrm rot="275356">
              <a:off x="4884344" y="1934125"/>
              <a:ext cx="549311" cy="486887"/>
            </a:xfrm>
            <a:prstGeom prst="rect">
              <a:avLst/>
            </a:prstGeom>
          </p:spPr>
        </p:pic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1CDD79D8-CD05-4499-9C49-1554A446AD6F}"/>
                </a:ext>
              </a:extLst>
            </p:cNvPr>
            <p:cNvSpPr txBox="1"/>
            <p:nvPr/>
          </p:nvSpPr>
          <p:spPr>
            <a:xfrm>
              <a:off x="2470270" y="1591168"/>
              <a:ext cx="1376925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Lenalidomide</a:t>
              </a: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70B933CE-0F5B-4695-8C7F-5D5EC5BCE587}"/>
                </a:ext>
              </a:extLst>
            </p:cNvPr>
            <p:cNvSpPr txBox="1"/>
            <p:nvPr/>
          </p:nvSpPr>
          <p:spPr>
            <a:xfrm>
              <a:off x="1542375" y="1496762"/>
              <a:ext cx="1376925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Recombinant human IL15</a:t>
              </a:r>
            </a:p>
          </p:txBody>
        </p:sp>
        <p:sp>
          <p:nvSpPr>
            <p:cNvPr id="607" name="Moon 606">
              <a:extLst>
                <a:ext uri="{FF2B5EF4-FFF2-40B4-BE49-F238E27FC236}">
                  <a16:creationId xmlns:a16="http://schemas.microsoft.com/office/drawing/2014/main" id="{5CEBB789-1857-4FE9-9EA8-CA806204725D}"/>
                </a:ext>
              </a:extLst>
            </p:cNvPr>
            <p:cNvSpPr/>
            <p:nvPr/>
          </p:nvSpPr>
          <p:spPr bwMode="auto">
            <a:xfrm rot="290769">
              <a:off x="2111200" y="1879703"/>
              <a:ext cx="496011" cy="1746539"/>
            </a:xfrm>
            <a:prstGeom prst="moon">
              <a:avLst>
                <a:gd name="adj" fmla="val 4807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8" name="Isosceles Triangle 607">
              <a:extLst>
                <a:ext uri="{FF2B5EF4-FFF2-40B4-BE49-F238E27FC236}">
                  <a16:creationId xmlns:a16="http://schemas.microsoft.com/office/drawing/2014/main" id="{4B06CFF0-8C13-4BAA-8188-40518E9CF269}"/>
                </a:ext>
              </a:extLst>
            </p:cNvPr>
            <p:cNvSpPr/>
            <p:nvPr/>
          </p:nvSpPr>
          <p:spPr bwMode="auto">
            <a:xfrm rot="8215232">
              <a:off x="2312443" y="3484552"/>
              <a:ext cx="399134" cy="33970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9" name="Moon 608">
              <a:extLst>
                <a:ext uri="{FF2B5EF4-FFF2-40B4-BE49-F238E27FC236}">
                  <a16:creationId xmlns:a16="http://schemas.microsoft.com/office/drawing/2014/main" id="{6D97AE89-498B-4A4B-A181-FAD146DF9E5F}"/>
                </a:ext>
              </a:extLst>
            </p:cNvPr>
            <p:cNvSpPr/>
            <p:nvPr/>
          </p:nvSpPr>
          <p:spPr bwMode="auto">
            <a:xfrm rot="19541316">
              <a:off x="2739909" y="1899424"/>
              <a:ext cx="271214" cy="931349"/>
            </a:xfrm>
            <a:prstGeom prst="moon">
              <a:avLst>
                <a:gd name="adj" fmla="val 5719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0" name="Isosceles Triangle 609">
              <a:extLst>
                <a:ext uri="{FF2B5EF4-FFF2-40B4-BE49-F238E27FC236}">
                  <a16:creationId xmlns:a16="http://schemas.microsoft.com/office/drawing/2014/main" id="{08DC9CE5-5A05-492F-A70B-2FD434B369A5}"/>
                </a:ext>
              </a:extLst>
            </p:cNvPr>
            <p:cNvSpPr/>
            <p:nvPr/>
          </p:nvSpPr>
          <p:spPr bwMode="auto">
            <a:xfrm rot="6896290">
              <a:off x="3073897" y="256154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D93CECD4-13BB-42B6-88E5-869AF5B9B3A8}"/>
                </a:ext>
              </a:extLst>
            </p:cNvPr>
            <p:cNvSpPr/>
            <p:nvPr/>
          </p:nvSpPr>
          <p:spPr bwMode="auto">
            <a:xfrm>
              <a:off x="1488317" y="1126451"/>
              <a:ext cx="9229663" cy="522726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25ED4DE1-6A3F-4271-83B0-B7C9A6BB228B}"/>
                </a:ext>
              </a:extLst>
            </p:cNvPr>
            <p:cNvSpPr/>
            <p:nvPr/>
          </p:nvSpPr>
          <p:spPr bwMode="auto">
            <a:xfrm>
              <a:off x="3069792" y="3826312"/>
              <a:ext cx="958692" cy="85545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D52DA34A-79D8-4D04-98E9-53931AF6EA44}"/>
                </a:ext>
              </a:extLst>
            </p:cNvPr>
            <p:cNvSpPr/>
            <p:nvPr/>
          </p:nvSpPr>
          <p:spPr bwMode="auto">
            <a:xfrm>
              <a:off x="3145412" y="3928332"/>
              <a:ext cx="806201" cy="69917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1559 w 1047582"/>
                <a:gd name="connsiteY0" fmla="*/ 239328 h 492694"/>
                <a:gd name="connsiteX1" fmla="*/ 55534 w 1047582"/>
                <a:gd name="connsiteY1" fmla="*/ 150428 h 492694"/>
                <a:gd name="connsiteX2" fmla="*/ 284134 w 1047582"/>
                <a:gd name="connsiteY2" fmla="*/ 36128 h 492694"/>
                <a:gd name="connsiteX3" fmla="*/ 592109 w 1047582"/>
                <a:gd name="connsiteY3" fmla="*/ 1203 h 492694"/>
                <a:gd name="connsiteX4" fmla="*/ 760384 w 1047582"/>
                <a:gd name="connsiteY4" fmla="*/ 71053 h 492694"/>
                <a:gd name="connsiteX5" fmla="*/ 877859 w 1047582"/>
                <a:gd name="connsiteY5" fmla="*/ 147253 h 492694"/>
                <a:gd name="connsiteX6" fmla="*/ 1001684 w 1047582"/>
                <a:gd name="connsiteY6" fmla="*/ 198053 h 492694"/>
                <a:gd name="connsiteX7" fmla="*/ 1046928 w 1047582"/>
                <a:gd name="connsiteY7" fmla="*/ 287747 h 492694"/>
                <a:gd name="connsiteX8" fmla="*/ 973109 w 1047582"/>
                <a:gd name="connsiteY8" fmla="*/ 366328 h 492694"/>
                <a:gd name="connsiteX9" fmla="*/ 782609 w 1047582"/>
                <a:gd name="connsiteY9" fmla="*/ 452847 h 492694"/>
                <a:gd name="connsiteX10" fmla="*/ 557183 w 1047582"/>
                <a:gd name="connsiteY10" fmla="*/ 492535 h 492694"/>
                <a:gd name="connsiteX11" fmla="*/ 315090 w 1047582"/>
                <a:gd name="connsiteY11" fmla="*/ 463959 h 492694"/>
                <a:gd name="connsiteX12" fmla="*/ 141259 w 1047582"/>
                <a:gd name="connsiteY12" fmla="*/ 397285 h 492694"/>
                <a:gd name="connsiteX13" fmla="*/ 26165 w 1047582"/>
                <a:gd name="connsiteY13" fmla="*/ 320291 h 492694"/>
                <a:gd name="connsiteX14" fmla="*/ 1559 w 1047582"/>
                <a:gd name="connsiteY14" fmla="*/ 239328 h 492694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582" h="493686">
                  <a:moveTo>
                    <a:pt x="1559" y="240320"/>
                  </a:moveTo>
                  <a:cubicBezTo>
                    <a:pt x="6454" y="212010"/>
                    <a:pt x="8835" y="186477"/>
                    <a:pt x="55534" y="151420"/>
                  </a:cubicBezTo>
                  <a:cubicBezTo>
                    <a:pt x="102233" y="116363"/>
                    <a:pt x="192323" y="54848"/>
                    <a:pt x="281752" y="29977"/>
                  </a:cubicBezTo>
                  <a:cubicBezTo>
                    <a:pt x="371181" y="5106"/>
                    <a:pt x="512337" y="-4816"/>
                    <a:pt x="592109" y="2195"/>
                  </a:cubicBezTo>
                  <a:cubicBezTo>
                    <a:pt x="671881" y="9206"/>
                    <a:pt x="712759" y="47703"/>
                    <a:pt x="760384" y="72045"/>
                  </a:cubicBezTo>
                  <a:cubicBezTo>
                    <a:pt x="808009" y="96387"/>
                    <a:pt x="837642" y="127078"/>
                    <a:pt x="877859" y="148245"/>
                  </a:cubicBezTo>
                  <a:cubicBezTo>
                    <a:pt x="918076" y="169412"/>
                    <a:pt x="973506" y="175629"/>
                    <a:pt x="1001684" y="199045"/>
                  </a:cubicBezTo>
                  <a:cubicBezTo>
                    <a:pt x="1029862" y="222461"/>
                    <a:pt x="1051690" y="260693"/>
                    <a:pt x="1046928" y="288739"/>
                  </a:cubicBezTo>
                  <a:cubicBezTo>
                    <a:pt x="1042166" y="316785"/>
                    <a:pt x="1017162" y="339803"/>
                    <a:pt x="973109" y="367320"/>
                  </a:cubicBezTo>
                  <a:cubicBezTo>
                    <a:pt x="929056" y="394837"/>
                    <a:pt x="851930" y="432805"/>
                    <a:pt x="782609" y="453839"/>
                  </a:cubicBezTo>
                  <a:cubicBezTo>
                    <a:pt x="713288" y="474874"/>
                    <a:pt x="635103" y="491675"/>
                    <a:pt x="557183" y="493527"/>
                  </a:cubicBezTo>
                  <a:cubicBezTo>
                    <a:pt x="479263" y="495379"/>
                    <a:pt x="384411" y="480826"/>
                    <a:pt x="315090" y="464951"/>
                  </a:cubicBezTo>
                  <a:cubicBezTo>
                    <a:pt x="245769" y="449076"/>
                    <a:pt x="186238" y="421031"/>
                    <a:pt x="141259" y="398277"/>
                  </a:cubicBezTo>
                  <a:cubicBezTo>
                    <a:pt x="96280" y="375523"/>
                    <a:pt x="49448" y="347609"/>
                    <a:pt x="26165" y="321283"/>
                  </a:cubicBezTo>
                  <a:cubicBezTo>
                    <a:pt x="2882" y="294957"/>
                    <a:pt x="-3336" y="268630"/>
                    <a:pt x="1559" y="240320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6186F543-EE03-4136-A568-CFC5C4899C75}"/>
                </a:ext>
              </a:extLst>
            </p:cNvPr>
            <p:cNvSpPr txBox="1"/>
            <p:nvPr/>
          </p:nvSpPr>
          <p:spPr>
            <a:xfrm>
              <a:off x="3841741" y="3568072"/>
              <a:ext cx="57512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A99826D7-D5B4-4E2B-B847-BEB8B6C78C9D}"/>
                </a:ext>
              </a:extLst>
            </p:cNvPr>
            <p:cNvSpPr txBox="1"/>
            <p:nvPr/>
          </p:nvSpPr>
          <p:spPr>
            <a:xfrm>
              <a:off x="1600877" y="4091866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E1CAFB5C-1CE2-4E77-A149-2EB26153E14F}"/>
                </a:ext>
              </a:extLst>
            </p:cNvPr>
            <p:cNvSpPr txBox="1"/>
            <p:nvPr/>
          </p:nvSpPr>
          <p:spPr>
            <a:xfrm>
              <a:off x="2532957" y="3802912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E2136CFF-2E6B-4C2F-B0F1-82D53678317F}"/>
                </a:ext>
              </a:extLst>
            </p:cNvPr>
            <p:cNvSpPr txBox="1"/>
            <p:nvPr/>
          </p:nvSpPr>
          <p:spPr>
            <a:xfrm>
              <a:off x="2303946" y="4411562"/>
              <a:ext cx="1152079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CD4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 lymphocyte</a:t>
              </a: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F2E90430-77D9-4510-9E2E-A204221A2331}"/>
                </a:ext>
              </a:extLst>
            </p:cNvPr>
            <p:cNvSpPr txBox="1"/>
            <p:nvPr/>
          </p:nvSpPr>
          <p:spPr>
            <a:xfrm>
              <a:off x="5352759" y="4303805"/>
              <a:ext cx="467165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pic>
          <p:nvPicPr>
            <p:cNvPr id="624" name="Picture 6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7A51A0F-0880-4D45-B45E-A804CB708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2891015">
              <a:off x="2363041" y="4014000"/>
              <a:ext cx="252840" cy="286140"/>
            </a:xfrm>
            <a:prstGeom prst="rect">
              <a:avLst/>
            </a:prstGeom>
          </p:spPr>
        </p:pic>
        <p:pic>
          <p:nvPicPr>
            <p:cNvPr id="625" name="Picture 6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FB4956F-3859-48FA-8308-01AE80B24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0018819">
              <a:off x="4290255" y="3565611"/>
              <a:ext cx="252840" cy="286140"/>
            </a:xfrm>
            <a:prstGeom prst="rect">
              <a:avLst/>
            </a:prstGeom>
          </p:spPr>
        </p:pic>
        <p:pic>
          <p:nvPicPr>
            <p:cNvPr id="626" name="Picture 62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246D605-68BD-4237-83C9-4430FD342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540646">
              <a:off x="5745112" y="4247963"/>
              <a:ext cx="252840" cy="286140"/>
            </a:xfrm>
            <a:prstGeom prst="rect">
              <a:avLst/>
            </a:prstGeom>
          </p:spPr>
        </p:pic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47C735E7-1F18-49EF-8793-C64F2C95A6B0}"/>
                </a:ext>
              </a:extLst>
            </p:cNvPr>
            <p:cNvGrpSpPr/>
            <p:nvPr/>
          </p:nvGrpSpPr>
          <p:grpSpPr>
            <a:xfrm>
              <a:off x="2711264" y="3960495"/>
              <a:ext cx="445966" cy="197783"/>
              <a:chOff x="3146021" y="3622406"/>
              <a:chExt cx="445966" cy="197783"/>
            </a:xfrm>
          </p:grpSpPr>
          <p:sp>
            <p:nvSpPr>
              <p:cNvPr id="628" name="Octagon 101">
                <a:extLst>
                  <a:ext uri="{FF2B5EF4-FFF2-40B4-BE49-F238E27FC236}">
                    <a16:creationId xmlns:a16="http://schemas.microsoft.com/office/drawing/2014/main" id="{78A3E5B0-0E8B-4AED-97CE-33F2A9C1B1F1}"/>
                  </a:ext>
                </a:extLst>
              </p:cNvPr>
              <p:cNvSpPr/>
              <p:nvPr/>
            </p:nvSpPr>
            <p:spPr bwMode="auto">
              <a:xfrm rot="17097577">
                <a:off x="3332656" y="3560857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A54A932D-537A-4202-8AE0-E093455A0B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630" name="Isosceles Triangle 629">
                <a:extLst>
                  <a:ext uri="{FF2B5EF4-FFF2-40B4-BE49-F238E27FC236}">
                    <a16:creationId xmlns:a16="http://schemas.microsoft.com/office/drawing/2014/main" id="{D3A21203-60DD-44BB-B02D-91D1888DF4CF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14F8B6D1-0F88-4695-B0B1-B320B21A97F0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8C64ACA3-6CDD-4EB2-A446-8B5E620E5A35}"/>
                </a:ext>
              </a:extLst>
            </p:cNvPr>
            <p:cNvGrpSpPr/>
            <p:nvPr/>
          </p:nvGrpSpPr>
          <p:grpSpPr>
            <a:xfrm rot="10204475">
              <a:off x="5566047" y="3925303"/>
              <a:ext cx="72000" cy="276706"/>
              <a:chOff x="6272976" y="2508522"/>
              <a:chExt cx="72000" cy="345321"/>
            </a:xfrm>
          </p:grpSpPr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A997C936-D77F-46B1-B996-2FC7C4FB5967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4" name="Diamond 633">
                <a:extLst>
                  <a:ext uri="{FF2B5EF4-FFF2-40B4-BE49-F238E27FC236}">
                    <a16:creationId xmlns:a16="http://schemas.microsoft.com/office/drawing/2014/main" id="{6FEBF177-91B0-45B7-A0A6-335604EF0FE8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5" name="Diamond 634">
                <a:extLst>
                  <a:ext uri="{FF2B5EF4-FFF2-40B4-BE49-F238E27FC236}">
                    <a16:creationId xmlns:a16="http://schemas.microsoft.com/office/drawing/2014/main" id="{87654BD6-35F3-447A-BAA4-D60943902001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06CF1C0-7D80-4D61-84D5-D535C59A2D8A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66837BB3-206F-4EE3-8D77-989C353822B7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F5614187-0AC5-490E-B10B-4709D5241289}"/>
                </a:ext>
              </a:extLst>
            </p:cNvPr>
            <p:cNvGrpSpPr/>
            <p:nvPr/>
          </p:nvGrpSpPr>
          <p:grpSpPr>
            <a:xfrm rot="8055943">
              <a:off x="3966344" y="3899891"/>
              <a:ext cx="285823" cy="276130"/>
              <a:chOff x="4601504" y="4041412"/>
              <a:chExt cx="285823" cy="276130"/>
            </a:xfrm>
          </p:grpSpPr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B9B2ECE9-3C88-42AC-9358-F55581656D50}"/>
                  </a:ext>
                </a:extLst>
              </p:cNvPr>
              <p:cNvGrpSpPr/>
              <p:nvPr/>
            </p:nvGrpSpPr>
            <p:grpSpPr>
              <a:xfrm rot="20700245">
                <a:off x="4601504" y="4041412"/>
                <a:ext cx="279405" cy="271447"/>
                <a:chOff x="6579607" y="3760546"/>
                <a:chExt cx="279017" cy="271069"/>
              </a:xfrm>
            </p:grpSpPr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30BD6F1B-F483-4F98-9361-604E87AEDB49}"/>
                    </a:ext>
                  </a:extLst>
                </p:cNvPr>
                <p:cNvSpPr/>
                <p:nvPr/>
              </p:nvSpPr>
              <p:spPr bwMode="auto">
                <a:xfrm rot="7695">
                  <a:off x="6579607" y="3872323"/>
                  <a:ext cx="279017" cy="159292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B51D605E-8721-45F1-868C-F86424B161B1}"/>
                    </a:ext>
                  </a:extLst>
                </p:cNvPr>
                <p:cNvSpPr/>
                <p:nvPr/>
              </p:nvSpPr>
              <p:spPr bwMode="auto">
                <a:xfrm rot="4338503" flipV="1">
                  <a:off x="6622442" y="3804065"/>
                  <a:ext cx="264726" cy="177687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0" name="Rectangle: Rounded Corners 639">
                <a:extLst>
                  <a:ext uri="{FF2B5EF4-FFF2-40B4-BE49-F238E27FC236}">
                    <a16:creationId xmlns:a16="http://schemas.microsoft.com/office/drawing/2014/main" id="{9FADF2BB-0C2C-46B1-B77E-878A69B0EC8A}"/>
                  </a:ext>
                </a:extLst>
              </p:cNvPr>
              <p:cNvSpPr/>
              <p:nvPr/>
            </p:nvSpPr>
            <p:spPr bwMode="auto">
              <a:xfrm rot="1035939">
                <a:off x="4779327" y="4281542"/>
                <a:ext cx="108000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192909BF-0351-44F5-AE6B-1FE141B17930}"/>
                </a:ext>
              </a:extLst>
            </p:cNvPr>
            <p:cNvGrpSpPr/>
            <p:nvPr/>
          </p:nvGrpSpPr>
          <p:grpSpPr>
            <a:xfrm>
              <a:off x="3768589" y="4587035"/>
              <a:ext cx="323445" cy="284983"/>
              <a:chOff x="4006819" y="4300261"/>
              <a:chExt cx="323445" cy="284983"/>
            </a:xfrm>
          </p:grpSpPr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8E50425B-0701-44EB-91B7-B4D916A8F90F}"/>
                  </a:ext>
                </a:extLst>
              </p:cNvPr>
              <p:cNvSpPr/>
              <p:nvPr/>
            </p:nvSpPr>
            <p:spPr bwMode="auto">
              <a:xfrm rot="11690998">
                <a:off x="4016022" y="4327588"/>
                <a:ext cx="314242" cy="156006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4DFA504A-32EB-4C28-90D0-35E2CBBD6055}"/>
                  </a:ext>
                </a:extLst>
              </p:cNvPr>
              <p:cNvSpPr/>
              <p:nvPr/>
            </p:nvSpPr>
            <p:spPr bwMode="auto">
              <a:xfrm rot="16021806" flipV="1">
                <a:off x="3975237" y="4339945"/>
                <a:ext cx="276881" cy="213718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6" name="Rectangle: Rounded Corners 645">
                <a:extLst>
                  <a:ext uri="{FF2B5EF4-FFF2-40B4-BE49-F238E27FC236}">
                    <a16:creationId xmlns:a16="http://schemas.microsoft.com/office/drawing/2014/main" id="{25CE7AD6-B94F-4934-82B8-1C00406149AE}"/>
                  </a:ext>
                </a:extLst>
              </p:cNvPr>
              <p:cNvSpPr/>
              <p:nvPr/>
            </p:nvSpPr>
            <p:spPr bwMode="auto">
              <a:xfrm rot="13239997">
                <a:off x="4082159" y="4300261"/>
                <a:ext cx="124197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C24B21F7-9E7B-478C-8DCF-5520EAD6994A}"/>
                </a:ext>
              </a:extLst>
            </p:cNvPr>
            <p:cNvGrpSpPr/>
            <p:nvPr/>
          </p:nvGrpSpPr>
          <p:grpSpPr>
            <a:xfrm rot="15016819">
              <a:off x="5013926" y="3737740"/>
              <a:ext cx="72000" cy="438346"/>
              <a:chOff x="6272976" y="2508522"/>
              <a:chExt cx="72000" cy="345321"/>
            </a:xfrm>
          </p:grpSpPr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DF3E0A64-2B4C-438E-9910-36A918DD4C53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0" name="Diamond 649">
                <a:extLst>
                  <a:ext uri="{FF2B5EF4-FFF2-40B4-BE49-F238E27FC236}">
                    <a16:creationId xmlns:a16="http://schemas.microsoft.com/office/drawing/2014/main" id="{D53873D5-2B9A-49BC-AE8D-E45671F5D817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1" name="Diamond 650">
                <a:extLst>
                  <a:ext uri="{FF2B5EF4-FFF2-40B4-BE49-F238E27FC236}">
                    <a16:creationId xmlns:a16="http://schemas.microsoft.com/office/drawing/2014/main" id="{2E51AF42-1E15-407D-A033-879F669A359E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2FB76C61-E5AE-4F32-8D77-0CA065BD5459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3DA5C807-E395-43BB-A9B6-F09501228AC4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E60A877A-995C-4F78-B848-2304837C1DCD}"/>
                </a:ext>
              </a:extLst>
            </p:cNvPr>
            <p:cNvSpPr txBox="1"/>
            <p:nvPr/>
          </p:nvSpPr>
          <p:spPr>
            <a:xfrm rot="20416698">
              <a:off x="4451427" y="3712267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CD79B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B1E1FEBC-8567-4E1F-A7A5-17A4FDEEB896}"/>
                </a:ext>
              </a:extLst>
            </p:cNvPr>
            <p:cNvGrpSpPr/>
            <p:nvPr/>
          </p:nvGrpSpPr>
          <p:grpSpPr>
            <a:xfrm rot="9038119">
              <a:off x="4747870" y="3533368"/>
              <a:ext cx="362778" cy="166082"/>
              <a:chOff x="4473847" y="3348857"/>
              <a:chExt cx="362778" cy="166082"/>
            </a:xfrm>
            <a:solidFill>
              <a:srgbClr val="FFB46A"/>
            </a:solidFill>
          </p:grpSpPr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3DE1E557-0FF4-4657-BA7C-89E0F706667B}"/>
                  </a:ext>
                </a:extLst>
              </p:cNvPr>
              <p:cNvSpPr/>
              <p:nvPr/>
            </p:nvSpPr>
            <p:spPr bwMode="auto">
              <a:xfrm rot="178467">
                <a:off x="4514100" y="3348857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B735C046-162F-4935-ACB2-B210646EA1E4}"/>
                  </a:ext>
                </a:extLst>
              </p:cNvPr>
              <p:cNvSpPr/>
              <p:nvPr/>
            </p:nvSpPr>
            <p:spPr bwMode="auto">
              <a:xfrm rot="2635961" flipV="1">
                <a:off x="4473847" y="3393749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47787639-65E1-40A6-ABF6-5E56870E54B6}"/>
                </a:ext>
              </a:extLst>
            </p:cNvPr>
            <p:cNvSpPr/>
            <p:nvPr/>
          </p:nvSpPr>
          <p:spPr bwMode="auto">
            <a:xfrm>
              <a:off x="5409549" y="3998178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BB5271A8-CA25-4908-8940-13D9A5DF21A5}"/>
                </a:ext>
              </a:extLst>
            </p:cNvPr>
            <p:cNvSpPr/>
            <p:nvPr/>
          </p:nvSpPr>
          <p:spPr bwMode="auto">
            <a:xfrm>
              <a:off x="5701960" y="395923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BDBA93AA-9F8E-4653-ADA0-8206E9427180}"/>
                </a:ext>
              </a:extLst>
            </p:cNvPr>
            <p:cNvSpPr/>
            <p:nvPr/>
          </p:nvSpPr>
          <p:spPr bwMode="auto">
            <a:xfrm>
              <a:off x="5883587" y="398179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4606517B-41F0-4D71-9C82-B4B152A274EF}"/>
                </a:ext>
              </a:extLst>
            </p:cNvPr>
            <p:cNvSpPr/>
            <p:nvPr/>
          </p:nvSpPr>
          <p:spPr bwMode="auto">
            <a:xfrm>
              <a:off x="5758563" y="4100562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9E81D4D7-A1BC-471B-A7A1-8FB9C0B13C15}"/>
                </a:ext>
              </a:extLst>
            </p:cNvPr>
            <p:cNvSpPr/>
            <p:nvPr/>
          </p:nvSpPr>
          <p:spPr bwMode="auto">
            <a:xfrm>
              <a:off x="5949861" y="4097157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20C89515-3C85-4EB1-A7DE-FFF5A7A85ABF}"/>
                </a:ext>
              </a:extLst>
            </p:cNvPr>
            <p:cNvSpPr/>
            <p:nvPr/>
          </p:nvSpPr>
          <p:spPr bwMode="auto">
            <a:xfrm>
              <a:off x="6094073" y="4010255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9" name="Speech Bubble: Rectangle 678">
              <a:extLst>
                <a:ext uri="{FF2B5EF4-FFF2-40B4-BE49-F238E27FC236}">
                  <a16:creationId xmlns:a16="http://schemas.microsoft.com/office/drawing/2014/main" id="{0A4AEA7E-13D8-4F38-9088-D8DBB4C179EC}"/>
                </a:ext>
              </a:extLst>
            </p:cNvPr>
            <p:cNvSpPr/>
            <p:nvPr/>
          </p:nvSpPr>
          <p:spPr bwMode="auto">
            <a:xfrm>
              <a:off x="8677227" y="3727141"/>
              <a:ext cx="3230838" cy="902040"/>
            </a:xfrm>
            <a:prstGeom prst="wedgeRectCallout">
              <a:avLst>
                <a:gd name="adj1" fmla="val -42617"/>
                <a:gd name="adj2" fmla="val 62500"/>
              </a:avLst>
            </a:prstGeom>
            <a:solidFill>
              <a:srgbClr val="0070C0"/>
            </a:solidFill>
            <a:ln w="28575" cap="sq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 CHP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 DLBCL, R/R B-NHL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NCT03677141 (est. completion Nov 2023)</a:t>
              </a:r>
            </a:p>
          </p:txBody>
        </p:sp>
        <p:sp>
          <p:nvSpPr>
            <p:cNvPr id="680" name="Speech Bubble: Rectangle 679">
              <a:extLst>
                <a:ext uri="{FF2B5EF4-FFF2-40B4-BE49-F238E27FC236}">
                  <a16:creationId xmlns:a16="http://schemas.microsoft.com/office/drawing/2014/main" id="{52199BC4-D04B-4BE5-9E92-6ABADE3A7A53}"/>
                </a:ext>
              </a:extLst>
            </p:cNvPr>
            <p:cNvSpPr/>
            <p:nvPr/>
          </p:nvSpPr>
          <p:spPr bwMode="auto">
            <a:xfrm>
              <a:off x="464475" y="1103598"/>
              <a:ext cx="3009494" cy="1308938"/>
            </a:xfrm>
            <a:prstGeom prst="wedgeRectCallout">
              <a:avLst>
                <a:gd name="adj1" fmla="val 38453"/>
                <a:gd name="adj2" fmla="val 62500"/>
              </a:avLst>
            </a:prstGeom>
            <a:solidFill>
              <a:srgbClr val="0070C0"/>
            </a:solidFill>
            <a:ln w="28575" cap="sq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1b/2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DLBCL and 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NCT03671018 (est. completion Jul 2025)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aB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NCT05171647 (est. completion Mar 2026)</a:t>
              </a:r>
            </a:p>
          </p:txBody>
        </p:sp>
        <p:sp>
          <p:nvSpPr>
            <p:cNvPr id="681" name="Speech Bubble: Rectangle 680">
              <a:extLst>
                <a:ext uri="{FF2B5EF4-FFF2-40B4-BE49-F238E27FC236}">
                  <a16:creationId xmlns:a16="http://schemas.microsoft.com/office/drawing/2014/main" id="{C2F1AAD3-65C4-443E-B04C-B5DF0914EDCE}"/>
                </a:ext>
              </a:extLst>
            </p:cNvPr>
            <p:cNvSpPr/>
            <p:nvPr/>
          </p:nvSpPr>
          <p:spPr bwMode="auto">
            <a:xfrm>
              <a:off x="8249514" y="2561151"/>
              <a:ext cx="2997681" cy="849333"/>
            </a:xfrm>
            <a:prstGeom prst="wedgeRectCallout">
              <a:avLst>
                <a:gd name="adj1" fmla="val -42617"/>
                <a:gd name="adj2" fmla="val 62500"/>
              </a:avLst>
            </a:prstGeom>
            <a:solidFill>
              <a:srgbClr val="1AC9A8"/>
            </a:solidFill>
            <a:ln w="28575" cap="sq" cmpd="sng" algn="ctr">
              <a:solidFill>
                <a:srgbClr val="1AC9A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Monsunetuzumab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± atezolizumab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1/2 R/R B-NHL and CLL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NCT02500407 (est. completion Nov 2023)</a:t>
              </a:r>
            </a:p>
          </p:txBody>
        </p:sp>
        <p:sp>
          <p:nvSpPr>
            <p:cNvPr id="683" name="Speech Bubble: Rectangle 682">
              <a:extLst>
                <a:ext uri="{FF2B5EF4-FFF2-40B4-BE49-F238E27FC236}">
                  <a16:creationId xmlns:a16="http://schemas.microsoft.com/office/drawing/2014/main" id="{44FCE520-84D4-441A-90DC-2A9720BE57B4}"/>
                </a:ext>
              </a:extLst>
            </p:cNvPr>
            <p:cNvSpPr/>
            <p:nvPr/>
          </p:nvSpPr>
          <p:spPr bwMode="auto">
            <a:xfrm>
              <a:off x="4801070" y="1283095"/>
              <a:ext cx="3173007" cy="854231"/>
            </a:xfrm>
            <a:prstGeom prst="wedgeRectCallout">
              <a:avLst>
                <a:gd name="adj1" fmla="val -36197"/>
                <a:gd name="adj2" fmla="val 60364"/>
              </a:avLst>
            </a:prstGeom>
            <a:solidFill>
              <a:srgbClr val="702082"/>
            </a:solidFill>
            <a:ln w="28575" cap="sq" cmpd="sng" algn="ctr">
              <a:solidFill>
                <a:srgbClr val="7020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RO7227166 with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obinutuzumab pre-treatment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B-NHL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NCT04077723 (est. completion Mar 2025)</a:t>
              </a:r>
            </a:p>
          </p:txBody>
        </p:sp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5C6DFD9D-80C8-E582-8FFE-A5F39F031578}"/>
                </a:ext>
              </a:extLst>
            </p:cNvPr>
            <p:cNvSpPr/>
            <p:nvPr/>
          </p:nvSpPr>
          <p:spPr bwMode="auto">
            <a:xfrm>
              <a:off x="5332966" y="5145802"/>
              <a:ext cx="3015868" cy="822475"/>
            </a:xfrm>
            <a:prstGeom prst="wedgeRectCallout">
              <a:avLst>
                <a:gd name="adj1" fmla="val -10179"/>
                <a:gd name="adj2" fmla="val -65877"/>
              </a:avLst>
            </a:prstGeom>
            <a:solidFill>
              <a:srgbClr val="1AC9A8"/>
            </a:solidFill>
            <a:ln w="28575" cap="sq" cmpd="sng" algn="ctr">
              <a:solidFill>
                <a:srgbClr val="1AC9A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Epcoritamab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R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1b/2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NCT04663347 (est. completion Nov 2024)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FC96D-69FC-84E2-8BD3-4CC9E4FF1895}"/>
                </a:ext>
              </a:extLst>
            </p:cNvPr>
            <p:cNvSpPr txBox="1"/>
            <p:nvPr/>
          </p:nvSpPr>
          <p:spPr>
            <a:xfrm>
              <a:off x="6540662" y="4097801"/>
              <a:ext cx="42148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E9AFC-479A-8CB7-C9C4-B5B1940C5220}"/>
                </a:ext>
              </a:extLst>
            </p:cNvPr>
            <p:cNvSpPr txBox="1"/>
            <p:nvPr/>
          </p:nvSpPr>
          <p:spPr>
            <a:xfrm>
              <a:off x="4533714" y="2812858"/>
              <a:ext cx="970776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Lymphoma cell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D2CE60-9837-CB00-BD7A-4AF68928505C}"/>
                </a:ext>
              </a:extLst>
            </p:cNvPr>
            <p:cNvSpPr txBox="1"/>
            <p:nvPr/>
          </p:nvSpPr>
          <p:spPr>
            <a:xfrm>
              <a:off x="3908195" y="3329018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CD16A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056EF-E117-EBC9-63FC-2831408924BA}"/>
                </a:ext>
              </a:extLst>
            </p:cNvPr>
            <p:cNvSpPr txBox="1"/>
            <p:nvPr/>
          </p:nvSpPr>
          <p:spPr>
            <a:xfrm>
              <a:off x="3578916" y="4029743"/>
              <a:ext cx="43133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74EC11C9-0F86-498B-A739-DA36E742FC23}"/>
                </a:ext>
              </a:extLst>
            </p:cNvPr>
            <p:cNvSpPr txBox="1"/>
            <p:nvPr/>
          </p:nvSpPr>
          <p:spPr>
            <a:xfrm>
              <a:off x="3434521" y="2191866"/>
              <a:ext cx="885476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NK cell</a:t>
              </a:r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A898CA24-B255-42C3-8D28-D098B0524E4C}"/>
                </a:ext>
              </a:extLst>
            </p:cNvPr>
            <p:cNvGrpSpPr/>
            <p:nvPr/>
          </p:nvGrpSpPr>
          <p:grpSpPr>
            <a:xfrm rot="21143637" flipV="1">
              <a:off x="3193702" y="3133961"/>
              <a:ext cx="463655" cy="195304"/>
              <a:chOff x="3146021" y="3622406"/>
              <a:chExt cx="463655" cy="195304"/>
            </a:xfrm>
          </p:grpSpPr>
          <p:sp>
            <p:nvSpPr>
              <p:cNvPr id="578" name="Octagon 101">
                <a:extLst>
                  <a:ext uri="{FF2B5EF4-FFF2-40B4-BE49-F238E27FC236}">
                    <a16:creationId xmlns:a16="http://schemas.microsoft.com/office/drawing/2014/main" id="{37ECC897-2F13-4D9F-A835-B5A193930BF3}"/>
                  </a:ext>
                </a:extLst>
              </p:cNvPr>
              <p:cNvSpPr/>
              <p:nvPr/>
            </p:nvSpPr>
            <p:spPr bwMode="auto">
              <a:xfrm rot="17097577">
                <a:off x="3350345" y="3558378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139A95FD-5E47-4E4B-97B0-6C71795863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580" name="Isosceles Triangle 579">
                <a:extLst>
                  <a:ext uri="{FF2B5EF4-FFF2-40B4-BE49-F238E27FC236}">
                    <a16:creationId xmlns:a16="http://schemas.microsoft.com/office/drawing/2014/main" id="{F8B6B419-69C9-4B1D-AEA9-1DC68B6BDC51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DA418994-CAF8-44C6-A732-AB457E2D418A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EF469E91-725F-4B7B-94B4-7DB5DE16FC21}"/>
                </a:ext>
              </a:extLst>
            </p:cNvPr>
            <p:cNvGrpSpPr/>
            <p:nvPr/>
          </p:nvGrpSpPr>
          <p:grpSpPr>
            <a:xfrm rot="20700245">
              <a:off x="6119199" y="4077547"/>
              <a:ext cx="279405" cy="265093"/>
              <a:chOff x="6576576" y="3767933"/>
              <a:chExt cx="279017" cy="264726"/>
            </a:xfrm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35E146CD-FE8C-4A7E-8422-8E8654324A1A}"/>
                  </a:ext>
                </a:extLst>
              </p:cNvPr>
              <p:cNvSpPr/>
              <p:nvPr/>
            </p:nvSpPr>
            <p:spPr bwMode="auto">
              <a:xfrm rot="7695">
                <a:off x="6576576" y="3870867"/>
                <a:ext cx="279017" cy="159292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EA65B4B-DC49-411D-9DCD-47795E9570E1}"/>
                  </a:ext>
                </a:extLst>
              </p:cNvPr>
              <p:cNvSpPr/>
              <p:nvPr/>
            </p:nvSpPr>
            <p:spPr bwMode="auto">
              <a:xfrm rot="4338503" flipV="1">
                <a:off x="6625247" y="3811452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E1899942-8972-47D2-ABD9-9004F97D7778}"/>
                </a:ext>
              </a:extLst>
            </p:cNvPr>
            <p:cNvSpPr txBox="1"/>
            <p:nvPr/>
          </p:nvSpPr>
          <p:spPr>
            <a:xfrm>
              <a:off x="7515054" y="368767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Anti-PD-1</a:t>
              </a:r>
            </a:p>
          </p:txBody>
        </p:sp>
        <p:pic>
          <p:nvPicPr>
            <p:cNvPr id="556" name="Picture 55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464BD52-78B3-4F6C-A009-925D23CD1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FFB46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4773264">
              <a:off x="7279642" y="3697684"/>
              <a:ext cx="252840" cy="286140"/>
            </a:xfrm>
            <a:prstGeom prst="rect">
              <a:avLst/>
            </a:prstGeom>
          </p:spPr>
        </p:pic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B1BE66CC-0ACD-4887-B370-D579084920D6}"/>
                </a:ext>
              </a:extLst>
            </p:cNvPr>
            <p:cNvSpPr/>
            <p:nvPr/>
          </p:nvSpPr>
          <p:spPr bwMode="auto">
            <a:xfrm rot="1898467">
              <a:off x="7050551" y="3903534"/>
              <a:ext cx="154315" cy="234640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30576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7619" y="2852240"/>
                    <a:pt x="1583794" y="2892457"/>
                  </a:cubicBezTo>
                  <a:cubicBezTo>
                    <a:pt x="1459969" y="2932674"/>
                    <a:pt x="1287461" y="2930557"/>
                    <a:pt x="1139294" y="2930557"/>
                  </a:cubicBezTo>
                  <a:cubicBezTo>
                    <a:pt x="991127" y="2930557"/>
                    <a:pt x="815444" y="2921032"/>
                    <a:pt x="694794" y="2892457"/>
                  </a:cubicBezTo>
                  <a:cubicBezTo>
                    <a:pt x="574144" y="2863882"/>
                    <a:pt x="493711" y="2808849"/>
                    <a:pt x="415394" y="2759107"/>
                  </a:cubicBezTo>
                  <a:cubicBezTo>
                    <a:pt x="337077" y="2709365"/>
                    <a:pt x="260877" y="2658565"/>
                    <a:pt x="224894" y="2594007"/>
                  </a:cubicBezTo>
                  <a:cubicBezTo>
                    <a:pt x="188911" y="2529449"/>
                    <a:pt x="174094" y="2434199"/>
                    <a:pt x="199494" y="2371757"/>
                  </a:cubicBezTo>
                  <a:cubicBezTo>
                    <a:pt x="224894" y="2309315"/>
                    <a:pt x="327552" y="2263807"/>
                    <a:pt x="377294" y="2219357"/>
                  </a:cubicBezTo>
                  <a:cubicBezTo>
                    <a:pt x="427036" y="2174907"/>
                    <a:pt x="467252" y="2181257"/>
                    <a:pt x="497944" y="2105057"/>
                  </a:cubicBezTo>
                  <a:cubicBezTo>
                    <a:pt x="528636" y="2028857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263358">
                <a:lumMod val="60000"/>
                <a:lumOff val="40000"/>
              </a:srgbClr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324291-A90F-9683-89A2-136D638FF8D9}"/>
                </a:ext>
              </a:extLst>
            </p:cNvPr>
            <p:cNvSpPr txBox="1"/>
            <p:nvPr/>
          </p:nvSpPr>
          <p:spPr>
            <a:xfrm>
              <a:off x="6717563" y="3756070"/>
              <a:ext cx="49474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PD-1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71DEEAD9-44DA-4071-B2B8-6E121AF2117B}"/>
                </a:ext>
              </a:extLst>
            </p:cNvPr>
            <p:cNvSpPr txBox="1"/>
            <p:nvPr/>
          </p:nvSpPr>
          <p:spPr>
            <a:xfrm>
              <a:off x="7426273" y="4400986"/>
              <a:ext cx="126098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CD8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</a:t>
              </a:r>
            </a:p>
          </p:txBody>
        </p: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5EF2D7AF-E52B-4BC9-80B6-8FD0BD0F4141}"/>
                </a:ext>
              </a:extLst>
            </p:cNvPr>
            <p:cNvGrpSpPr/>
            <p:nvPr/>
          </p:nvGrpSpPr>
          <p:grpSpPr>
            <a:xfrm rot="925302">
              <a:off x="6387224" y="3947681"/>
              <a:ext cx="207789" cy="209438"/>
              <a:chOff x="6578687" y="3769237"/>
              <a:chExt cx="279017" cy="268579"/>
            </a:xfrm>
          </p:grpSpPr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04F09325-A01E-4553-9388-7F0B83488E43}"/>
                  </a:ext>
                </a:extLst>
              </p:cNvPr>
              <p:cNvSpPr/>
              <p:nvPr/>
            </p:nvSpPr>
            <p:spPr bwMode="auto">
              <a:xfrm>
                <a:off x="6578687" y="3878523"/>
                <a:ext cx="279017" cy="159293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6FDA70E8-4264-48D8-8601-3C69AA3118CB}"/>
                  </a:ext>
                </a:extLst>
              </p:cNvPr>
              <p:cNvSpPr/>
              <p:nvPr/>
            </p:nvSpPr>
            <p:spPr bwMode="auto">
              <a:xfrm rot="4320189" flipV="1">
                <a:off x="6629885" y="3812756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62" name="Rectangle: Rounded Corners 561">
              <a:extLst>
                <a:ext uri="{FF2B5EF4-FFF2-40B4-BE49-F238E27FC236}">
                  <a16:creationId xmlns:a16="http://schemas.microsoft.com/office/drawing/2014/main" id="{C44B8FDA-2C8E-4A4E-923F-AEC074C505BA}"/>
                </a:ext>
              </a:extLst>
            </p:cNvPr>
            <p:cNvSpPr/>
            <p:nvPr/>
          </p:nvSpPr>
          <p:spPr bwMode="auto">
            <a:xfrm rot="2799223">
              <a:off x="6428053" y="4139240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Speech Bubble: Rectangle 681">
              <a:extLst>
                <a:ext uri="{FF2B5EF4-FFF2-40B4-BE49-F238E27FC236}">
                  <a16:creationId xmlns:a16="http://schemas.microsoft.com/office/drawing/2014/main" id="{3239EA47-463A-4000-A1EE-4068CFA93D2B}"/>
                </a:ext>
              </a:extLst>
            </p:cNvPr>
            <p:cNvSpPr/>
            <p:nvPr/>
          </p:nvSpPr>
          <p:spPr bwMode="auto">
            <a:xfrm>
              <a:off x="264086" y="2741284"/>
              <a:ext cx="3013705" cy="846500"/>
            </a:xfrm>
            <a:prstGeom prst="wedgeRectCallout">
              <a:avLst>
                <a:gd name="adj1" fmla="val 38453"/>
                <a:gd name="adj2" fmla="val 62500"/>
              </a:avLst>
            </a:prstGeom>
            <a:solidFill>
              <a:srgbClr val="702082"/>
            </a:solidFill>
            <a:ln w="28575" cap="sq" cmpd="sng" algn="ctr">
              <a:solidFill>
                <a:srgbClr val="7020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(atezolizumab or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R/R B-NHL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NCT03533283 (est. completion Nov 2024)</a:t>
              </a:r>
            </a:p>
          </p:txBody>
        </p: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4DE6E86A-C925-4808-9C6A-B59F8F22C4DF}"/>
                </a:ext>
              </a:extLst>
            </p:cNvPr>
            <p:cNvSpPr/>
            <p:nvPr/>
          </p:nvSpPr>
          <p:spPr bwMode="auto">
            <a:xfrm rot="1035939">
              <a:off x="6290185" y="4304548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2A58E9E8-4202-4E15-9D76-73D45E690668}"/>
                </a:ext>
              </a:extLst>
            </p:cNvPr>
            <p:cNvSpPr/>
            <p:nvPr/>
          </p:nvSpPr>
          <p:spPr bwMode="auto">
            <a:xfrm rot="178467">
              <a:off x="4361700" y="3196457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74DA9A4E-18BD-4B0B-B271-FA57997C92D4}"/>
                </a:ext>
              </a:extLst>
            </p:cNvPr>
            <p:cNvSpPr/>
            <p:nvPr/>
          </p:nvSpPr>
          <p:spPr bwMode="auto">
            <a:xfrm rot="2635961" flipV="1">
              <a:off x="4321447" y="3241349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577A0B96-11D1-42FF-A579-F14C914099C3}"/>
                </a:ext>
              </a:extLst>
            </p:cNvPr>
            <p:cNvGrpSpPr/>
            <p:nvPr/>
          </p:nvGrpSpPr>
          <p:grpSpPr>
            <a:xfrm rot="17141840">
              <a:off x="4830852" y="3186956"/>
              <a:ext cx="72000" cy="445945"/>
              <a:chOff x="6272976" y="2508522"/>
              <a:chExt cx="72000" cy="345321"/>
            </a:xfrm>
          </p:grpSpPr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2881C7D1-AEF0-4F0A-8E8B-2C32748795C4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0" name="Diamond 599">
                <a:extLst>
                  <a:ext uri="{FF2B5EF4-FFF2-40B4-BE49-F238E27FC236}">
                    <a16:creationId xmlns:a16="http://schemas.microsoft.com/office/drawing/2014/main" id="{BBD32089-984A-413C-AA8A-26164330DA30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1" name="Diamond 600">
                <a:extLst>
                  <a:ext uri="{FF2B5EF4-FFF2-40B4-BE49-F238E27FC236}">
                    <a16:creationId xmlns:a16="http://schemas.microsoft.com/office/drawing/2014/main" id="{26E0F781-E4EB-4046-8CF5-31F33E68E786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125AD701-57AA-402A-86BD-5702ADCBA808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91C45512-F4F7-4A92-A0E5-4F42F9218AEB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49177422-9D72-4DA3-A0B8-B3C8071DD077}"/>
                </a:ext>
              </a:extLst>
            </p:cNvPr>
            <p:cNvSpPr/>
            <p:nvPr/>
          </p:nvSpPr>
          <p:spPr bwMode="auto">
            <a:xfrm>
              <a:off x="3543316" y="2504938"/>
              <a:ext cx="928945" cy="89682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E71D75">
                <a:lumMod val="60000"/>
                <a:lumOff val="40000"/>
              </a:srgbClr>
            </a:solidFill>
            <a:ln w="6350" cap="sq" cmpd="sng" algn="ctr">
              <a:solidFill>
                <a:srgbClr val="E71D75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1CFDEAA4-3752-4E73-A654-587433A6CB7A}"/>
                </a:ext>
              </a:extLst>
            </p:cNvPr>
            <p:cNvSpPr/>
            <p:nvPr/>
          </p:nvSpPr>
          <p:spPr bwMode="auto">
            <a:xfrm>
              <a:off x="3620078" y="2596124"/>
              <a:ext cx="781540" cy="73151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92609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8057" h="492694">
                  <a:moveTo>
                    <a:pt x="2034" y="239328"/>
                  </a:moveTo>
                  <a:cubicBezTo>
                    <a:pt x="7326" y="213399"/>
                    <a:pt x="8913" y="184295"/>
                    <a:pt x="56009" y="150428"/>
                  </a:cubicBezTo>
                  <a:cubicBezTo>
                    <a:pt x="103105" y="116561"/>
                    <a:pt x="195180" y="60999"/>
                    <a:pt x="284609" y="36128"/>
                  </a:cubicBezTo>
                  <a:cubicBezTo>
                    <a:pt x="374038" y="11257"/>
                    <a:pt x="513209" y="-4618"/>
                    <a:pt x="592584" y="1203"/>
                  </a:cubicBezTo>
                  <a:cubicBezTo>
                    <a:pt x="671959" y="7024"/>
                    <a:pt x="713234" y="46711"/>
                    <a:pt x="760859" y="71053"/>
                  </a:cubicBezTo>
                  <a:cubicBezTo>
                    <a:pt x="808484" y="95395"/>
                    <a:pt x="838117" y="126086"/>
                    <a:pt x="878334" y="147253"/>
                  </a:cubicBezTo>
                  <a:cubicBezTo>
                    <a:pt x="918551" y="168420"/>
                    <a:pt x="973981" y="174637"/>
                    <a:pt x="1002159" y="198053"/>
                  </a:cubicBezTo>
                  <a:cubicBezTo>
                    <a:pt x="1030337" y="221469"/>
                    <a:pt x="1052165" y="259701"/>
                    <a:pt x="1047403" y="287747"/>
                  </a:cubicBezTo>
                  <a:cubicBezTo>
                    <a:pt x="1042641" y="315793"/>
                    <a:pt x="1016050" y="338811"/>
                    <a:pt x="973584" y="366328"/>
                  </a:cubicBezTo>
                  <a:cubicBezTo>
                    <a:pt x="931118" y="393845"/>
                    <a:pt x="861930" y="431813"/>
                    <a:pt x="792609" y="452847"/>
                  </a:cubicBezTo>
                  <a:cubicBezTo>
                    <a:pt x="723288" y="473882"/>
                    <a:pt x="637165" y="490683"/>
                    <a:pt x="557658" y="492535"/>
                  </a:cubicBezTo>
                  <a:cubicBezTo>
                    <a:pt x="478151" y="494387"/>
                    <a:pt x="384886" y="479834"/>
                    <a:pt x="315565" y="463959"/>
                  </a:cubicBezTo>
                  <a:cubicBezTo>
                    <a:pt x="246244" y="448084"/>
                    <a:pt x="186713" y="420039"/>
                    <a:pt x="141734" y="397285"/>
                  </a:cubicBezTo>
                  <a:cubicBezTo>
                    <a:pt x="96755" y="374531"/>
                    <a:pt x="47542" y="332329"/>
                    <a:pt x="24259" y="306003"/>
                  </a:cubicBezTo>
                  <a:cubicBezTo>
                    <a:pt x="976" y="279677"/>
                    <a:pt x="-3258" y="265257"/>
                    <a:pt x="2034" y="239328"/>
                  </a:cubicBezTo>
                  <a:close/>
                </a:path>
              </a:pathLst>
            </a:cu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8" name="Group 657">
              <a:extLst>
                <a:ext uri="{FF2B5EF4-FFF2-40B4-BE49-F238E27FC236}">
                  <a16:creationId xmlns:a16="http://schemas.microsoft.com/office/drawing/2014/main" id="{5018C48D-93A9-46E9-B22F-C707160E313C}"/>
                </a:ext>
              </a:extLst>
            </p:cNvPr>
            <p:cNvGrpSpPr/>
            <p:nvPr/>
          </p:nvGrpSpPr>
          <p:grpSpPr>
            <a:xfrm>
              <a:off x="5049164" y="3028868"/>
              <a:ext cx="1343785" cy="927160"/>
              <a:chOff x="5049164" y="3028868"/>
              <a:chExt cx="1343785" cy="927160"/>
            </a:xfrm>
          </p:grpSpPr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335BF5-6C10-4579-B4FD-658B21757F7C}"/>
                  </a:ext>
                </a:extLst>
              </p:cNvPr>
              <p:cNvSpPr/>
              <p:nvPr/>
            </p:nvSpPr>
            <p:spPr bwMode="auto">
              <a:xfrm>
                <a:off x="5049164" y="3028868"/>
                <a:ext cx="1343785" cy="927160"/>
              </a:xfrm>
              <a:custGeom>
                <a:avLst/>
                <a:gdLst>
                  <a:gd name="connsiteX0" fmla="*/ 139794 w 1544944"/>
                  <a:gd name="connsiteY0" fmla="*/ 198840 h 830642"/>
                  <a:gd name="connsiteX1" fmla="*/ 575562 w 1544944"/>
                  <a:gd name="connsiteY1" fmla="*/ 46440 h 830642"/>
                  <a:gd name="connsiteX2" fmla="*/ 1006569 w 1544944"/>
                  <a:gd name="connsiteY2" fmla="*/ 5959 h 830642"/>
                  <a:gd name="connsiteX3" fmla="*/ 1370900 w 1544944"/>
                  <a:gd name="connsiteY3" fmla="*/ 155978 h 830642"/>
                  <a:gd name="connsiteX4" fmla="*/ 1544731 w 1544944"/>
                  <a:gd name="connsiteY4" fmla="*/ 448871 h 830642"/>
                  <a:gd name="connsiteX5" fmla="*/ 1339944 w 1544944"/>
                  <a:gd name="connsiteY5" fmla="*/ 694140 h 830642"/>
                  <a:gd name="connsiteX6" fmla="*/ 787494 w 1544944"/>
                  <a:gd name="connsiteY6" fmla="*/ 806059 h 830642"/>
                  <a:gd name="connsiteX7" fmla="*/ 370775 w 1544944"/>
                  <a:gd name="connsiteY7" fmla="*/ 817965 h 830642"/>
                  <a:gd name="connsiteX8" fmla="*/ 85025 w 1544944"/>
                  <a:gd name="connsiteY8" fmla="*/ 656040 h 830642"/>
                  <a:gd name="connsiteX9" fmla="*/ 1681 w 1544944"/>
                  <a:gd name="connsiteY9" fmla="*/ 420296 h 830642"/>
                  <a:gd name="connsiteX10" fmla="*/ 139794 w 1544944"/>
                  <a:gd name="connsiteY10" fmla="*/ 198840 h 83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4944" h="830642">
                    <a:moveTo>
                      <a:pt x="139794" y="198840"/>
                    </a:moveTo>
                    <a:cubicBezTo>
                      <a:pt x="235441" y="136531"/>
                      <a:pt x="431100" y="78587"/>
                      <a:pt x="575562" y="46440"/>
                    </a:cubicBezTo>
                    <a:cubicBezTo>
                      <a:pt x="720025" y="14293"/>
                      <a:pt x="874013" y="-12297"/>
                      <a:pt x="1006569" y="5959"/>
                    </a:cubicBezTo>
                    <a:cubicBezTo>
                      <a:pt x="1139125" y="24215"/>
                      <a:pt x="1281206" y="82159"/>
                      <a:pt x="1370900" y="155978"/>
                    </a:cubicBezTo>
                    <a:cubicBezTo>
                      <a:pt x="1460594" y="229797"/>
                      <a:pt x="1549890" y="359177"/>
                      <a:pt x="1544731" y="448871"/>
                    </a:cubicBezTo>
                    <a:cubicBezTo>
                      <a:pt x="1539572" y="538565"/>
                      <a:pt x="1466150" y="634609"/>
                      <a:pt x="1339944" y="694140"/>
                    </a:cubicBezTo>
                    <a:cubicBezTo>
                      <a:pt x="1213738" y="753671"/>
                      <a:pt x="949022" y="785422"/>
                      <a:pt x="787494" y="806059"/>
                    </a:cubicBezTo>
                    <a:cubicBezTo>
                      <a:pt x="625966" y="826697"/>
                      <a:pt x="487853" y="842968"/>
                      <a:pt x="370775" y="817965"/>
                    </a:cubicBezTo>
                    <a:cubicBezTo>
                      <a:pt x="253697" y="792962"/>
                      <a:pt x="146541" y="722318"/>
                      <a:pt x="85025" y="656040"/>
                    </a:cubicBezTo>
                    <a:cubicBezTo>
                      <a:pt x="23509" y="589762"/>
                      <a:pt x="-7844" y="497290"/>
                      <a:pt x="1681" y="420296"/>
                    </a:cubicBezTo>
                    <a:cubicBezTo>
                      <a:pt x="11206" y="343302"/>
                      <a:pt x="44147" y="261149"/>
                      <a:pt x="139794" y="198840"/>
                    </a:cubicBezTo>
                    <a:close/>
                  </a:path>
                </a:pathLst>
              </a:custGeom>
              <a:solidFill>
                <a:srgbClr val="608ECA"/>
              </a:solidFill>
              <a:ln w="6350" cap="sq" cmpd="sng" algn="ctr">
                <a:solidFill>
                  <a:srgbClr val="0070B8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49D902D3-6607-4FA3-895E-C0368848D230}"/>
                  </a:ext>
                </a:extLst>
              </p:cNvPr>
              <p:cNvSpPr/>
              <p:nvPr/>
            </p:nvSpPr>
            <p:spPr bwMode="auto">
              <a:xfrm>
                <a:off x="5421367" y="3180959"/>
                <a:ext cx="763958" cy="482299"/>
              </a:xfrm>
              <a:custGeom>
                <a:avLst/>
                <a:gdLst>
                  <a:gd name="connsiteX0" fmla="*/ 320 w 822538"/>
                  <a:gd name="connsiteY0" fmla="*/ 236263 h 449090"/>
                  <a:gd name="connsiteX1" fmla="*/ 24132 w 822538"/>
                  <a:gd name="connsiteY1" fmla="*/ 171970 h 449090"/>
                  <a:gd name="connsiteX2" fmla="*/ 112238 w 822538"/>
                  <a:gd name="connsiteY2" fmla="*/ 102913 h 449090"/>
                  <a:gd name="connsiteX3" fmla="*/ 264638 w 822538"/>
                  <a:gd name="connsiteY3" fmla="*/ 31476 h 449090"/>
                  <a:gd name="connsiteX4" fmla="*/ 371795 w 822538"/>
                  <a:gd name="connsiteY4" fmla="*/ 7663 h 449090"/>
                  <a:gd name="connsiteX5" fmla="*/ 478951 w 822538"/>
                  <a:gd name="connsiteY5" fmla="*/ 520 h 449090"/>
                  <a:gd name="connsiteX6" fmla="*/ 598013 w 822538"/>
                  <a:gd name="connsiteY6" fmla="*/ 19570 h 449090"/>
                  <a:gd name="connsiteX7" fmla="*/ 702788 w 822538"/>
                  <a:gd name="connsiteY7" fmla="*/ 55288 h 449090"/>
                  <a:gd name="connsiteX8" fmla="*/ 793276 w 822538"/>
                  <a:gd name="connsiteY8" fmla="*/ 117201 h 449090"/>
                  <a:gd name="connsiteX9" fmla="*/ 821851 w 822538"/>
                  <a:gd name="connsiteY9" fmla="*/ 186257 h 449090"/>
                  <a:gd name="connsiteX10" fmla="*/ 807563 w 822538"/>
                  <a:gd name="connsiteY10" fmla="*/ 260076 h 449090"/>
                  <a:gd name="connsiteX11" fmla="*/ 743270 w 822538"/>
                  <a:gd name="connsiteY11" fmla="*/ 343420 h 449090"/>
                  <a:gd name="connsiteX12" fmla="*/ 640876 w 822538"/>
                  <a:gd name="connsiteY12" fmla="*/ 398188 h 449090"/>
                  <a:gd name="connsiteX13" fmla="*/ 483713 w 822538"/>
                  <a:gd name="connsiteY13" fmla="*/ 443432 h 449090"/>
                  <a:gd name="connsiteX14" fmla="*/ 302738 w 822538"/>
                  <a:gd name="connsiteY14" fmla="*/ 441051 h 449090"/>
                  <a:gd name="connsiteX15" fmla="*/ 126526 w 822538"/>
                  <a:gd name="connsiteY15" fmla="*/ 376757 h 449090"/>
                  <a:gd name="connsiteX16" fmla="*/ 36038 w 822538"/>
                  <a:gd name="connsiteY16" fmla="*/ 305320 h 449090"/>
                  <a:gd name="connsiteX17" fmla="*/ 320 w 822538"/>
                  <a:gd name="connsiteY17" fmla="*/ 236263 h 44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2538" h="449090">
                    <a:moveTo>
                      <a:pt x="320" y="236263"/>
                    </a:moveTo>
                    <a:cubicBezTo>
                      <a:pt x="-1664" y="214038"/>
                      <a:pt x="5479" y="194195"/>
                      <a:pt x="24132" y="171970"/>
                    </a:cubicBezTo>
                    <a:cubicBezTo>
                      <a:pt x="42785" y="149745"/>
                      <a:pt x="72154" y="126329"/>
                      <a:pt x="112238" y="102913"/>
                    </a:cubicBezTo>
                    <a:cubicBezTo>
                      <a:pt x="152322" y="79497"/>
                      <a:pt x="221379" y="47351"/>
                      <a:pt x="264638" y="31476"/>
                    </a:cubicBezTo>
                    <a:cubicBezTo>
                      <a:pt x="307897" y="15601"/>
                      <a:pt x="336076" y="12822"/>
                      <a:pt x="371795" y="7663"/>
                    </a:cubicBezTo>
                    <a:cubicBezTo>
                      <a:pt x="407514" y="2504"/>
                      <a:pt x="441248" y="-1464"/>
                      <a:pt x="478951" y="520"/>
                    </a:cubicBezTo>
                    <a:cubicBezTo>
                      <a:pt x="516654" y="2504"/>
                      <a:pt x="560707" y="10442"/>
                      <a:pt x="598013" y="19570"/>
                    </a:cubicBezTo>
                    <a:cubicBezTo>
                      <a:pt x="635319" y="28698"/>
                      <a:pt x="670244" y="39016"/>
                      <a:pt x="702788" y="55288"/>
                    </a:cubicBezTo>
                    <a:cubicBezTo>
                      <a:pt x="735332" y="71560"/>
                      <a:pt x="773432" y="95373"/>
                      <a:pt x="793276" y="117201"/>
                    </a:cubicBezTo>
                    <a:cubicBezTo>
                      <a:pt x="813120" y="139029"/>
                      <a:pt x="819470" y="162444"/>
                      <a:pt x="821851" y="186257"/>
                    </a:cubicBezTo>
                    <a:cubicBezTo>
                      <a:pt x="824232" y="210070"/>
                      <a:pt x="820660" y="233882"/>
                      <a:pt x="807563" y="260076"/>
                    </a:cubicBezTo>
                    <a:cubicBezTo>
                      <a:pt x="794466" y="286270"/>
                      <a:pt x="771051" y="320401"/>
                      <a:pt x="743270" y="343420"/>
                    </a:cubicBezTo>
                    <a:cubicBezTo>
                      <a:pt x="715489" y="366439"/>
                      <a:pt x="684136" y="381519"/>
                      <a:pt x="640876" y="398188"/>
                    </a:cubicBezTo>
                    <a:cubicBezTo>
                      <a:pt x="597617" y="414857"/>
                      <a:pt x="540069" y="436288"/>
                      <a:pt x="483713" y="443432"/>
                    </a:cubicBezTo>
                    <a:cubicBezTo>
                      <a:pt x="427357" y="450576"/>
                      <a:pt x="362269" y="452163"/>
                      <a:pt x="302738" y="441051"/>
                    </a:cubicBezTo>
                    <a:cubicBezTo>
                      <a:pt x="243207" y="429939"/>
                      <a:pt x="170976" y="399379"/>
                      <a:pt x="126526" y="376757"/>
                    </a:cubicBezTo>
                    <a:cubicBezTo>
                      <a:pt x="82076" y="354135"/>
                      <a:pt x="57072" y="327545"/>
                      <a:pt x="36038" y="305320"/>
                    </a:cubicBezTo>
                    <a:cubicBezTo>
                      <a:pt x="15004" y="283095"/>
                      <a:pt x="2304" y="258488"/>
                      <a:pt x="320" y="236263"/>
                    </a:cubicBezTo>
                    <a:close/>
                  </a:path>
                </a:pathLst>
              </a:cu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C5123923-D0BA-4E0B-93E3-0A3AD164D191}"/>
                  </a:ext>
                </a:extLst>
              </p:cNvPr>
              <p:cNvSpPr/>
              <p:nvPr/>
            </p:nvSpPr>
            <p:spPr bwMode="auto">
              <a:xfrm>
                <a:off x="5509143" y="3329185"/>
                <a:ext cx="235119" cy="226014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3D7506D1-A022-4210-BD34-2EC744CB6AB9}"/>
                  </a:ext>
                </a:extLst>
              </p:cNvPr>
              <p:cNvSpPr/>
              <p:nvPr/>
            </p:nvSpPr>
            <p:spPr bwMode="auto">
              <a:xfrm>
                <a:off x="5833974" y="3234615"/>
                <a:ext cx="190834" cy="157211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3" name="TextBox 662">
                <a:extLst>
                  <a:ext uri="{FF2B5EF4-FFF2-40B4-BE49-F238E27FC236}">
                    <a16:creationId xmlns:a16="http://schemas.microsoft.com/office/drawing/2014/main" id="{DB1C7DAF-708F-4F42-A5F4-E344E335FD8B}"/>
                  </a:ext>
                </a:extLst>
              </p:cNvPr>
              <p:cNvSpPr txBox="1"/>
              <p:nvPr/>
            </p:nvSpPr>
            <p:spPr>
              <a:xfrm>
                <a:off x="5061850" y="3428624"/>
                <a:ext cx="677519" cy="30853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antigen</a:t>
                </a:r>
              </a:p>
            </p:txBody>
          </p:sp>
          <p:sp>
            <p:nvSpPr>
              <p:cNvPr id="664" name="TextBox 663">
                <a:extLst>
                  <a:ext uri="{FF2B5EF4-FFF2-40B4-BE49-F238E27FC236}">
                    <a16:creationId xmlns:a16="http://schemas.microsoft.com/office/drawing/2014/main" id="{E1821274-E6B2-4ED0-B871-C3165AA93CA1}"/>
                  </a:ext>
                </a:extLst>
              </p:cNvPr>
              <p:cNvSpPr txBox="1"/>
              <p:nvPr/>
            </p:nvSpPr>
            <p:spPr>
              <a:xfrm>
                <a:off x="5494871" y="3548457"/>
                <a:ext cx="777562" cy="30385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MHC I w Tu peptide</a:t>
                </a:r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8F29FCA5-0BCD-4B76-8AE0-E817CF31E1DE}"/>
                  </a:ext>
                </a:extLst>
              </p:cNvPr>
              <p:cNvSpPr/>
              <p:nvPr/>
            </p:nvSpPr>
            <p:spPr bwMode="auto">
              <a:xfrm>
                <a:off x="5916154" y="3435187"/>
                <a:ext cx="158041" cy="120012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7" name="Octagon 101">
              <a:extLst>
                <a:ext uri="{FF2B5EF4-FFF2-40B4-BE49-F238E27FC236}">
                  <a16:creationId xmlns:a16="http://schemas.microsoft.com/office/drawing/2014/main" id="{B8251B65-9563-46AB-BA8E-ACE437053B19}"/>
                </a:ext>
              </a:extLst>
            </p:cNvPr>
            <p:cNvSpPr/>
            <p:nvPr/>
          </p:nvSpPr>
          <p:spPr bwMode="auto">
            <a:xfrm rot="7295186">
              <a:off x="6235397" y="3728637"/>
              <a:ext cx="123193" cy="323105"/>
            </a:xfrm>
            <a:custGeom>
              <a:avLst/>
              <a:gdLst>
                <a:gd name="connsiteX0" fmla="*/ 0 w 168930"/>
                <a:gd name="connsiteY0" fmla="*/ 22501 h 265550"/>
                <a:gd name="connsiteX1" fmla="*/ 22501 w 168930"/>
                <a:gd name="connsiteY1" fmla="*/ 0 h 265550"/>
                <a:gd name="connsiteX2" fmla="*/ 146429 w 168930"/>
                <a:gd name="connsiteY2" fmla="*/ 0 h 265550"/>
                <a:gd name="connsiteX3" fmla="*/ 168930 w 168930"/>
                <a:gd name="connsiteY3" fmla="*/ 22501 h 265550"/>
                <a:gd name="connsiteX4" fmla="*/ 168930 w 168930"/>
                <a:gd name="connsiteY4" fmla="*/ 243049 h 265550"/>
                <a:gd name="connsiteX5" fmla="*/ 146429 w 168930"/>
                <a:gd name="connsiteY5" fmla="*/ 265550 h 265550"/>
                <a:gd name="connsiteX6" fmla="*/ 22501 w 168930"/>
                <a:gd name="connsiteY6" fmla="*/ 265550 h 265550"/>
                <a:gd name="connsiteX7" fmla="*/ 0 w 168930"/>
                <a:gd name="connsiteY7" fmla="*/ 243049 h 265550"/>
                <a:gd name="connsiteX8" fmla="*/ 0 w 168930"/>
                <a:gd name="connsiteY8" fmla="*/ 22501 h 265550"/>
                <a:gd name="connsiteX0" fmla="*/ 0 w 168930"/>
                <a:gd name="connsiteY0" fmla="*/ 22501 h 271321"/>
                <a:gd name="connsiteX1" fmla="*/ 22501 w 168930"/>
                <a:gd name="connsiteY1" fmla="*/ 0 h 271321"/>
                <a:gd name="connsiteX2" fmla="*/ 146429 w 168930"/>
                <a:gd name="connsiteY2" fmla="*/ 0 h 271321"/>
                <a:gd name="connsiteX3" fmla="*/ 168930 w 168930"/>
                <a:gd name="connsiteY3" fmla="*/ 22501 h 271321"/>
                <a:gd name="connsiteX4" fmla="*/ 168930 w 168930"/>
                <a:gd name="connsiteY4" fmla="*/ 243049 h 271321"/>
                <a:gd name="connsiteX5" fmla="*/ 146429 w 168930"/>
                <a:gd name="connsiteY5" fmla="*/ 265550 h 271321"/>
                <a:gd name="connsiteX6" fmla="*/ 17662 w 168930"/>
                <a:gd name="connsiteY6" fmla="*/ 271321 h 271321"/>
                <a:gd name="connsiteX7" fmla="*/ 0 w 168930"/>
                <a:gd name="connsiteY7" fmla="*/ 243049 h 271321"/>
                <a:gd name="connsiteX8" fmla="*/ 0 w 168930"/>
                <a:gd name="connsiteY8" fmla="*/ 22501 h 271321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68930 w 168930"/>
                <a:gd name="connsiteY4" fmla="*/ 243049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23193 w 168930"/>
                <a:gd name="connsiteY4" fmla="*/ 318693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46429"/>
                <a:gd name="connsiteY0" fmla="*/ 22501 h 330120"/>
                <a:gd name="connsiteX1" fmla="*/ 22501 w 146429"/>
                <a:gd name="connsiteY1" fmla="*/ 0 h 330120"/>
                <a:gd name="connsiteX2" fmla="*/ 146429 w 146429"/>
                <a:gd name="connsiteY2" fmla="*/ 0 h 330120"/>
                <a:gd name="connsiteX3" fmla="*/ 120700 w 146429"/>
                <a:gd name="connsiteY3" fmla="*/ 94088 h 330120"/>
                <a:gd name="connsiteX4" fmla="*/ 123193 w 146429"/>
                <a:gd name="connsiteY4" fmla="*/ 318693 h 330120"/>
                <a:gd name="connsiteX5" fmla="*/ 105064 w 146429"/>
                <a:gd name="connsiteY5" fmla="*/ 330120 h 330120"/>
                <a:gd name="connsiteX6" fmla="*/ 17662 w 146429"/>
                <a:gd name="connsiteY6" fmla="*/ 271321 h 330120"/>
                <a:gd name="connsiteX7" fmla="*/ 0 w 146429"/>
                <a:gd name="connsiteY7" fmla="*/ 243049 h 330120"/>
                <a:gd name="connsiteX8" fmla="*/ 0 w 146429"/>
                <a:gd name="connsiteY8" fmla="*/ 22501 h 330120"/>
                <a:gd name="connsiteX0" fmla="*/ 0 w 123193"/>
                <a:gd name="connsiteY0" fmla="*/ 22501 h 330120"/>
                <a:gd name="connsiteX1" fmla="*/ 22501 w 123193"/>
                <a:gd name="connsiteY1" fmla="*/ 0 h 330120"/>
                <a:gd name="connsiteX2" fmla="*/ 107559 w 123193"/>
                <a:gd name="connsiteY2" fmla="*/ 68627 h 330120"/>
                <a:gd name="connsiteX3" fmla="*/ 120700 w 123193"/>
                <a:gd name="connsiteY3" fmla="*/ 94088 h 330120"/>
                <a:gd name="connsiteX4" fmla="*/ 123193 w 123193"/>
                <a:gd name="connsiteY4" fmla="*/ 318693 h 330120"/>
                <a:gd name="connsiteX5" fmla="*/ 105064 w 123193"/>
                <a:gd name="connsiteY5" fmla="*/ 330120 h 330120"/>
                <a:gd name="connsiteX6" fmla="*/ 17662 w 123193"/>
                <a:gd name="connsiteY6" fmla="*/ 271321 h 330120"/>
                <a:gd name="connsiteX7" fmla="*/ 0 w 123193"/>
                <a:gd name="connsiteY7" fmla="*/ 243049 h 330120"/>
                <a:gd name="connsiteX8" fmla="*/ 0 w 123193"/>
                <a:gd name="connsiteY8" fmla="*/ 22501 h 330120"/>
                <a:gd name="connsiteX0" fmla="*/ 0 w 123193"/>
                <a:gd name="connsiteY0" fmla="*/ 2203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0 w 123193"/>
                <a:gd name="connsiteY8" fmla="*/ 22037 h 329656"/>
                <a:gd name="connsiteX0" fmla="*/ 315 w 123193"/>
                <a:gd name="connsiteY0" fmla="*/ 1345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315 w 123193"/>
                <a:gd name="connsiteY8" fmla="*/ 13457 h 329656"/>
                <a:gd name="connsiteX0" fmla="*/ 315 w 123193"/>
                <a:gd name="connsiteY0" fmla="*/ 6906 h 323105"/>
                <a:gd name="connsiteX1" fmla="*/ 15633 w 123193"/>
                <a:gd name="connsiteY1" fmla="*/ 0 h 323105"/>
                <a:gd name="connsiteX2" fmla="*/ 107559 w 123193"/>
                <a:gd name="connsiteY2" fmla="*/ 61612 h 323105"/>
                <a:gd name="connsiteX3" fmla="*/ 120700 w 123193"/>
                <a:gd name="connsiteY3" fmla="*/ 87073 h 323105"/>
                <a:gd name="connsiteX4" fmla="*/ 123193 w 123193"/>
                <a:gd name="connsiteY4" fmla="*/ 311678 h 323105"/>
                <a:gd name="connsiteX5" fmla="*/ 105064 w 123193"/>
                <a:gd name="connsiteY5" fmla="*/ 323105 h 323105"/>
                <a:gd name="connsiteX6" fmla="*/ 17662 w 123193"/>
                <a:gd name="connsiteY6" fmla="*/ 264306 h 323105"/>
                <a:gd name="connsiteX7" fmla="*/ 0 w 123193"/>
                <a:gd name="connsiteY7" fmla="*/ 236034 h 323105"/>
                <a:gd name="connsiteX8" fmla="*/ 315 w 123193"/>
                <a:gd name="connsiteY8" fmla="*/ 6906 h 3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93" h="323105">
                  <a:moveTo>
                    <a:pt x="315" y="6906"/>
                  </a:moveTo>
                  <a:lnTo>
                    <a:pt x="15633" y="0"/>
                  </a:lnTo>
                  <a:lnTo>
                    <a:pt x="107559" y="61612"/>
                  </a:lnTo>
                  <a:lnTo>
                    <a:pt x="120700" y="87073"/>
                  </a:lnTo>
                  <a:lnTo>
                    <a:pt x="123193" y="311678"/>
                  </a:lnTo>
                  <a:lnTo>
                    <a:pt x="105064" y="323105"/>
                  </a:lnTo>
                  <a:lnTo>
                    <a:pt x="17662" y="264306"/>
                  </a:lnTo>
                  <a:lnTo>
                    <a:pt x="0" y="236034"/>
                  </a:lnTo>
                  <a:lnTo>
                    <a:pt x="315" y="6906"/>
                  </a:lnTo>
                  <a:close/>
                </a:path>
              </a:pathLst>
            </a:custGeom>
            <a:solidFill>
              <a:srgbClr val="FFB46A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9FE96B7A-EB92-4462-83D9-209A2F74BFA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184805" y="3819977"/>
              <a:ext cx="217900" cy="133062"/>
            </a:xfrm>
            <a:prstGeom prst="line">
              <a:avLst/>
            </a:prstGeom>
            <a:solidFill>
              <a:srgbClr val="263358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sm" len="med"/>
              <a:tailEnd type="none" w="med" len="med"/>
            </a:ln>
            <a:effectLst/>
          </p:spPr>
        </p:cxn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2E3CCC7F-5590-4FDB-A0F8-3437242F8AF9}"/>
                </a:ext>
              </a:extLst>
            </p:cNvPr>
            <p:cNvSpPr/>
            <p:nvPr/>
          </p:nvSpPr>
          <p:spPr bwMode="auto">
            <a:xfrm>
              <a:off x="5336932" y="4169053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672E69-B0BA-B55B-5784-1C6D5BB0D72D}"/>
                </a:ext>
              </a:extLst>
            </p:cNvPr>
            <p:cNvSpPr txBox="1"/>
            <p:nvPr/>
          </p:nvSpPr>
          <p:spPr>
            <a:xfrm>
              <a:off x="4506570" y="4116364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Cytolytic synapse</a:t>
              </a: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77EDABFD-E74C-4017-969E-F5D09BEC41BB}"/>
                </a:ext>
              </a:extLst>
            </p:cNvPr>
            <p:cNvSpPr/>
            <p:nvPr/>
          </p:nvSpPr>
          <p:spPr bwMode="auto">
            <a:xfrm rot="12367940">
              <a:off x="6356822" y="3925215"/>
              <a:ext cx="93600" cy="72000"/>
            </a:xfrm>
            <a:prstGeom prst="ellipse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A6441CCD-273F-491A-A02D-EB6CFAE3C403}"/>
                </a:ext>
              </a:extLst>
            </p:cNvPr>
            <p:cNvSpPr/>
            <p:nvPr/>
          </p:nvSpPr>
          <p:spPr bwMode="auto">
            <a:xfrm>
              <a:off x="6376098" y="4020546"/>
              <a:ext cx="975179" cy="822475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  <a:gd name="connsiteX0" fmla="*/ 21616 w 1231729"/>
                <a:gd name="connsiteY0" fmla="*/ 378976 h 604036"/>
                <a:gd name="connsiteX1" fmla="*/ 4947 w 1231729"/>
                <a:gd name="connsiteY1" fmla="*/ 252770 h 604036"/>
                <a:gd name="connsiteX2" fmla="*/ 83528 w 1231729"/>
                <a:gd name="connsiteY2" fmla="*/ 150376 h 604036"/>
                <a:gd name="connsiteX3" fmla="*/ 295459 w 1231729"/>
                <a:gd name="connsiteY3" fmla="*/ 43220 h 604036"/>
                <a:gd name="connsiteX4" fmla="*/ 578828 w 1231729"/>
                <a:gd name="connsiteY4" fmla="*/ 357 h 604036"/>
                <a:gd name="connsiteX5" fmla="*/ 843147 w 1231729"/>
                <a:gd name="connsiteY5" fmla="*/ 28932 h 604036"/>
                <a:gd name="connsiteX6" fmla="*/ 1105084 w 1231729"/>
                <a:gd name="connsiteY6" fmla="*/ 128945 h 604036"/>
                <a:gd name="connsiteX7" fmla="*/ 1231530 w 1231729"/>
                <a:gd name="connsiteY7" fmla="*/ 302776 h 604036"/>
                <a:gd name="connsiteX8" fmla="*/ 1124134 w 1231729"/>
                <a:gd name="connsiteY8" fmla="*/ 471844 h 604036"/>
                <a:gd name="connsiteX9" fmla="*/ 776472 w 1231729"/>
                <a:gd name="connsiteY9" fmla="*/ 593289 h 604036"/>
                <a:gd name="connsiteX10" fmla="*/ 514534 w 1231729"/>
                <a:gd name="connsiteY10" fmla="*/ 600432 h 604036"/>
                <a:gd name="connsiteX11" fmla="*/ 283553 w 1231729"/>
                <a:gd name="connsiteY11" fmla="*/ 557571 h 604036"/>
                <a:gd name="connsiteX12" fmla="*/ 131154 w 1231729"/>
                <a:gd name="connsiteY12" fmla="*/ 490896 h 604036"/>
                <a:gd name="connsiteX13" fmla="*/ 21616 w 1231729"/>
                <a:gd name="connsiteY13" fmla="*/ 378976 h 604036"/>
                <a:gd name="connsiteX0" fmla="*/ 21616 w 1233049"/>
                <a:gd name="connsiteY0" fmla="*/ 378947 h 604007"/>
                <a:gd name="connsiteX1" fmla="*/ 4947 w 1233049"/>
                <a:gd name="connsiteY1" fmla="*/ 252741 h 604007"/>
                <a:gd name="connsiteX2" fmla="*/ 83528 w 1233049"/>
                <a:gd name="connsiteY2" fmla="*/ 150347 h 604007"/>
                <a:gd name="connsiteX3" fmla="*/ 295459 w 1233049"/>
                <a:gd name="connsiteY3" fmla="*/ 43191 h 604007"/>
                <a:gd name="connsiteX4" fmla="*/ 578828 w 1233049"/>
                <a:gd name="connsiteY4" fmla="*/ 328 h 604007"/>
                <a:gd name="connsiteX5" fmla="*/ 843147 w 1233049"/>
                <a:gd name="connsiteY5" fmla="*/ 28903 h 604007"/>
                <a:gd name="connsiteX6" fmla="*/ 1062941 w 1233049"/>
                <a:gd name="connsiteY6" fmla="*/ 121772 h 604007"/>
                <a:gd name="connsiteX7" fmla="*/ 1231530 w 1233049"/>
                <a:gd name="connsiteY7" fmla="*/ 302747 h 604007"/>
                <a:gd name="connsiteX8" fmla="*/ 1124134 w 1233049"/>
                <a:gd name="connsiteY8" fmla="*/ 471815 h 604007"/>
                <a:gd name="connsiteX9" fmla="*/ 776472 w 1233049"/>
                <a:gd name="connsiteY9" fmla="*/ 593260 h 604007"/>
                <a:gd name="connsiteX10" fmla="*/ 514534 w 1233049"/>
                <a:gd name="connsiteY10" fmla="*/ 600403 h 604007"/>
                <a:gd name="connsiteX11" fmla="*/ 283553 w 1233049"/>
                <a:gd name="connsiteY11" fmla="*/ 557542 h 604007"/>
                <a:gd name="connsiteX12" fmla="*/ 131154 w 1233049"/>
                <a:gd name="connsiteY12" fmla="*/ 490867 h 604007"/>
                <a:gd name="connsiteX13" fmla="*/ 21616 w 1233049"/>
                <a:gd name="connsiteY13" fmla="*/ 378947 h 604007"/>
                <a:gd name="connsiteX0" fmla="*/ 21616 w 1232685"/>
                <a:gd name="connsiteY0" fmla="*/ 378947 h 604007"/>
                <a:gd name="connsiteX1" fmla="*/ 4947 w 1232685"/>
                <a:gd name="connsiteY1" fmla="*/ 252741 h 604007"/>
                <a:gd name="connsiteX2" fmla="*/ 83528 w 1232685"/>
                <a:gd name="connsiteY2" fmla="*/ 150347 h 604007"/>
                <a:gd name="connsiteX3" fmla="*/ 295459 w 1232685"/>
                <a:gd name="connsiteY3" fmla="*/ 43191 h 604007"/>
                <a:gd name="connsiteX4" fmla="*/ 578828 w 1232685"/>
                <a:gd name="connsiteY4" fmla="*/ 328 h 604007"/>
                <a:gd name="connsiteX5" fmla="*/ 843147 w 1232685"/>
                <a:gd name="connsiteY5" fmla="*/ 28903 h 604007"/>
                <a:gd name="connsiteX6" fmla="*/ 1072306 w 1232685"/>
                <a:gd name="connsiteY6" fmla="*/ 121772 h 604007"/>
                <a:gd name="connsiteX7" fmla="*/ 1231530 w 1232685"/>
                <a:gd name="connsiteY7" fmla="*/ 302747 h 604007"/>
                <a:gd name="connsiteX8" fmla="*/ 1124134 w 1232685"/>
                <a:gd name="connsiteY8" fmla="*/ 471815 h 604007"/>
                <a:gd name="connsiteX9" fmla="*/ 776472 w 1232685"/>
                <a:gd name="connsiteY9" fmla="*/ 593260 h 604007"/>
                <a:gd name="connsiteX10" fmla="*/ 514534 w 1232685"/>
                <a:gd name="connsiteY10" fmla="*/ 600403 h 604007"/>
                <a:gd name="connsiteX11" fmla="*/ 283553 w 1232685"/>
                <a:gd name="connsiteY11" fmla="*/ 557542 h 604007"/>
                <a:gd name="connsiteX12" fmla="*/ 131154 w 1232685"/>
                <a:gd name="connsiteY12" fmla="*/ 490867 h 604007"/>
                <a:gd name="connsiteX13" fmla="*/ 21616 w 1232685"/>
                <a:gd name="connsiteY13" fmla="*/ 378947 h 604007"/>
                <a:gd name="connsiteX0" fmla="*/ 21616 w 1221250"/>
                <a:gd name="connsiteY0" fmla="*/ 378947 h 604007"/>
                <a:gd name="connsiteX1" fmla="*/ 4947 w 1221250"/>
                <a:gd name="connsiteY1" fmla="*/ 252741 h 604007"/>
                <a:gd name="connsiteX2" fmla="*/ 83528 w 1221250"/>
                <a:gd name="connsiteY2" fmla="*/ 150347 h 604007"/>
                <a:gd name="connsiteX3" fmla="*/ 295459 w 1221250"/>
                <a:gd name="connsiteY3" fmla="*/ 43191 h 604007"/>
                <a:gd name="connsiteX4" fmla="*/ 578828 w 1221250"/>
                <a:gd name="connsiteY4" fmla="*/ 328 h 604007"/>
                <a:gd name="connsiteX5" fmla="*/ 843147 w 1221250"/>
                <a:gd name="connsiteY5" fmla="*/ 28903 h 604007"/>
                <a:gd name="connsiteX6" fmla="*/ 1072306 w 1221250"/>
                <a:gd name="connsiteY6" fmla="*/ 121772 h 604007"/>
                <a:gd name="connsiteX7" fmla="*/ 1219824 w 1221250"/>
                <a:gd name="connsiteY7" fmla="*/ 283697 h 604007"/>
                <a:gd name="connsiteX8" fmla="*/ 1124134 w 1221250"/>
                <a:gd name="connsiteY8" fmla="*/ 471815 h 604007"/>
                <a:gd name="connsiteX9" fmla="*/ 776472 w 1221250"/>
                <a:gd name="connsiteY9" fmla="*/ 593260 h 604007"/>
                <a:gd name="connsiteX10" fmla="*/ 514534 w 1221250"/>
                <a:gd name="connsiteY10" fmla="*/ 600403 h 604007"/>
                <a:gd name="connsiteX11" fmla="*/ 283553 w 1221250"/>
                <a:gd name="connsiteY11" fmla="*/ 557542 h 604007"/>
                <a:gd name="connsiteX12" fmla="*/ 131154 w 1221250"/>
                <a:gd name="connsiteY12" fmla="*/ 490867 h 604007"/>
                <a:gd name="connsiteX13" fmla="*/ 21616 w 1221250"/>
                <a:gd name="connsiteY13" fmla="*/ 378947 h 604007"/>
                <a:gd name="connsiteX0" fmla="*/ 21616 w 1230390"/>
                <a:gd name="connsiteY0" fmla="*/ 378947 h 604007"/>
                <a:gd name="connsiteX1" fmla="*/ 4947 w 1230390"/>
                <a:gd name="connsiteY1" fmla="*/ 252741 h 604007"/>
                <a:gd name="connsiteX2" fmla="*/ 83528 w 1230390"/>
                <a:gd name="connsiteY2" fmla="*/ 150347 h 604007"/>
                <a:gd name="connsiteX3" fmla="*/ 295459 w 1230390"/>
                <a:gd name="connsiteY3" fmla="*/ 43191 h 604007"/>
                <a:gd name="connsiteX4" fmla="*/ 578828 w 1230390"/>
                <a:gd name="connsiteY4" fmla="*/ 328 h 604007"/>
                <a:gd name="connsiteX5" fmla="*/ 843147 w 1230390"/>
                <a:gd name="connsiteY5" fmla="*/ 28903 h 604007"/>
                <a:gd name="connsiteX6" fmla="*/ 1072306 w 1230390"/>
                <a:gd name="connsiteY6" fmla="*/ 121772 h 604007"/>
                <a:gd name="connsiteX7" fmla="*/ 1229189 w 1230390"/>
                <a:gd name="connsiteY7" fmla="*/ 288460 h 604007"/>
                <a:gd name="connsiteX8" fmla="*/ 1124134 w 1230390"/>
                <a:gd name="connsiteY8" fmla="*/ 471815 h 604007"/>
                <a:gd name="connsiteX9" fmla="*/ 776472 w 1230390"/>
                <a:gd name="connsiteY9" fmla="*/ 593260 h 604007"/>
                <a:gd name="connsiteX10" fmla="*/ 514534 w 1230390"/>
                <a:gd name="connsiteY10" fmla="*/ 600403 h 604007"/>
                <a:gd name="connsiteX11" fmla="*/ 283553 w 1230390"/>
                <a:gd name="connsiteY11" fmla="*/ 557542 h 604007"/>
                <a:gd name="connsiteX12" fmla="*/ 131154 w 1230390"/>
                <a:gd name="connsiteY12" fmla="*/ 490867 h 604007"/>
                <a:gd name="connsiteX13" fmla="*/ 21616 w 1230390"/>
                <a:gd name="connsiteY13" fmla="*/ 378947 h 6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0" h="604007">
                  <a:moveTo>
                    <a:pt x="21616" y="378947"/>
                  </a:moveTo>
                  <a:cubicBezTo>
                    <a:pt x="582" y="339259"/>
                    <a:pt x="-5372" y="290841"/>
                    <a:pt x="4947" y="252741"/>
                  </a:cubicBezTo>
                  <a:cubicBezTo>
                    <a:pt x="15266" y="214641"/>
                    <a:pt x="35109" y="185272"/>
                    <a:pt x="83528" y="150347"/>
                  </a:cubicBezTo>
                  <a:cubicBezTo>
                    <a:pt x="131947" y="115422"/>
                    <a:pt x="212909" y="68194"/>
                    <a:pt x="295459" y="43191"/>
                  </a:cubicBezTo>
                  <a:cubicBezTo>
                    <a:pt x="378009" y="18188"/>
                    <a:pt x="487547" y="2709"/>
                    <a:pt x="578828" y="328"/>
                  </a:cubicBezTo>
                  <a:cubicBezTo>
                    <a:pt x="670109" y="-2053"/>
                    <a:pt x="760901" y="8662"/>
                    <a:pt x="843147" y="28903"/>
                  </a:cubicBezTo>
                  <a:cubicBezTo>
                    <a:pt x="925393" y="49144"/>
                    <a:pt x="1007966" y="78513"/>
                    <a:pt x="1072306" y="121772"/>
                  </a:cubicBezTo>
                  <a:cubicBezTo>
                    <a:pt x="1136646" y="165031"/>
                    <a:pt x="1220551" y="230120"/>
                    <a:pt x="1229189" y="288460"/>
                  </a:cubicBezTo>
                  <a:cubicBezTo>
                    <a:pt x="1237827" y="346800"/>
                    <a:pt x="1199587" y="421015"/>
                    <a:pt x="1124134" y="471815"/>
                  </a:cubicBezTo>
                  <a:cubicBezTo>
                    <a:pt x="1048681" y="522615"/>
                    <a:pt x="918950" y="580957"/>
                    <a:pt x="776472" y="593260"/>
                  </a:cubicBezTo>
                  <a:cubicBezTo>
                    <a:pt x="633994" y="605563"/>
                    <a:pt x="596687" y="606356"/>
                    <a:pt x="514534" y="600403"/>
                  </a:cubicBezTo>
                  <a:cubicBezTo>
                    <a:pt x="432381" y="594450"/>
                    <a:pt x="314509" y="569051"/>
                    <a:pt x="283553" y="557542"/>
                  </a:cubicBezTo>
                  <a:cubicBezTo>
                    <a:pt x="252597" y="546033"/>
                    <a:pt x="164094" y="517458"/>
                    <a:pt x="131154" y="490867"/>
                  </a:cubicBezTo>
                  <a:cubicBezTo>
                    <a:pt x="79164" y="452767"/>
                    <a:pt x="42650" y="418635"/>
                    <a:pt x="21616" y="378947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834A5B27-3F88-4764-BD2A-C28CC87A00EC}"/>
                </a:ext>
              </a:extLst>
            </p:cNvPr>
            <p:cNvSpPr/>
            <p:nvPr/>
          </p:nvSpPr>
          <p:spPr bwMode="auto">
            <a:xfrm>
              <a:off x="6440490" y="4107993"/>
              <a:ext cx="820287" cy="677375"/>
            </a:xfrm>
            <a:custGeom>
              <a:avLst/>
              <a:gdLst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105463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95938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279 h 497448"/>
                <a:gd name="connsiteX1" fmla="*/ 31051 w 1052649"/>
                <a:gd name="connsiteY1" fmla="*/ 174129 h 497448"/>
                <a:gd name="connsiteX2" fmla="*/ 135826 w 1052649"/>
                <a:gd name="connsiteY2" fmla="*/ 95547 h 497448"/>
                <a:gd name="connsiteX3" fmla="*/ 273938 w 1052649"/>
                <a:gd name="connsiteY3" fmla="*/ 38397 h 497448"/>
                <a:gd name="connsiteX4" fmla="*/ 516826 w 1052649"/>
                <a:gd name="connsiteY4" fmla="*/ 297 h 497448"/>
                <a:gd name="connsiteX5" fmla="*/ 690657 w 1052649"/>
                <a:gd name="connsiteY5" fmla="*/ 24110 h 497448"/>
                <a:gd name="connsiteX6" fmla="*/ 793051 w 1052649"/>
                <a:gd name="connsiteY6" fmla="*/ 83641 h 497448"/>
                <a:gd name="connsiteX7" fmla="*/ 874013 w 1052649"/>
                <a:gd name="connsiteY7" fmla="*/ 147935 h 497448"/>
                <a:gd name="connsiteX8" fmla="*/ 1007363 w 1052649"/>
                <a:gd name="connsiteY8" fmla="*/ 212229 h 497448"/>
                <a:gd name="connsiteX9" fmla="*/ 1052607 w 1052649"/>
                <a:gd name="connsiteY9" fmla="*/ 288429 h 497448"/>
                <a:gd name="connsiteX10" fmla="*/ 1012126 w 1052649"/>
                <a:gd name="connsiteY10" fmla="*/ 359866 h 497448"/>
                <a:gd name="connsiteX11" fmla="*/ 866870 w 1052649"/>
                <a:gd name="connsiteY11" fmla="*/ 438447 h 497448"/>
                <a:gd name="connsiteX12" fmla="*/ 609695 w 1052649"/>
                <a:gd name="connsiteY12" fmla="*/ 495597 h 497448"/>
                <a:gd name="connsiteX13" fmla="*/ 376332 w 1052649"/>
                <a:gd name="connsiteY13" fmla="*/ 478929 h 497448"/>
                <a:gd name="connsiteX14" fmla="*/ 214407 w 1052649"/>
                <a:gd name="connsiteY14" fmla="*/ 433685 h 497448"/>
                <a:gd name="connsiteX15" fmla="*/ 92963 w 1052649"/>
                <a:gd name="connsiteY15" fmla="*/ 369391 h 497448"/>
                <a:gd name="connsiteX16" fmla="*/ 12001 w 1052649"/>
                <a:gd name="connsiteY16" fmla="*/ 290810 h 497448"/>
                <a:gd name="connsiteX17" fmla="*/ 2476 w 1052649"/>
                <a:gd name="connsiteY17" fmla="*/ 231279 h 4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649" h="497448">
                  <a:moveTo>
                    <a:pt x="2476" y="231279"/>
                  </a:moveTo>
                  <a:cubicBezTo>
                    <a:pt x="5651" y="211832"/>
                    <a:pt x="8826" y="196751"/>
                    <a:pt x="31051" y="174129"/>
                  </a:cubicBezTo>
                  <a:cubicBezTo>
                    <a:pt x="53276" y="151507"/>
                    <a:pt x="95345" y="118169"/>
                    <a:pt x="135826" y="95547"/>
                  </a:cubicBezTo>
                  <a:cubicBezTo>
                    <a:pt x="176307" y="72925"/>
                    <a:pt x="210438" y="54272"/>
                    <a:pt x="273938" y="38397"/>
                  </a:cubicBezTo>
                  <a:cubicBezTo>
                    <a:pt x="337438" y="22522"/>
                    <a:pt x="447373" y="2678"/>
                    <a:pt x="516826" y="297"/>
                  </a:cubicBezTo>
                  <a:cubicBezTo>
                    <a:pt x="586279" y="-2084"/>
                    <a:pt x="644620" y="10219"/>
                    <a:pt x="690657" y="24110"/>
                  </a:cubicBezTo>
                  <a:cubicBezTo>
                    <a:pt x="736694" y="38001"/>
                    <a:pt x="762492" y="63004"/>
                    <a:pt x="793051" y="83641"/>
                  </a:cubicBezTo>
                  <a:cubicBezTo>
                    <a:pt x="823610" y="104278"/>
                    <a:pt x="838294" y="126504"/>
                    <a:pt x="874013" y="147935"/>
                  </a:cubicBezTo>
                  <a:cubicBezTo>
                    <a:pt x="909732" y="169366"/>
                    <a:pt x="977598" y="188813"/>
                    <a:pt x="1007363" y="212229"/>
                  </a:cubicBezTo>
                  <a:cubicBezTo>
                    <a:pt x="1037128" y="235645"/>
                    <a:pt x="1051813" y="263823"/>
                    <a:pt x="1052607" y="288429"/>
                  </a:cubicBezTo>
                  <a:cubicBezTo>
                    <a:pt x="1053401" y="313035"/>
                    <a:pt x="1043082" y="334863"/>
                    <a:pt x="1012126" y="359866"/>
                  </a:cubicBezTo>
                  <a:cubicBezTo>
                    <a:pt x="981170" y="384869"/>
                    <a:pt x="933942" y="415825"/>
                    <a:pt x="866870" y="438447"/>
                  </a:cubicBezTo>
                  <a:cubicBezTo>
                    <a:pt x="799798" y="461069"/>
                    <a:pt x="691451" y="488850"/>
                    <a:pt x="609695" y="495597"/>
                  </a:cubicBezTo>
                  <a:cubicBezTo>
                    <a:pt x="527939" y="502344"/>
                    <a:pt x="442213" y="489248"/>
                    <a:pt x="376332" y="478929"/>
                  </a:cubicBezTo>
                  <a:cubicBezTo>
                    <a:pt x="310451" y="468610"/>
                    <a:pt x="261635" y="451941"/>
                    <a:pt x="214407" y="433685"/>
                  </a:cubicBezTo>
                  <a:cubicBezTo>
                    <a:pt x="167179" y="415429"/>
                    <a:pt x="126697" y="393203"/>
                    <a:pt x="92963" y="369391"/>
                  </a:cubicBezTo>
                  <a:cubicBezTo>
                    <a:pt x="59229" y="345579"/>
                    <a:pt x="27479" y="312241"/>
                    <a:pt x="12001" y="290810"/>
                  </a:cubicBezTo>
                  <a:cubicBezTo>
                    <a:pt x="-3477" y="269379"/>
                    <a:pt x="-699" y="250726"/>
                    <a:pt x="2476" y="231279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9A03D6-F0F0-30C6-3BA7-9E3C0225426C}"/>
                </a:ext>
              </a:extLst>
            </p:cNvPr>
            <p:cNvSpPr txBox="1"/>
            <p:nvPr/>
          </p:nvSpPr>
          <p:spPr>
            <a:xfrm>
              <a:off x="6511359" y="4088991"/>
              <a:ext cx="42148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21713312-6776-4450-B4EC-5FB6806F2D09}"/>
                </a:ext>
              </a:extLst>
            </p:cNvPr>
            <p:cNvSpPr txBox="1"/>
            <p:nvPr/>
          </p:nvSpPr>
          <p:spPr>
            <a:xfrm>
              <a:off x="3086700" y="3253120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sp>
          <p:nvSpPr>
            <p:cNvPr id="3" name="Speech Bubble: Rectangle 2">
              <a:extLst>
                <a:ext uri="{FF2B5EF4-FFF2-40B4-BE49-F238E27FC236}">
                  <a16:creationId xmlns:a16="http://schemas.microsoft.com/office/drawing/2014/main" id="{CEE4D8D0-2269-830B-D5E6-033D66C11F9A}"/>
                </a:ext>
              </a:extLst>
            </p:cNvPr>
            <p:cNvSpPr/>
            <p:nvPr/>
          </p:nvSpPr>
          <p:spPr bwMode="auto">
            <a:xfrm>
              <a:off x="563743" y="5109892"/>
              <a:ext cx="3230838" cy="730643"/>
            </a:xfrm>
            <a:prstGeom prst="wedgeRectCallout">
              <a:avLst>
                <a:gd name="adj1" fmla="val 31972"/>
                <a:gd name="adj2" fmla="val -62101"/>
              </a:avLst>
            </a:prstGeom>
            <a:solidFill>
              <a:srgbClr val="3C6C81"/>
            </a:solidFill>
            <a:ln w="28575" cap="sq" cmpd="sng" algn="ctr">
              <a:solidFill>
                <a:srgbClr val="3C6C8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</a:t>
              </a: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olatuzumab</a:t>
              </a: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 R-GEMOX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R/R DLBCL</a:t>
              </a:r>
              <a:b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NCT04182204 (est. completion Dec 2025)</a:t>
              </a:r>
            </a:p>
          </p:txBody>
        </p:sp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2C390371-C0F7-2D02-5DF0-5C0EC8757E8A}"/>
                </a:ext>
              </a:extLst>
            </p:cNvPr>
            <p:cNvSpPr/>
            <p:nvPr/>
          </p:nvSpPr>
          <p:spPr bwMode="auto">
            <a:xfrm>
              <a:off x="8809933" y="1280986"/>
              <a:ext cx="3009494" cy="730643"/>
            </a:xfrm>
            <a:prstGeom prst="wedgeRectCallout">
              <a:avLst>
                <a:gd name="adj1" fmla="val -34361"/>
                <a:gd name="adj2" fmla="val 69567"/>
              </a:avLst>
            </a:prstGeom>
            <a:solidFill>
              <a:srgbClr val="0070C0"/>
            </a:solidFill>
            <a:ln w="28575" cap="sq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lenalidomide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R/R FL</a:t>
              </a:r>
              <a:b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NCT04712097 (est. completion May 2029)</a:t>
              </a:r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D2EB1CE-1732-A12D-A311-11C6B88A8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6098" y="6301110"/>
            <a:ext cx="3353482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Slide based on ASH 2022 presentations and ClinicalTrials.gov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adapted from: </a:t>
            </a: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Pytlik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R, </a:t>
            </a: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Vaccines (Basel)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2020;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8: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708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4D95B-0458-9541-8BAD-88420D67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MUCHAS GRACIAS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123EA921-33E5-824A-8894-572C371589E1}"/>
              </a:ext>
            </a:extLst>
          </p:cNvPr>
          <p:cNvSpPr txBox="1">
            <a:spLocks/>
          </p:cNvSpPr>
          <p:nvPr/>
        </p:nvSpPr>
        <p:spPr>
          <a:xfrm>
            <a:off x="6981826" y="3146400"/>
            <a:ext cx="4928234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6">
                    <a:lumMod val="50000"/>
                    <a:alpha val="80000"/>
                  </a:schemeClr>
                </a:solidFill>
              </a:rPr>
              <a:t>Email: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3"/>
              </a:rPr>
              <a:t>henryidroboquintero83@gmail.com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accent6">
                    <a:lumMod val="50000"/>
                    <a:alpha val="80000"/>
                  </a:schemeClr>
                </a:solidFill>
              </a:rPr>
              <a:t>Cel</a:t>
            </a:r>
            <a:r>
              <a:rPr lang="en-US" sz="2400" b="1" dirty="0">
                <a:solidFill>
                  <a:schemeClr val="accent6">
                    <a:lumMod val="50000"/>
                    <a:alpha val="80000"/>
                  </a:schemeClr>
                </a:solidFill>
              </a:rPr>
              <a:t>: (+57) 3004957993. </a:t>
            </a:r>
          </a:p>
          <a:p>
            <a:endParaRPr lang="en-US" sz="2400" b="1" dirty="0">
              <a:solidFill>
                <a:schemeClr val="accent6">
                  <a:lumMod val="50000"/>
                  <a:alpha val="80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accent6">
                    <a:lumMod val="50000"/>
                    <a:alpha val="80000"/>
                  </a:schemeClr>
                </a:solidFill>
              </a:rPr>
              <a:t>www.grupogell.com</a:t>
            </a:r>
            <a:endParaRPr lang="en-US" sz="2400" b="1" dirty="0">
              <a:solidFill>
                <a:schemeClr val="accent6">
                  <a:lumMod val="50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5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166" y="111631"/>
            <a:ext cx="1098368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R-CHOP: 3 Decades Standard for 1</a:t>
            </a:r>
            <a:r>
              <a:rPr lang="en-US" sz="4000" b="1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st</a:t>
            </a:r>
            <a:r>
              <a:rPr lang="en-US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line DLBCL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659542-D704-7F46-A734-DE3022972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/>
        </p:blipFill>
        <p:spPr>
          <a:xfrm>
            <a:off x="239843" y="2621041"/>
            <a:ext cx="3831950" cy="29553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13962A-56E6-4241-B13A-D0E86C9D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0"/>
          <a:stretch/>
        </p:blipFill>
        <p:spPr>
          <a:xfrm>
            <a:off x="4140709" y="2411177"/>
            <a:ext cx="3934530" cy="32977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0F4B35C-0979-764D-8BA4-24B95D0344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09" y="2528748"/>
            <a:ext cx="3830116" cy="316516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99F952C-9D2C-1E49-9DBB-DC86F895040F}"/>
              </a:ext>
            </a:extLst>
          </p:cNvPr>
          <p:cNvSpPr txBox="1"/>
          <p:nvPr/>
        </p:nvSpPr>
        <p:spPr>
          <a:xfrm>
            <a:off x="8075239" y="2023654"/>
            <a:ext cx="1337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POLARIX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A4E9E8F-9ADC-5F4B-A825-D49FA2812599}"/>
              </a:ext>
            </a:extLst>
          </p:cNvPr>
          <p:cNvSpPr txBox="1"/>
          <p:nvPr/>
        </p:nvSpPr>
        <p:spPr>
          <a:xfrm>
            <a:off x="4075366" y="2023654"/>
            <a:ext cx="1337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ROBUST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FC75A8B-719A-534B-9863-5FE8057DC7CB}"/>
              </a:ext>
            </a:extLst>
          </p:cNvPr>
          <p:cNvSpPr txBox="1"/>
          <p:nvPr/>
        </p:nvSpPr>
        <p:spPr>
          <a:xfrm>
            <a:off x="169264" y="2023654"/>
            <a:ext cx="1337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PHOENIX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726DC8-7A3D-B441-9F81-3CF97FE5B4EA}"/>
              </a:ext>
            </a:extLst>
          </p:cNvPr>
          <p:cNvSpPr txBox="1"/>
          <p:nvPr/>
        </p:nvSpPr>
        <p:spPr>
          <a:xfrm>
            <a:off x="8144155" y="5708904"/>
            <a:ext cx="22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Tilly et al, NEJM, 2021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D43D6AD-9F4C-F244-A160-E7E40CEE7764}"/>
              </a:ext>
            </a:extLst>
          </p:cNvPr>
          <p:cNvSpPr txBox="1"/>
          <p:nvPr/>
        </p:nvSpPr>
        <p:spPr>
          <a:xfrm>
            <a:off x="4095739" y="5693913"/>
            <a:ext cx="284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Nowakowski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JCO, 2021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BF29076-91D4-D34B-9038-ABF59718ECD1}"/>
              </a:ext>
            </a:extLst>
          </p:cNvPr>
          <p:cNvSpPr txBox="1"/>
          <p:nvPr/>
        </p:nvSpPr>
        <p:spPr>
          <a:xfrm>
            <a:off x="169264" y="5708904"/>
            <a:ext cx="23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Younes et al, JCO, 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968" y="6183621"/>
            <a:ext cx="2318657" cy="55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9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B6B6-A886-372E-D024-88ECEEF50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400" y="6229065"/>
            <a:ext cx="2391680" cy="124650"/>
          </a:xfrm>
        </p:spPr>
        <p:txBody>
          <a:bodyPr/>
          <a:lstStyle/>
          <a:p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Tilly H,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Engl J Med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2022;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386: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351–363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C14B81-0BC3-0819-6131-DAE16377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could Pola-R-CHP approval affect 1L treatment decisions?</a:t>
            </a:r>
            <a:b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POLARIX: Pola-R-CHP vs standard R-CHOP in previously untreated DLBCL (N=879)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CCA25-35E3-4A24-6119-DAFE1C953BBC}"/>
              </a:ext>
            </a:extLst>
          </p:cNvPr>
          <p:cNvSpPr/>
          <p:nvPr/>
        </p:nvSpPr>
        <p:spPr bwMode="auto">
          <a:xfrm>
            <a:off x="5711022" y="4937777"/>
            <a:ext cx="1388310" cy="264840"/>
          </a:xfrm>
          <a:prstGeom prst="rect">
            <a:avLst/>
          </a:prstGeom>
          <a:noFill/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(months)</a:t>
            </a:r>
          </a:p>
        </p:txBody>
      </p:sp>
      <p:grpSp>
        <p:nvGrpSpPr>
          <p:cNvPr id="972" name="Group 971">
            <a:extLst>
              <a:ext uri="{FF2B5EF4-FFF2-40B4-BE49-F238E27FC236}">
                <a16:creationId xmlns:a16="http://schemas.microsoft.com/office/drawing/2014/main" id="{AA0FA5D0-F6A8-85B5-3DCC-B1EFA65B213D}"/>
              </a:ext>
            </a:extLst>
          </p:cNvPr>
          <p:cNvGrpSpPr/>
          <p:nvPr/>
        </p:nvGrpSpPr>
        <p:grpSpPr>
          <a:xfrm>
            <a:off x="569764" y="1213464"/>
            <a:ext cx="11052472" cy="3728511"/>
            <a:chOff x="988101" y="1213464"/>
            <a:chExt cx="10215798" cy="372851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07CF2D-28AF-C5E7-3EFD-3256D60E1575}"/>
                </a:ext>
              </a:extLst>
            </p:cNvPr>
            <p:cNvSpPr/>
            <p:nvPr/>
          </p:nvSpPr>
          <p:spPr>
            <a:xfrm>
              <a:off x="1832095" y="1722011"/>
              <a:ext cx="173365" cy="25479"/>
            </a:xfrm>
            <a:custGeom>
              <a:avLst/>
              <a:gdLst>
                <a:gd name="connsiteX0" fmla="*/ 173365 w 173365"/>
                <a:gd name="connsiteY0" fmla="*/ 0 h 25479"/>
                <a:gd name="connsiteX1" fmla="*/ 0 w 173365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365" h="25479">
                  <a:moveTo>
                    <a:pt x="173365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87D905-54DB-035C-2ED6-DEEECAB9E72C}"/>
                </a:ext>
              </a:extLst>
            </p:cNvPr>
            <p:cNvSpPr/>
            <p:nvPr/>
          </p:nvSpPr>
          <p:spPr>
            <a:xfrm>
              <a:off x="2011328" y="1722011"/>
              <a:ext cx="7806781" cy="1104014"/>
            </a:xfrm>
            <a:custGeom>
              <a:avLst/>
              <a:gdLst>
                <a:gd name="connsiteX0" fmla="*/ 0 w 7806781"/>
                <a:gd name="connsiteY0" fmla="*/ 0 h 1104014"/>
                <a:gd name="connsiteX1" fmla="*/ 112021 w 7806781"/>
                <a:gd name="connsiteY1" fmla="*/ 0 h 1104014"/>
                <a:gd name="connsiteX2" fmla="*/ 112021 w 7806781"/>
                <a:gd name="connsiteY2" fmla="*/ 9173 h 1104014"/>
                <a:gd name="connsiteX3" fmla="*/ 262449 w 7806781"/>
                <a:gd name="connsiteY3" fmla="*/ 9173 h 1104014"/>
                <a:gd name="connsiteX4" fmla="*/ 262449 w 7806781"/>
                <a:gd name="connsiteY4" fmla="*/ 15033 h 1104014"/>
                <a:gd name="connsiteX5" fmla="*/ 367001 w 7806781"/>
                <a:gd name="connsiteY5" fmla="*/ 15033 h 1104014"/>
                <a:gd name="connsiteX6" fmla="*/ 367001 w 7806781"/>
                <a:gd name="connsiteY6" fmla="*/ 20129 h 1104014"/>
                <a:gd name="connsiteX7" fmla="*/ 405942 w 7806781"/>
                <a:gd name="connsiteY7" fmla="*/ 20129 h 1104014"/>
                <a:gd name="connsiteX8" fmla="*/ 405942 w 7806781"/>
                <a:gd name="connsiteY8" fmla="*/ 25224 h 1104014"/>
                <a:gd name="connsiteX9" fmla="*/ 421945 w 7806781"/>
                <a:gd name="connsiteY9" fmla="*/ 25224 h 1104014"/>
                <a:gd name="connsiteX10" fmla="*/ 421945 w 7806781"/>
                <a:gd name="connsiteY10" fmla="*/ 35926 h 1104014"/>
                <a:gd name="connsiteX11" fmla="*/ 460352 w 7806781"/>
                <a:gd name="connsiteY11" fmla="*/ 35926 h 1104014"/>
                <a:gd name="connsiteX12" fmla="*/ 460352 w 7806781"/>
                <a:gd name="connsiteY12" fmla="*/ 41276 h 1104014"/>
                <a:gd name="connsiteX13" fmla="*/ 468354 w 7806781"/>
                <a:gd name="connsiteY13" fmla="*/ 41276 h 1104014"/>
                <a:gd name="connsiteX14" fmla="*/ 468354 w 7806781"/>
                <a:gd name="connsiteY14" fmla="*/ 55800 h 1104014"/>
                <a:gd name="connsiteX15" fmla="*/ 516362 w 7806781"/>
                <a:gd name="connsiteY15" fmla="*/ 55800 h 1104014"/>
                <a:gd name="connsiteX16" fmla="*/ 516362 w 7806781"/>
                <a:gd name="connsiteY16" fmla="*/ 61405 h 1104014"/>
                <a:gd name="connsiteX17" fmla="*/ 560104 w 7806781"/>
                <a:gd name="connsiteY17" fmla="*/ 61405 h 1104014"/>
                <a:gd name="connsiteX18" fmla="*/ 560104 w 7806781"/>
                <a:gd name="connsiteY18" fmla="*/ 65736 h 1104014"/>
                <a:gd name="connsiteX19" fmla="*/ 570773 w 7806781"/>
                <a:gd name="connsiteY19" fmla="*/ 65736 h 1104014"/>
                <a:gd name="connsiteX20" fmla="*/ 570773 w 7806781"/>
                <a:gd name="connsiteY20" fmla="*/ 76947 h 1104014"/>
                <a:gd name="connsiteX21" fmla="*/ 579307 w 7806781"/>
                <a:gd name="connsiteY21" fmla="*/ 76947 h 1104014"/>
                <a:gd name="connsiteX22" fmla="*/ 579307 w 7806781"/>
                <a:gd name="connsiteY22" fmla="*/ 89942 h 1104014"/>
                <a:gd name="connsiteX23" fmla="*/ 595844 w 7806781"/>
                <a:gd name="connsiteY23" fmla="*/ 89942 h 1104014"/>
                <a:gd name="connsiteX24" fmla="*/ 595844 w 7806781"/>
                <a:gd name="connsiteY24" fmla="*/ 96566 h 1104014"/>
                <a:gd name="connsiteX25" fmla="*/ 737203 w 7806781"/>
                <a:gd name="connsiteY25" fmla="*/ 96566 h 1104014"/>
                <a:gd name="connsiteX26" fmla="*/ 737203 w 7806781"/>
                <a:gd name="connsiteY26" fmla="*/ 102426 h 1104014"/>
                <a:gd name="connsiteX27" fmla="*/ 745738 w 7806781"/>
                <a:gd name="connsiteY27" fmla="*/ 102426 h 1104014"/>
                <a:gd name="connsiteX28" fmla="*/ 745738 w 7806781"/>
                <a:gd name="connsiteY28" fmla="*/ 107013 h 1104014"/>
                <a:gd name="connsiteX29" fmla="*/ 762275 w 7806781"/>
                <a:gd name="connsiteY29" fmla="*/ 107013 h 1104014"/>
                <a:gd name="connsiteX30" fmla="*/ 762275 w 7806781"/>
                <a:gd name="connsiteY30" fmla="*/ 112873 h 1104014"/>
                <a:gd name="connsiteX31" fmla="*/ 784679 w 7806781"/>
                <a:gd name="connsiteY31" fmla="*/ 112873 h 1104014"/>
                <a:gd name="connsiteX32" fmla="*/ 784679 w 7806781"/>
                <a:gd name="connsiteY32" fmla="*/ 122555 h 1104014"/>
                <a:gd name="connsiteX33" fmla="*/ 814551 w 7806781"/>
                <a:gd name="connsiteY33" fmla="*/ 122555 h 1104014"/>
                <a:gd name="connsiteX34" fmla="*/ 814551 w 7806781"/>
                <a:gd name="connsiteY34" fmla="*/ 126887 h 1104014"/>
                <a:gd name="connsiteX35" fmla="*/ 819352 w 7806781"/>
                <a:gd name="connsiteY35" fmla="*/ 126887 h 1104014"/>
                <a:gd name="connsiteX36" fmla="*/ 819352 w 7806781"/>
                <a:gd name="connsiteY36" fmla="*/ 128925 h 1104014"/>
                <a:gd name="connsiteX37" fmla="*/ 910035 w 7806781"/>
                <a:gd name="connsiteY37" fmla="*/ 128925 h 1104014"/>
                <a:gd name="connsiteX38" fmla="*/ 910035 w 7806781"/>
                <a:gd name="connsiteY38" fmla="*/ 133002 h 1104014"/>
                <a:gd name="connsiteX39" fmla="*/ 926572 w 7806781"/>
                <a:gd name="connsiteY39" fmla="*/ 133002 h 1104014"/>
                <a:gd name="connsiteX40" fmla="*/ 926572 w 7806781"/>
                <a:gd name="connsiteY40" fmla="*/ 143703 h 1104014"/>
                <a:gd name="connsiteX41" fmla="*/ 1029524 w 7806781"/>
                <a:gd name="connsiteY41" fmla="*/ 143703 h 1104014"/>
                <a:gd name="connsiteX42" fmla="*/ 1029524 w 7806781"/>
                <a:gd name="connsiteY42" fmla="*/ 147015 h 1104014"/>
                <a:gd name="connsiteX43" fmla="*/ 1033258 w 7806781"/>
                <a:gd name="connsiteY43" fmla="*/ 147015 h 1104014"/>
                <a:gd name="connsiteX44" fmla="*/ 1033258 w 7806781"/>
                <a:gd name="connsiteY44" fmla="*/ 149563 h 1104014"/>
                <a:gd name="connsiteX45" fmla="*/ 1078067 w 7806781"/>
                <a:gd name="connsiteY45" fmla="*/ 149563 h 1104014"/>
                <a:gd name="connsiteX46" fmla="*/ 1078067 w 7806781"/>
                <a:gd name="connsiteY46" fmla="*/ 153895 h 1104014"/>
                <a:gd name="connsiteX47" fmla="*/ 1082334 w 7806781"/>
                <a:gd name="connsiteY47" fmla="*/ 153895 h 1104014"/>
                <a:gd name="connsiteX48" fmla="*/ 1082334 w 7806781"/>
                <a:gd name="connsiteY48" fmla="*/ 161538 h 1104014"/>
                <a:gd name="connsiteX49" fmla="*/ 1085001 w 7806781"/>
                <a:gd name="connsiteY49" fmla="*/ 161538 h 1104014"/>
                <a:gd name="connsiteX50" fmla="*/ 1085001 w 7806781"/>
                <a:gd name="connsiteY50" fmla="*/ 171730 h 1104014"/>
                <a:gd name="connsiteX51" fmla="*/ 1125542 w 7806781"/>
                <a:gd name="connsiteY51" fmla="*/ 171730 h 1104014"/>
                <a:gd name="connsiteX52" fmla="*/ 1125542 w 7806781"/>
                <a:gd name="connsiteY52" fmla="*/ 175552 h 1104014"/>
                <a:gd name="connsiteX53" fmla="*/ 1129276 w 7806781"/>
                <a:gd name="connsiteY53" fmla="*/ 175552 h 1104014"/>
                <a:gd name="connsiteX54" fmla="*/ 1129276 w 7806781"/>
                <a:gd name="connsiteY54" fmla="*/ 180648 h 1104014"/>
                <a:gd name="connsiteX55" fmla="*/ 1134077 w 7806781"/>
                <a:gd name="connsiteY55" fmla="*/ 180648 h 1104014"/>
                <a:gd name="connsiteX56" fmla="*/ 1134077 w 7806781"/>
                <a:gd name="connsiteY56" fmla="*/ 183705 h 1104014"/>
                <a:gd name="connsiteX57" fmla="*/ 1210891 w 7806781"/>
                <a:gd name="connsiteY57" fmla="*/ 183705 h 1104014"/>
                <a:gd name="connsiteX58" fmla="*/ 1210891 w 7806781"/>
                <a:gd name="connsiteY58" fmla="*/ 186763 h 1104014"/>
                <a:gd name="connsiteX59" fmla="*/ 1231162 w 7806781"/>
                <a:gd name="connsiteY59" fmla="*/ 186763 h 1104014"/>
                <a:gd name="connsiteX60" fmla="*/ 1231162 w 7806781"/>
                <a:gd name="connsiteY60" fmla="*/ 190330 h 1104014"/>
                <a:gd name="connsiteX61" fmla="*/ 1262101 w 7806781"/>
                <a:gd name="connsiteY61" fmla="*/ 190330 h 1104014"/>
                <a:gd name="connsiteX62" fmla="*/ 1262101 w 7806781"/>
                <a:gd name="connsiteY62" fmla="*/ 210204 h 1104014"/>
                <a:gd name="connsiteX63" fmla="*/ 1301041 w 7806781"/>
                <a:gd name="connsiteY63" fmla="*/ 210204 h 1104014"/>
                <a:gd name="connsiteX64" fmla="*/ 1306376 w 7806781"/>
                <a:gd name="connsiteY64" fmla="*/ 210204 h 1104014"/>
                <a:gd name="connsiteX65" fmla="*/ 1306376 w 7806781"/>
                <a:gd name="connsiteY65" fmla="*/ 215299 h 1104014"/>
                <a:gd name="connsiteX66" fmla="*/ 1312777 w 7806781"/>
                <a:gd name="connsiteY66" fmla="*/ 215299 h 1104014"/>
                <a:gd name="connsiteX67" fmla="*/ 1312777 w 7806781"/>
                <a:gd name="connsiteY67" fmla="*/ 238486 h 1104014"/>
                <a:gd name="connsiteX68" fmla="*/ 1320245 w 7806781"/>
                <a:gd name="connsiteY68" fmla="*/ 238486 h 1104014"/>
                <a:gd name="connsiteX69" fmla="*/ 1320245 w 7806781"/>
                <a:gd name="connsiteY69" fmla="*/ 256576 h 1104014"/>
                <a:gd name="connsiteX70" fmla="*/ 1330380 w 7806781"/>
                <a:gd name="connsiteY70" fmla="*/ 256576 h 1104014"/>
                <a:gd name="connsiteX71" fmla="*/ 1330380 w 7806781"/>
                <a:gd name="connsiteY71" fmla="*/ 267277 h 1104014"/>
                <a:gd name="connsiteX72" fmla="*/ 1337315 w 7806781"/>
                <a:gd name="connsiteY72" fmla="*/ 267277 h 1104014"/>
                <a:gd name="connsiteX73" fmla="*/ 1337315 w 7806781"/>
                <a:gd name="connsiteY73" fmla="*/ 277978 h 1104014"/>
                <a:gd name="connsiteX74" fmla="*/ 1347983 w 7806781"/>
                <a:gd name="connsiteY74" fmla="*/ 277978 h 1104014"/>
                <a:gd name="connsiteX75" fmla="*/ 1347983 w 7806781"/>
                <a:gd name="connsiteY75" fmla="*/ 310082 h 1104014"/>
                <a:gd name="connsiteX76" fmla="*/ 1355451 w 7806781"/>
                <a:gd name="connsiteY76" fmla="*/ 310082 h 1104014"/>
                <a:gd name="connsiteX77" fmla="*/ 1355451 w 7806781"/>
                <a:gd name="connsiteY77" fmla="*/ 313904 h 1104014"/>
                <a:gd name="connsiteX78" fmla="*/ 1368787 w 7806781"/>
                <a:gd name="connsiteY78" fmla="*/ 313904 h 1104014"/>
                <a:gd name="connsiteX79" fmla="*/ 1368787 w 7806781"/>
                <a:gd name="connsiteY79" fmla="*/ 328172 h 1104014"/>
                <a:gd name="connsiteX80" fmla="*/ 1381590 w 7806781"/>
                <a:gd name="connsiteY80" fmla="*/ 328172 h 1104014"/>
                <a:gd name="connsiteX81" fmla="*/ 1381590 w 7806781"/>
                <a:gd name="connsiteY81" fmla="*/ 339129 h 1104014"/>
                <a:gd name="connsiteX82" fmla="*/ 1398659 w 7806781"/>
                <a:gd name="connsiteY82" fmla="*/ 339129 h 1104014"/>
                <a:gd name="connsiteX83" fmla="*/ 1398659 w 7806781"/>
                <a:gd name="connsiteY83" fmla="*/ 353142 h 1104014"/>
                <a:gd name="connsiteX84" fmla="*/ 1410928 w 7806781"/>
                <a:gd name="connsiteY84" fmla="*/ 353142 h 1104014"/>
                <a:gd name="connsiteX85" fmla="*/ 1410928 w 7806781"/>
                <a:gd name="connsiteY85" fmla="*/ 380914 h 1104014"/>
                <a:gd name="connsiteX86" fmla="*/ 1425864 w 7806781"/>
                <a:gd name="connsiteY86" fmla="*/ 380914 h 1104014"/>
                <a:gd name="connsiteX87" fmla="*/ 1425864 w 7806781"/>
                <a:gd name="connsiteY87" fmla="*/ 402317 h 1104014"/>
                <a:gd name="connsiteX88" fmla="*/ 1440267 w 7806781"/>
                <a:gd name="connsiteY88" fmla="*/ 402317 h 1104014"/>
                <a:gd name="connsiteX89" fmla="*/ 1440267 w 7806781"/>
                <a:gd name="connsiteY89" fmla="*/ 411999 h 1104014"/>
                <a:gd name="connsiteX90" fmla="*/ 1446135 w 7806781"/>
                <a:gd name="connsiteY90" fmla="*/ 411999 h 1104014"/>
                <a:gd name="connsiteX91" fmla="*/ 1446135 w 7806781"/>
                <a:gd name="connsiteY91" fmla="*/ 415057 h 1104014"/>
                <a:gd name="connsiteX92" fmla="*/ 1472273 w 7806781"/>
                <a:gd name="connsiteY92" fmla="*/ 415057 h 1104014"/>
                <a:gd name="connsiteX93" fmla="*/ 1472273 w 7806781"/>
                <a:gd name="connsiteY93" fmla="*/ 427287 h 1104014"/>
                <a:gd name="connsiteX94" fmla="*/ 1496811 w 7806781"/>
                <a:gd name="connsiteY94" fmla="*/ 427287 h 1104014"/>
                <a:gd name="connsiteX95" fmla="*/ 1496811 w 7806781"/>
                <a:gd name="connsiteY95" fmla="*/ 432383 h 1104014"/>
                <a:gd name="connsiteX96" fmla="*/ 1576826 w 7806781"/>
                <a:gd name="connsiteY96" fmla="*/ 432383 h 1104014"/>
                <a:gd name="connsiteX97" fmla="*/ 1576826 w 7806781"/>
                <a:gd name="connsiteY97" fmla="*/ 437988 h 1104014"/>
                <a:gd name="connsiteX98" fmla="*/ 1742723 w 7806781"/>
                <a:gd name="connsiteY98" fmla="*/ 437988 h 1104014"/>
                <a:gd name="connsiteX99" fmla="*/ 1742723 w 7806781"/>
                <a:gd name="connsiteY99" fmla="*/ 447160 h 1104014"/>
                <a:gd name="connsiteX100" fmla="*/ 1746991 w 7806781"/>
                <a:gd name="connsiteY100" fmla="*/ 447160 h 1104014"/>
                <a:gd name="connsiteX101" fmla="*/ 1746991 w 7806781"/>
                <a:gd name="connsiteY101" fmla="*/ 450982 h 1104014"/>
                <a:gd name="connsiteX102" fmla="*/ 1753392 w 7806781"/>
                <a:gd name="connsiteY102" fmla="*/ 450982 h 1104014"/>
                <a:gd name="connsiteX103" fmla="*/ 1753392 w 7806781"/>
                <a:gd name="connsiteY103" fmla="*/ 453275 h 1104014"/>
                <a:gd name="connsiteX104" fmla="*/ 1892618 w 7806781"/>
                <a:gd name="connsiteY104" fmla="*/ 453275 h 1104014"/>
                <a:gd name="connsiteX105" fmla="*/ 1892618 w 7806781"/>
                <a:gd name="connsiteY105" fmla="*/ 457607 h 1104014"/>
                <a:gd name="connsiteX106" fmla="*/ 1908087 w 7806781"/>
                <a:gd name="connsiteY106" fmla="*/ 457607 h 1104014"/>
                <a:gd name="connsiteX107" fmla="*/ 1908087 w 7806781"/>
                <a:gd name="connsiteY107" fmla="*/ 468053 h 1104014"/>
                <a:gd name="connsiteX108" fmla="*/ 1916089 w 7806781"/>
                <a:gd name="connsiteY108" fmla="*/ 468053 h 1104014"/>
                <a:gd name="connsiteX109" fmla="*/ 1916089 w 7806781"/>
                <a:gd name="connsiteY109" fmla="*/ 473404 h 1104014"/>
                <a:gd name="connsiteX110" fmla="*/ 1933158 w 7806781"/>
                <a:gd name="connsiteY110" fmla="*/ 473404 h 1104014"/>
                <a:gd name="connsiteX111" fmla="*/ 1933158 w 7806781"/>
                <a:gd name="connsiteY111" fmla="*/ 478500 h 1104014"/>
                <a:gd name="connsiteX112" fmla="*/ 1938493 w 7806781"/>
                <a:gd name="connsiteY112" fmla="*/ 478500 h 1104014"/>
                <a:gd name="connsiteX113" fmla="*/ 1938493 w 7806781"/>
                <a:gd name="connsiteY113" fmla="*/ 489711 h 1104014"/>
                <a:gd name="connsiteX114" fmla="*/ 1988635 w 7806781"/>
                <a:gd name="connsiteY114" fmla="*/ 489711 h 1104014"/>
                <a:gd name="connsiteX115" fmla="*/ 1988635 w 7806781"/>
                <a:gd name="connsiteY115" fmla="*/ 494552 h 1104014"/>
                <a:gd name="connsiteX116" fmla="*/ 2014240 w 7806781"/>
                <a:gd name="connsiteY116" fmla="*/ 494552 h 1104014"/>
                <a:gd name="connsiteX117" fmla="*/ 2014240 w 7806781"/>
                <a:gd name="connsiteY117" fmla="*/ 499902 h 1104014"/>
                <a:gd name="connsiteX118" fmla="*/ 2018508 w 7806781"/>
                <a:gd name="connsiteY118" fmla="*/ 499902 h 1104014"/>
                <a:gd name="connsiteX119" fmla="*/ 2018508 w 7806781"/>
                <a:gd name="connsiteY119" fmla="*/ 510349 h 1104014"/>
                <a:gd name="connsiteX120" fmla="*/ 2043579 w 7806781"/>
                <a:gd name="connsiteY120" fmla="*/ 510349 h 1104014"/>
                <a:gd name="connsiteX121" fmla="*/ 2043579 w 7806781"/>
                <a:gd name="connsiteY121" fmla="*/ 514426 h 1104014"/>
                <a:gd name="connsiteX122" fmla="*/ 2051047 w 7806781"/>
                <a:gd name="connsiteY122" fmla="*/ 514426 h 1104014"/>
                <a:gd name="connsiteX123" fmla="*/ 2051047 w 7806781"/>
                <a:gd name="connsiteY123" fmla="*/ 525382 h 1104014"/>
                <a:gd name="connsiteX124" fmla="*/ 2121994 w 7806781"/>
                <a:gd name="connsiteY124" fmla="*/ 525382 h 1104014"/>
                <a:gd name="connsiteX125" fmla="*/ 2121994 w 7806781"/>
                <a:gd name="connsiteY125" fmla="*/ 530478 h 1104014"/>
                <a:gd name="connsiteX126" fmla="*/ 2414848 w 7806781"/>
                <a:gd name="connsiteY126" fmla="*/ 530478 h 1104014"/>
                <a:gd name="connsiteX127" fmla="*/ 2414848 w 7806781"/>
                <a:gd name="connsiteY127" fmla="*/ 540160 h 1104014"/>
                <a:gd name="connsiteX128" fmla="*/ 2422849 w 7806781"/>
                <a:gd name="connsiteY128" fmla="*/ 540160 h 1104014"/>
                <a:gd name="connsiteX129" fmla="*/ 2422849 w 7806781"/>
                <a:gd name="connsiteY129" fmla="*/ 545510 h 1104014"/>
                <a:gd name="connsiteX130" fmla="*/ 2502864 w 7806781"/>
                <a:gd name="connsiteY130" fmla="*/ 545510 h 1104014"/>
                <a:gd name="connsiteX131" fmla="*/ 2502864 w 7806781"/>
                <a:gd name="connsiteY131" fmla="*/ 550097 h 1104014"/>
                <a:gd name="connsiteX132" fmla="*/ 2517800 w 7806781"/>
                <a:gd name="connsiteY132" fmla="*/ 550097 h 1104014"/>
                <a:gd name="connsiteX133" fmla="*/ 2517800 w 7806781"/>
                <a:gd name="connsiteY133" fmla="*/ 555957 h 1104014"/>
                <a:gd name="connsiteX134" fmla="*/ 2524735 w 7806781"/>
                <a:gd name="connsiteY134" fmla="*/ 555957 h 1104014"/>
                <a:gd name="connsiteX135" fmla="*/ 2524735 w 7806781"/>
                <a:gd name="connsiteY135" fmla="*/ 560288 h 1104014"/>
                <a:gd name="connsiteX136" fmla="*/ 2527936 w 7806781"/>
                <a:gd name="connsiteY136" fmla="*/ 560288 h 1104014"/>
                <a:gd name="connsiteX137" fmla="*/ 2527936 w 7806781"/>
                <a:gd name="connsiteY137" fmla="*/ 566658 h 1104014"/>
                <a:gd name="connsiteX138" fmla="*/ 2532736 w 7806781"/>
                <a:gd name="connsiteY138" fmla="*/ 566658 h 1104014"/>
                <a:gd name="connsiteX139" fmla="*/ 2532736 w 7806781"/>
                <a:gd name="connsiteY139" fmla="*/ 577359 h 1104014"/>
                <a:gd name="connsiteX140" fmla="*/ 2549806 w 7806781"/>
                <a:gd name="connsiteY140" fmla="*/ 577359 h 1104014"/>
                <a:gd name="connsiteX141" fmla="*/ 2549806 w 7806781"/>
                <a:gd name="connsiteY141" fmla="*/ 586022 h 1104014"/>
                <a:gd name="connsiteX142" fmla="*/ 2556207 w 7806781"/>
                <a:gd name="connsiteY142" fmla="*/ 586022 h 1104014"/>
                <a:gd name="connsiteX143" fmla="*/ 2556207 w 7806781"/>
                <a:gd name="connsiteY143" fmla="*/ 596978 h 1104014"/>
                <a:gd name="connsiteX144" fmla="*/ 2564209 w 7806781"/>
                <a:gd name="connsiteY144" fmla="*/ 596978 h 1104014"/>
                <a:gd name="connsiteX145" fmla="*/ 2564209 w 7806781"/>
                <a:gd name="connsiteY145" fmla="*/ 607170 h 1104014"/>
                <a:gd name="connsiteX146" fmla="*/ 2573811 w 7806781"/>
                <a:gd name="connsiteY146" fmla="*/ 607170 h 1104014"/>
                <a:gd name="connsiteX147" fmla="*/ 2573811 w 7806781"/>
                <a:gd name="connsiteY147" fmla="*/ 613030 h 1104014"/>
                <a:gd name="connsiteX148" fmla="*/ 2579679 w 7806781"/>
                <a:gd name="connsiteY148" fmla="*/ 613030 h 1104014"/>
                <a:gd name="connsiteX149" fmla="*/ 2579679 w 7806781"/>
                <a:gd name="connsiteY149" fmla="*/ 617362 h 1104014"/>
                <a:gd name="connsiteX150" fmla="*/ 2586080 w 7806781"/>
                <a:gd name="connsiteY150" fmla="*/ 617362 h 1104014"/>
                <a:gd name="connsiteX151" fmla="*/ 2586080 w 7806781"/>
                <a:gd name="connsiteY151" fmla="*/ 628827 h 1104014"/>
                <a:gd name="connsiteX152" fmla="*/ 2621286 w 7806781"/>
                <a:gd name="connsiteY152" fmla="*/ 628827 h 1104014"/>
                <a:gd name="connsiteX153" fmla="*/ 2621286 w 7806781"/>
                <a:gd name="connsiteY153" fmla="*/ 632904 h 1104014"/>
                <a:gd name="connsiteX154" fmla="*/ 2626087 w 7806781"/>
                <a:gd name="connsiteY154" fmla="*/ 632904 h 1104014"/>
                <a:gd name="connsiteX155" fmla="*/ 2626087 w 7806781"/>
                <a:gd name="connsiteY155" fmla="*/ 636726 h 1104014"/>
                <a:gd name="connsiteX156" fmla="*/ 2630888 w 7806781"/>
                <a:gd name="connsiteY156" fmla="*/ 636726 h 1104014"/>
                <a:gd name="connsiteX157" fmla="*/ 2630888 w 7806781"/>
                <a:gd name="connsiteY157" fmla="*/ 643605 h 1104014"/>
                <a:gd name="connsiteX158" fmla="*/ 2643690 w 7806781"/>
                <a:gd name="connsiteY158" fmla="*/ 643605 h 1104014"/>
                <a:gd name="connsiteX159" fmla="*/ 2643690 w 7806781"/>
                <a:gd name="connsiteY159" fmla="*/ 653033 h 1104014"/>
                <a:gd name="connsiteX160" fmla="*/ 2658626 w 7806781"/>
                <a:gd name="connsiteY160" fmla="*/ 653033 h 1104014"/>
                <a:gd name="connsiteX161" fmla="*/ 2658626 w 7806781"/>
                <a:gd name="connsiteY161" fmla="*/ 663224 h 1104014"/>
                <a:gd name="connsiteX162" fmla="*/ 2684231 w 7806781"/>
                <a:gd name="connsiteY162" fmla="*/ 663224 h 1104014"/>
                <a:gd name="connsiteX163" fmla="*/ 2684231 w 7806781"/>
                <a:gd name="connsiteY163" fmla="*/ 674945 h 1104014"/>
                <a:gd name="connsiteX164" fmla="*/ 2722638 w 7806781"/>
                <a:gd name="connsiteY164" fmla="*/ 674945 h 1104014"/>
                <a:gd name="connsiteX165" fmla="*/ 2722638 w 7806781"/>
                <a:gd name="connsiteY165" fmla="*/ 685136 h 1104014"/>
                <a:gd name="connsiteX166" fmla="*/ 2739175 w 7806781"/>
                <a:gd name="connsiteY166" fmla="*/ 685136 h 1104014"/>
                <a:gd name="connsiteX167" fmla="*/ 2739175 w 7806781"/>
                <a:gd name="connsiteY167" fmla="*/ 689468 h 1104014"/>
                <a:gd name="connsiteX168" fmla="*/ 2810655 w 7806781"/>
                <a:gd name="connsiteY168" fmla="*/ 689468 h 1104014"/>
                <a:gd name="connsiteX169" fmla="*/ 2810655 w 7806781"/>
                <a:gd name="connsiteY169" fmla="*/ 692780 h 1104014"/>
                <a:gd name="connsiteX170" fmla="*/ 2813855 w 7806781"/>
                <a:gd name="connsiteY170" fmla="*/ 692780 h 1104014"/>
                <a:gd name="connsiteX171" fmla="*/ 2813855 w 7806781"/>
                <a:gd name="connsiteY171" fmla="*/ 695838 h 1104014"/>
                <a:gd name="connsiteX172" fmla="*/ 2850129 w 7806781"/>
                <a:gd name="connsiteY172" fmla="*/ 695838 h 1104014"/>
                <a:gd name="connsiteX173" fmla="*/ 2850129 w 7806781"/>
                <a:gd name="connsiteY173" fmla="*/ 705265 h 1104014"/>
                <a:gd name="connsiteX174" fmla="*/ 2881068 w 7806781"/>
                <a:gd name="connsiteY174" fmla="*/ 705265 h 1104014"/>
                <a:gd name="connsiteX175" fmla="*/ 2881068 w 7806781"/>
                <a:gd name="connsiteY175" fmla="*/ 708323 h 1104014"/>
                <a:gd name="connsiteX176" fmla="*/ 2907206 w 7806781"/>
                <a:gd name="connsiteY176" fmla="*/ 708323 h 1104014"/>
                <a:gd name="connsiteX177" fmla="*/ 2907206 w 7806781"/>
                <a:gd name="connsiteY177" fmla="*/ 711380 h 1104014"/>
                <a:gd name="connsiteX178" fmla="*/ 2960549 w 7806781"/>
                <a:gd name="connsiteY178" fmla="*/ 711380 h 1104014"/>
                <a:gd name="connsiteX179" fmla="*/ 2960549 w 7806781"/>
                <a:gd name="connsiteY179" fmla="*/ 716476 h 1104014"/>
                <a:gd name="connsiteX180" fmla="*/ 3356356 w 7806781"/>
                <a:gd name="connsiteY180" fmla="*/ 716476 h 1104014"/>
                <a:gd name="connsiteX181" fmla="*/ 3356356 w 7806781"/>
                <a:gd name="connsiteY181" fmla="*/ 725394 h 1104014"/>
                <a:gd name="connsiteX182" fmla="*/ 3419834 w 7806781"/>
                <a:gd name="connsiteY182" fmla="*/ 725394 h 1104014"/>
                <a:gd name="connsiteX183" fmla="*/ 3419834 w 7806781"/>
                <a:gd name="connsiteY183" fmla="*/ 731509 h 1104014"/>
                <a:gd name="connsiteX184" fmla="*/ 3506784 w 7806781"/>
                <a:gd name="connsiteY184" fmla="*/ 731509 h 1104014"/>
                <a:gd name="connsiteX185" fmla="*/ 3506784 w 7806781"/>
                <a:gd name="connsiteY185" fmla="*/ 741191 h 1104014"/>
                <a:gd name="connsiteX186" fmla="*/ 3601734 w 7806781"/>
                <a:gd name="connsiteY186" fmla="*/ 741191 h 1104014"/>
                <a:gd name="connsiteX187" fmla="*/ 3601734 w 7806781"/>
                <a:gd name="connsiteY187" fmla="*/ 746541 h 1104014"/>
                <a:gd name="connsiteX188" fmla="*/ 3617204 w 7806781"/>
                <a:gd name="connsiteY188" fmla="*/ 746541 h 1104014"/>
                <a:gd name="connsiteX189" fmla="*/ 3617204 w 7806781"/>
                <a:gd name="connsiteY189" fmla="*/ 762593 h 1104014"/>
                <a:gd name="connsiteX190" fmla="*/ 3828977 w 7806781"/>
                <a:gd name="connsiteY190" fmla="*/ 762593 h 1104014"/>
                <a:gd name="connsiteX191" fmla="*/ 3828977 w 7806781"/>
                <a:gd name="connsiteY191" fmla="*/ 766670 h 1104014"/>
                <a:gd name="connsiteX192" fmla="*/ 3854048 w 7806781"/>
                <a:gd name="connsiteY192" fmla="*/ 766670 h 1104014"/>
                <a:gd name="connsiteX193" fmla="*/ 3854048 w 7806781"/>
                <a:gd name="connsiteY193" fmla="*/ 771001 h 1104014"/>
                <a:gd name="connsiteX194" fmla="*/ 3858316 w 7806781"/>
                <a:gd name="connsiteY194" fmla="*/ 771001 h 1104014"/>
                <a:gd name="connsiteX195" fmla="*/ 3858316 w 7806781"/>
                <a:gd name="connsiteY195" fmla="*/ 774314 h 1104014"/>
                <a:gd name="connsiteX196" fmla="*/ 3864183 w 7806781"/>
                <a:gd name="connsiteY196" fmla="*/ 774314 h 1104014"/>
                <a:gd name="connsiteX197" fmla="*/ 3864183 w 7806781"/>
                <a:gd name="connsiteY197" fmla="*/ 790366 h 1104014"/>
                <a:gd name="connsiteX198" fmla="*/ 3872185 w 7806781"/>
                <a:gd name="connsiteY198" fmla="*/ 790366 h 1104014"/>
                <a:gd name="connsiteX199" fmla="*/ 3872185 w 7806781"/>
                <a:gd name="connsiteY199" fmla="*/ 802341 h 1104014"/>
                <a:gd name="connsiteX200" fmla="*/ 3876452 w 7806781"/>
                <a:gd name="connsiteY200" fmla="*/ 802341 h 1104014"/>
                <a:gd name="connsiteX201" fmla="*/ 3876452 w 7806781"/>
                <a:gd name="connsiteY201" fmla="*/ 808201 h 1104014"/>
                <a:gd name="connsiteX202" fmla="*/ 3894056 w 7806781"/>
                <a:gd name="connsiteY202" fmla="*/ 808201 h 1104014"/>
                <a:gd name="connsiteX203" fmla="*/ 3894056 w 7806781"/>
                <a:gd name="connsiteY203" fmla="*/ 818648 h 1104014"/>
                <a:gd name="connsiteX204" fmla="*/ 3933529 w 7806781"/>
                <a:gd name="connsiteY204" fmla="*/ 818648 h 1104014"/>
                <a:gd name="connsiteX205" fmla="*/ 3933529 w 7806781"/>
                <a:gd name="connsiteY205" fmla="*/ 823998 h 1104014"/>
                <a:gd name="connsiteX206" fmla="*/ 3980472 w 7806781"/>
                <a:gd name="connsiteY206" fmla="*/ 823998 h 1104014"/>
                <a:gd name="connsiteX207" fmla="*/ 3980472 w 7806781"/>
                <a:gd name="connsiteY207" fmla="*/ 833171 h 1104014"/>
                <a:gd name="connsiteX208" fmla="*/ 4013011 w 7806781"/>
                <a:gd name="connsiteY208" fmla="*/ 833171 h 1104014"/>
                <a:gd name="connsiteX209" fmla="*/ 4013011 w 7806781"/>
                <a:gd name="connsiteY209" fmla="*/ 845401 h 1104014"/>
                <a:gd name="connsiteX210" fmla="*/ 4070088 w 7806781"/>
                <a:gd name="connsiteY210" fmla="*/ 845401 h 1104014"/>
                <a:gd name="connsiteX211" fmla="*/ 4070088 w 7806781"/>
                <a:gd name="connsiteY211" fmla="*/ 849477 h 1104014"/>
                <a:gd name="connsiteX212" fmla="*/ 4107428 w 7806781"/>
                <a:gd name="connsiteY212" fmla="*/ 849477 h 1104014"/>
                <a:gd name="connsiteX213" fmla="*/ 4107428 w 7806781"/>
                <a:gd name="connsiteY213" fmla="*/ 854828 h 1104014"/>
                <a:gd name="connsiteX214" fmla="*/ 4361342 w 7806781"/>
                <a:gd name="connsiteY214" fmla="*/ 854828 h 1104014"/>
                <a:gd name="connsiteX215" fmla="*/ 4361342 w 7806781"/>
                <a:gd name="connsiteY215" fmla="*/ 860179 h 1104014"/>
                <a:gd name="connsiteX216" fmla="*/ 5116682 w 7806781"/>
                <a:gd name="connsiteY216" fmla="*/ 860179 h 1104014"/>
                <a:gd name="connsiteX217" fmla="*/ 5116682 w 7806781"/>
                <a:gd name="connsiteY217" fmla="*/ 866294 h 1104014"/>
                <a:gd name="connsiteX218" fmla="*/ 5127351 w 7806781"/>
                <a:gd name="connsiteY218" fmla="*/ 866294 h 1104014"/>
                <a:gd name="connsiteX219" fmla="*/ 5127351 w 7806781"/>
                <a:gd name="connsiteY219" fmla="*/ 873173 h 1104014"/>
                <a:gd name="connsiteX220" fmla="*/ 5152956 w 7806781"/>
                <a:gd name="connsiteY220" fmla="*/ 873173 h 1104014"/>
                <a:gd name="connsiteX221" fmla="*/ 5152956 w 7806781"/>
                <a:gd name="connsiteY221" fmla="*/ 877250 h 1104014"/>
                <a:gd name="connsiteX222" fmla="*/ 5157757 w 7806781"/>
                <a:gd name="connsiteY222" fmla="*/ 877250 h 1104014"/>
                <a:gd name="connsiteX223" fmla="*/ 5157757 w 7806781"/>
                <a:gd name="connsiteY223" fmla="*/ 883620 h 1104014"/>
                <a:gd name="connsiteX224" fmla="*/ 5185495 w 7806781"/>
                <a:gd name="connsiteY224" fmla="*/ 883620 h 1104014"/>
                <a:gd name="connsiteX225" fmla="*/ 5185495 w 7806781"/>
                <a:gd name="connsiteY225" fmla="*/ 891009 h 1104014"/>
                <a:gd name="connsiteX226" fmla="*/ 5399935 w 7806781"/>
                <a:gd name="connsiteY226" fmla="*/ 891009 h 1104014"/>
                <a:gd name="connsiteX227" fmla="*/ 5399935 w 7806781"/>
                <a:gd name="connsiteY227" fmla="*/ 906551 h 1104014"/>
                <a:gd name="connsiteX228" fmla="*/ 5888559 w 7806781"/>
                <a:gd name="connsiteY228" fmla="*/ 906551 h 1104014"/>
                <a:gd name="connsiteX229" fmla="*/ 5888559 w 7806781"/>
                <a:gd name="connsiteY229" fmla="*/ 927444 h 1104014"/>
                <a:gd name="connsiteX230" fmla="*/ 6028318 w 7806781"/>
                <a:gd name="connsiteY230" fmla="*/ 927444 h 1104014"/>
                <a:gd name="connsiteX231" fmla="*/ 6028318 w 7806781"/>
                <a:gd name="connsiteY231" fmla="*/ 948846 h 1104014"/>
                <a:gd name="connsiteX232" fmla="*/ 6142473 w 7806781"/>
                <a:gd name="connsiteY232" fmla="*/ 948846 h 1104014"/>
                <a:gd name="connsiteX233" fmla="*/ 6142473 w 7806781"/>
                <a:gd name="connsiteY233" fmla="*/ 963879 h 1104014"/>
                <a:gd name="connsiteX234" fmla="*/ 6164343 w 7806781"/>
                <a:gd name="connsiteY234" fmla="*/ 963879 h 1104014"/>
                <a:gd name="connsiteX235" fmla="*/ 6164343 w 7806781"/>
                <a:gd name="connsiteY235" fmla="*/ 984772 h 1104014"/>
                <a:gd name="connsiteX236" fmla="*/ 6529744 w 7806781"/>
                <a:gd name="connsiteY236" fmla="*/ 984772 h 1104014"/>
                <a:gd name="connsiteX237" fmla="*/ 6529744 w 7806781"/>
                <a:gd name="connsiteY237" fmla="*/ 1038788 h 1104014"/>
                <a:gd name="connsiteX238" fmla="*/ 6550015 w 7806781"/>
                <a:gd name="connsiteY238" fmla="*/ 1038788 h 1104014"/>
                <a:gd name="connsiteX239" fmla="*/ 6550015 w 7806781"/>
                <a:gd name="connsiteY239" fmla="*/ 1045668 h 1104014"/>
                <a:gd name="connsiteX240" fmla="*/ 6560683 w 7806781"/>
                <a:gd name="connsiteY240" fmla="*/ 1045668 h 1104014"/>
                <a:gd name="connsiteX241" fmla="*/ 6560683 w 7806781"/>
                <a:gd name="connsiteY241" fmla="*/ 1104015 h 1104014"/>
                <a:gd name="connsiteX242" fmla="*/ 7806781 w 7806781"/>
                <a:gd name="connsiteY242" fmla="*/ 1104015 h 110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7806781" h="1104014">
                  <a:moveTo>
                    <a:pt x="0" y="0"/>
                  </a:moveTo>
                  <a:lnTo>
                    <a:pt x="112021" y="0"/>
                  </a:lnTo>
                  <a:lnTo>
                    <a:pt x="112021" y="9173"/>
                  </a:lnTo>
                  <a:lnTo>
                    <a:pt x="262449" y="9173"/>
                  </a:lnTo>
                  <a:lnTo>
                    <a:pt x="262449" y="15033"/>
                  </a:lnTo>
                  <a:lnTo>
                    <a:pt x="367001" y="15033"/>
                  </a:lnTo>
                  <a:lnTo>
                    <a:pt x="367001" y="20129"/>
                  </a:lnTo>
                  <a:lnTo>
                    <a:pt x="405942" y="20129"/>
                  </a:lnTo>
                  <a:lnTo>
                    <a:pt x="405942" y="25224"/>
                  </a:lnTo>
                  <a:lnTo>
                    <a:pt x="421945" y="25224"/>
                  </a:lnTo>
                  <a:lnTo>
                    <a:pt x="421945" y="35926"/>
                  </a:lnTo>
                  <a:lnTo>
                    <a:pt x="460352" y="35926"/>
                  </a:lnTo>
                  <a:lnTo>
                    <a:pt x="460352" y="41276"/>
                  </a:lnTo>
                  <a:lnTo>
                    <a:pt x="468354" y="41276"/>
                  </a:lnTo>
                  <a:lnTo>
                    <a:pt x="468354" y="55800"/>
                  </a:lnTo>
                  <a:lnTo>
                    <a:pt x="516362" y="55800"/>
                  </a:lnTo>
                  <a:lnTo>
                    <a:pt x="516362" y="61405"/>
                  </a:lnTo>
                  <a:lnTo>
                    <a:pt x="560104" y="61405"/>
                  </a:lnTo>
                  <a:lnTo>
                    <a:pt x="560104" y="65736"/>
                  </a:lnTo>
                  <a:lnTo>
                    <a:pt x="570773" y="65736"/>
                  </a:lnTo>
                  <a:lnTo>
                    <a:pt x="570773" y="76947"/>
                  </a:lnTo>
                  <a:lnTo>
                    <a:pt x="579307" y="76947"/>
                  </a:lnTo>
                  <a:lnTo>
                    <a:pt x="579307" y="89942"/>
                  </a:lnTo>
                  <a:lnTo>
                    <a:pt x="595844" y="89942"/>
                  </a:lnTo>
                  <a:lnTo>
                    <a:pt x="595844" y="96566"/>
                  </a:lnTo>
                  <a:lnTo>
                    <a:pt x="737203" y="96566"/>
                  </a:lnTo>
                  <a:lnTo>
                    <a:pt x="737203" y="102426"/>
                  </a:lnTo>
                  <a:lnTo>
                    <a:pt x="745738" y="102426"/>
                  </a:lnTo>
                  <a:lnTo>
                    <a:pt x="745738" y="107013"/>
                  </a:lnTo>
                  <a:lnTo>
                    <a:pt x="762275" y="107013"/>
                  </a:lnTo>
                  <a:lnTo>
                    <a:pt x="762275" y="112873"/>
                  </a:lnTo>
                  <a:lnTo>
                    <a:pt x="784679" y="112873"/>
                  </a:lnTo>
                  <a:lnTo>
                    <a:pt x="784679" y="122555"/>
                  </a:lnTo>
                  <a:lnTo>
                    <a:pt x="814551" y="122555"/>
                  </a:lnTo>
                  <a:lnTo>
                    <a:pt x="814551" y="126887"/>
                  </a:lnTo>
                  <a:lnTo>
                    <a:pt x="819352" y="126887"/>
                  </a:lnTo>
                  <a:lnTo>
                    <a:pt x="819352" y="128925"/>
                  </a:lnTo>
                  <a:lnTo>
                    <a:pt x="910035" y="128925"/>
                  </a:lnTo>
                  <a:lnTo>
                    <a:pt x="910035" y="133002"/>
                  </a:lnTo>
                  <a:lnTo>
                    <a:pt x="926572" y="133002"/>
                  </a:lnTo>
                  <a:lnTo>
                    <a:pt x="926572" y="143703"/>
                  </a:lnTo>
                  <a:lnTo>
                    <a:pt x="1029524" y="143703"/>
                  </a:lnTo>
                  <a:lnTo>
                    <a:pt x="1029524" y="147015"/>
                  </a:lnTo>
                  <a:lnTo>
                    <a:pt x="1033258" y="147015"/>
                  </a:lnTo>
                  <a:lnTo>
                    <a:pt x="1033258" y="149563"/>
                  </a:lnTo>
                  <a:lnTo>
                    <a:pt x="1078067" y="149563"/>
                  </a:lnTo>
                  <a:lnTo>
                    <a:pt x="1078067" y="153895"/>
                  </a:lnTo>
                  <a:lnTo>
                    <a:pt x="1082334" y="153895"/>
                  </a:lnTo>
                  <a:lnTo>
                    <a:pt x="1082334" y="161538"/>
                  </a:lnTo>
                  <a:lnTo>
                    <a:pt x="1085001" y="161538"/>
                  </a:lnTo>
                  <a:lnTo>
                    <a:pt x="1085001" y="171730"/>
                  </a:lnTo>
                  <a:lnTo>
                    <a:pt x="1125542" y="171730"/>
                  </a:lnTo>
                  <a:lnTo>
                    <a:pt x="1125542" y="175552"/>
                  </a:lnTo>
                  <a:lnTo>
                    <a:pt x="1129276" y="175552"/>
                  </a:lnTo>
                  <a:lnTo>
                    <a:pt x="1129276" y="180648"/>
                  </a:lnTo>
                  <a:lnTo>
                    <a:pt x="1134077" y="180648"/>
                  </a:lnTo>
                  <a:lnTo>
                    <a:pt x="1134077" y="183705"/>
                  </a:lnTo>
                  <a:lnTo>
                    <a:pt x="1210891" y="183705"/>
                  </a:lnTo>
                  <a:lnTo>
                    <a:pt x="1210891" y="186763"/>
                  </a:lnTo>
                  <a:lnTo>
                    <a:pt x="1231162" y="186763"/>
                  </a:lnTo>
                  <a:lnTo>
                    <a:pt x="1231162" y="190330"/>
                  </a:lnTo>
                  <a:lnTo>
                    <a:pt x="1262101" y="190330"/>
                  </a:lnTo>
                  <a:lnTo>
                    <a:pt x="1262101" y="210204"/>
                  </a:lnTo>
                  <a:lnTo>
                    <a:pt x="1301041" y="210204"/>
                  </a:lnTo>
                  <a:lnTo>
                    <a:pt x="1306376" y="210204"/>
                  </a:lnTo>
                  <a:lnTo>
                    <a:pt x="1306376" y="215299"/>
                  </a:lnTo>
                  <a:lnTo>
                    <a:pt x="1312777" y="215299"/>
                  </a:lnTo>
                  <a:lnTo>
                    <a:pt x="1312777" y="238486"/>
                  </a:lnTo>
                  <a:lnTo>
                    <a:pt x="1320245" y="238486"/>
                  </a:lnTo>
                  <a:lnTo>
                    <a:pt x="1320245" y="256576"/>
                  </a:lnTo>
                  <a:lnTo>
                    <a:pt x="1330380" y="256576"/>
                  </a:lnTo>
                  <a:lnTo>
                    <a:pt x="1330380" y="267277"/>
                  </a:lnTo>
                  <a:lnTo>
                    <a:pt x="1337315" y="267277"/>
                  </a:lnTo>
                  <a:lnTo>
                    <a:pt x="1337315" y="277978"/>
                  </a:lnTo>
                  <a:lnTo>
                    <a:pt x="1347983" y="277978"/>
                  </a:lnTo>
                  <a:lnTo>
                    <a:pt x="1347983" y="310082"/>
                  </a:lnTo>
                  <a:lnTo>
                    <a:pt x="1355451" y="310082"/>
                  </a:lnTo>
                  <a:lnTo>
                    <a:pt x="1355451" y="313904"/>
                  </a:lnTo>
                  <a:lnTo>
                    <a:pt x="1368787" y="313904"/>
                  </a:lnTo>
                  <a:lnTo>
                    <a:pt x="1368787" y="328172"/>
                  </a:lnTo>
                  <a:lnTo>
                    <a:pt x="1381590" y="328172"/>
                  </a:lnTo>
                  <a:lnTo>
                    <a:pt x="1381590" y="339129"/>
                  </a:lnTo>
                  <a:lnTo>
                    <a:pt x="1398659" y="339129"/>
                  </a:lnTo>
                  <a:lnTo>
                    <a:pt x="1398659" y="353142"/>
                  </a:lnTo>
                  <a:lnTo>
                    <a:pt x="1410928" y="353142"/>
                  </a:lnTo>
                  <a:lnTo>
                    <a:pt x="1410928" y="380914"/>
                  </a:lnTo>
                  <a:lnTo>
                    <a:pt x="1425864" y="380914"/>
                  </a:lnTo>
                  <a:lnTo>
                    <a:pt x="1425864" y="402317"/>
                  </a:lnTo>
                  <a:lnTo>
                    <a:pt x="1440267" y="402317"/>
                  </a:lnTo>
                  <a:lnTo>
                    <a:pt x="1440267" y="411999"/>
                  </a:lnTo>
                  <a:lnTo>
                    <a:pt x="1446135" y="411999"/>
                  </a:lnTo>
                  <a:lnTo>
                    <a:pt x="1446135" y="415057"/>
                  </a:lnTo>
                  <a:lnTo>
                    <a:pt x="1472273" y="415057"/>
                  </a:lnTo>
                  <a:lnTo>
                    <a:pt x="1472273" y="427287"/>
                  </a:lnTo>
                  <a:lnTo>
                    <a:pt x="1496811" y="427287"/>
                  </a:lnTo>
                  <a:lnTo>
                    <a:pt x="1496811" y="432383"/>
                  </a:lnTo>
                  <a:lnTo>
                    <a:pt x="1576826" y="432383"/>
                  </a:lnTo>
                  <a:lnTo>
                    <a:pt x="1576826" y="437988"/>
                  </a:lnTo>
                  <a:lnTo>
                    <a:pt x="1742723" y="437988"/>
                  </a:lnTo>
                  <a:lnTo>
                    <a:pt x="1742723" y="447160"/>
                  </a:lnTo>
                  <a:lnTo>
                    <a:pt x="1746991" y="447160"/>
                  </a:lnTo>
                  <a:lnTo>
                    <a:pt x="1746991" y="450982"/>
                  </a:lnTo>
                  <a:lnTo>
                    <a:pt x="1753392" y="450982"/>
                  </a:lnTo>
                  <a:lnTo>
                    <a:pt x="1753392" y="453275"/>
                  </a:lnTo>
                  <a:lnTo>
                    <a:pt x="1892618" y="453275"/>
                  </a:lnTo>
                  <a:lnTo>
                    <a:pt x="1892618" y="457607"/>
                  </a:lnTo>
                  <a:lnTo>
                    <a:pt x="1908087" y="457607"/>
                  </a:lnTo>
                  <a:lnTo>
                    <a:pt x="1908087" y="468053"/>
                  </a:lnTo>
                  <a:lnTo>
                    <a:pt x="1916089" y="468053"/>
                  </a:lnTo>
                  <a:lnTo>
                    <a:pt x="1916089" y="473404"/>
                  </a:lnTo>
                  <a:lnTo>
                    <a:pt x="1933158" y="473404"/>
                  </a:lnTo>
                  <a:lnTo>
                    <a:pt x="1933158" y="478500"/>
                  </a:lnTo>
                  <a:lnTo>
                    <a:pt x="1938493" y="478500"/>
                  </a:lnTo>
                  <a:lnTo>
                    <a:pt x="1938493" y="489711"/>
                  </a:lnTo>
                  <a:lnTo>
                    <a:pt x="1988635" y="489711"/>
                  </a:lnTo>
                  <a:lnTo>
                    <a:pt x="1988635" y="494552"/>
                  </a:lnTo>
                  <a:lnTo>
                    <a:pt x="2014240" y="494552"/>
                  </a:lnTo>
                  <a:lnTo>
                    <a:pt x="2014240" y="499902"/>
                  </a:lnTo>
                  <a:lnTo>
                    <a:pt x="2018508" y="499902"/>
                  </a:lnTo>
                  <a:lnTo>
                    <a:pt x="2018508" y="510349"/>
                  </a:lnTo>
                  <a:lnTo>
                    <a:pt x="2043579" y="510349"/>
                  </a:lnTo>
                  <a:lnTo>
                    <a:pt x="2043579" y="514426"/>
                  </a:lnTo>
                  <a:lnTo>
                    <a:pt x="2051047" y="514426"/>
                  </a:lnTo>
                  <a:lnTo>
                    <a:pt x="2051047" y="525382"/>
                  </a:lnTo>
                  <a:lnTo>
                    <a:pt x="2121994" y="525382"/>
                  </a:lnTo>
                  <a:lnTo>
                    <a:pt x="2121994" y="530478"/>
                  </a:lnTo>
                  <a:lnTo>
                    <a:pt x="2414848" y="530478"/>
                  </a:lnTo>
                  <a:lnTo>
                    <a:pt x="2414848" y="540160"/>
                  </a:lnTo>
                  <a:lnTo>
                    <a:pt x="2422849" y="540160"/>
                  </a:lnTo>
                  <a:lnTo>
                    <a:pt x="2422849" y="545510"/>
                  </a:lnTo>
                  <a:lnTo>
                    <a:pt x="2502864" y="545510"/>
                  </a:lnTo>
                  <a:lnTo>
                    <a:pt x="2502864" y="550097"/>
                  </a:lnTo>
                  <a:lnTo>
                    <a:pt x="2517800" y="550097"/>
                  </a:lnTo>
                  <a:lnTo>
                    <a:pt x="2517800" y="555957"/>
                  </a:lnTo>
                  <a:lnTo>
                    <a:pt x="2524735" y="555957"/>
                  </a:lnTo>
                  <a:lnTo>
                    <a:pt x="2524735" y="560288"/>
                  </a:lnTo>
                  <a:lnTo>
                    <a:pt x="2527936" y="560288"/>
                  </a:lnTo>
                  <a:lnTo>
                    <a:pt x="2527936" y="566658"/>
                  </a:lnTo>
                  <a:lnTo>
                    <a:pt x="2532736" y="566658"/>
                  </a:lnTo>
                  <a:lnTo>
                    <a:pt x="2532736" y="577359"/>
                  </a:lnTo>
                  <a:lnTo>
                    <a:pt x="2549806" y="577359"/>
                  </a:lnTo>
                  <a:lnTo>
                    <a:pt x="2549806" y="586022"/>
                  </a:lnTo>
                  <a:lnTo>
                    <a:pt x="2556207" y="586022"/>
                  </a:lnTo>
                  <a:lnTo>
                    <a:pt x="2556207" y="596978"/>
                  </a:lnTo>
                  <a:lnTo>
                    <a:pt x="2564209" y="596978"/>
                  </a:lnTo>
                  <a:lnTo>
                    <a:pt x="2564209" y="607170"/>
                  </a:lnTo>
                  <a:lnTo>
                    <a:pt x="2573811" y="607170"/>
                  </a:lnTo>
                  <a:lnTo>
                    <a:pt x="2573811" y="613030"/>
                  </a:lnTo>
                  <a:lnTo>
                    <a:pt x="2579679" y="613030"/>
                  </a:lnTo>
                  <a:lnTo>
                    <a:pt x="2579679" y="617362"/>
                  </a:lnTo>
                  <a:lnTo>
                    <a:pt x="2586080" y="617362"/>
                  </a:lnTo>
                  <a:lnTo>
                    <a:pt x="2586080" y="628827"/>
                  </a:lnTo>
                  <a:lnTo>
                    <a:pt x="2621286" y="628827"/>
                  </a:lnTo>
                  <a:lnTo>
                    <a:pt x="2621286" y="632904"/>
                  </a:lnTo>
                  <a:lnTo>
                    <a:pt x="2626087" y="632904"/>
                  </a:lnTo>
                  <a:lnTo>
                    <a:pt x="2626087" y="636726"/>
                  </a:lnTo>
                  <a:lnTo>
                    <a:pt x="2630888" y="636726"/>
                  </a:lnTo>
                  <a:lnTo>
                    <a:pt x="2630888" y="643605"/>
                  </a:lnTo>
                  <a:lnTo>
                    <a:pt x="2643690" y="643605"/>
                  </a:lnTo>
                  <a:lnTo>
                    <a:pt x="2643690" y="653033"/>
                  </a:lnTo>
                  <a:lnTo>
                    <a:pt x="2658626" y="653033"/>
                  </a:lnTo>
                  <a:lnTo>
                    <a:pt x="2658626" y="663224"/>
                  </a:lnTo>
                  <a:lnTo>
                    <a:pt x="2684231" y="663224"/>
                  </a:lnTo>
                  <a:lnTo>
                    <a:pt x="2684231" y="674945"/>
                  </a:lnTo>
                  <a:lnTo>
                    <a:pt x="2722638" y="674945"/>
                  </a:lnTo>
                  <a:lnTo>
                    <a:pt x="2722638" y="685136"/>
                  </a:lnTo>
                  <a:lnTo>
                    <a:pt x="2739175" y="685136"/>
                  </a:lnTo>
                  <a:lnTo>
                    <a:pt x="2739175" y="689468"/>
                  </a:lnTo>
                  <a:lnTo>
                    <a:pt x="2810655" y="689468"/>
                  </a:lnTo>
                  <a:lnTo>
                    <a:pt x="2810655" y="692780"/>
                  </a:lnTo>
                  <a:lnTo>
                    <a:pt x="2813855" y="692780"/>
                  </a:lnTo>
                  <a:lnTo>
                    <a:pt x="2813855" y="695838"/>
                  </a:lnTo>
                  <a:lnTo>
                    <a:pt x="2850129" y="695838"/>
                  </a:lnTo>
                  <a:lnTo>
                    <a:pt x="2850129" y="705265"/>
                  </a:lnTo>
                  <a:lnTo>
                    <a:pt x="2881068" y="705265"/>
                  </a:lnTo>
                  <a:lnTo>
                    <a:pt x="2881068" y="708323"/>
                  </a:lnTo>
                  <a:lnTo>
                    <a:pt x="2907206" y="708323"/>
                  </a:lnTo>
                  <a:lnTo>
                    <a:pt x="2907206" y="711380"/>
                  </a:lnTo>
                  <a:lnTo>
                    <a:pt x="2960549" y="711380"/>
                  </a:lnTo>
                  <a:lnTo>
                    <a:pt x="2960549" y="716476"/>
                  </a:lnTo>
                  <a:lnTo>
                    <a:pt x="3356356" y="716476"/>
                  </a:lnTo>
                  <a:lnTo>
                    <a:pt x="3356356" y="725394"/>
                  </a:lnTo>
                  <a:lnTo>
                    <a:pt x="3419834" y="725394"/>
                  </a:lnTo>
                  <a:lnTo>
                    <a:pt x="3419834" y="731509"/>
                  </a:lnTo>
                  <a:lnTo>
                    <a:pt x="3506784" y="731509"/>
                  </a:lnTo>
                  <a:lnTo>
                    <a:pt x="3506784" y="741191"/>
                  </a:lnTo>
                  <a:lnTo>
                    <a:pt x="3601734" y="741191"/>
                  </a:lnTo>
                  <a:lnTo>
                    <a:pt x="3601734" y="746541"/>
                  </a:lnTo>
                  <a:lnTo>
                    <a:pt x="3617204" y="746541"/>
                  </a:lnTo>
                  <a:lnTo>
                    <a:pt x="3617204" y="762593"/>
                  </a:lnTo>
                  <a:lnTo>
                    <a:pt x="3828977" y="762593"/>
                  </a:lnTo>
                  <a:lnTo>
                    <a:pt x="3828977" y="766670"/>
                  </a:lnTo>
                  <a:lnTo>
                    <a:pt x="3854048" y="766670"/>
                  </a:lnTo>
                  <a:lnTo>
                    <a:pt x="3854048" y="771001"/>
                  </a:lnTo>
                  <a:lnTo>
                    <a:pt x="3858316" y="771001"/>
                  </a:lnTo>
                  <a:lnTo>
                    <a:pt x="3858316" y="774314"/>
                  </a:lnTo>
                  <a:lnTo>
                    <a:pt x="3864183" y="774314"/>
                  </a:lnTo>
                  <a:lnTo>
                    <a:pt x="3864183" y="790366"/>
                  </a:lnTo>
                  <a:lnTo>
                    <a:pt x="3872185" y="790366"/>
                  </a:lnTo>
                  <a:lnTo>
                    <a:pt x="3872185" y="802341"/>
                  </a:lnTo>
                  <a:lnTo>
                    <a:pt x="3876452" y="802341"/>
                  </a:lnTo>
                  <a:lnTo>
                    <a:pt x="3876452" y="808201"/>
                  </a:lnTo>
                  <a:lnTo>
                    <a:pt x="3894056" y="808201"/>
                  </a:lnTo>
                  <a:lnTo>
                    <a:pt x="3894056" y="818648"/>
                  </a:lnTo>
                  <a:lnTo>
                    <a:pt x="3933529" y="818648"/>
                  </a:lnTo>
                  <a:lnTo>
                    <a:pt x="3933529" y="823998"/>
                  </a:lnTo>
                  <a:lnTo>
                    <a:pt x="3980472" y="823998"/>
                  </a:lnTo>
                  <a:lnTo>
                    <a:pt x="3980472" y="833171"/>
                  </a:lnTo>
                  <a:lnTo>
                    <a:pt x="4013011" y="833171"/>
                  </a:lnTo>
                  <a:lnTo>
                    <a:pt x="4013011" y="845401"/>
                  </a:lnTo>
                  <a:lnTo>
                    <a:pt x="4070088" y="845401"/>
                  </a:lnTo>
                  <a:lnTo>
                    <a:pt x="4070088" y="849477"/>
                  </a:lnTo>
                  <a:lnTo>
                    <a:pt x="4107428" y="849477"/>
                  </a:lnTo>
                  <a:lnTo>
                    <a:pt x="4107428" y="854828"/>
                  </a:lnTo>
                  <a:lnTo>
                    <a:pt x="4361342" y="854828"/>
                  </a:lnTo>
                  <a:lnTo>
                    <a:pt x="4361342" y="860179"/>
                  </a:lnTo>
                  <a:lnTo>
                    <a:pt x="5116682" y="860179"/>
                  </a:lnTo>
                  <a:lnTo>
                    <a:pt x="5116682" y="866294"/>
                  </a:lnTo>
                  <a:lnTo>
                    <a:pt x="5127351" y="866294"/>
                  </a:lnTo>
                  <a:lnTo>
                    <a:pt x="5127351" y="873173"/>
                  </a:lnTo>
                  <a:lnTo>
                    <a:pt x="5152956" y="873173"/>
                  </a:lnTo>
                  <a:lnTo>
                    <a:pt x="5152956" y="877250"/>
                  </a:lnTo>
                  <a:lnTo>
                    <a:pt x="5157757" y="877250"/>
                  </a:lnTo>
                  <a:lnTo>
                    <a:pt x="5157757" y="883620"/>
                  </a:lnTo>
                  <a:lnTo>
                    <a:pt x="5185495" y="883620"/>
                  </a:lnTo>
                  <a:lnTo>
                    <a:pt x="5185495" y="891009"/>
                  </a:lnTo>
                  <a:lnTo>
                    <a:pt x="5399935" y="891009"/>
                  </a:lnTo>
                  <a:lnTo>
                    <a:pt x="5399935" y="906551"/>
                  </a:lnTo>
                  <a:lnTo>
                    <a:pt x="5888559" y="906551"/>
                  </a:lnTo>
                  <a:lnTo>
                    <a:pt x="5888559" y="927444"/>
                  </a:lnTo>
                  <a:lnTo>
                    <a:pt x="6028318" y="927444"/>
                  </a:lnTo>
                  <a:lnTo>
                    <a:pt x="6028318" y="948846"/>
                  </a:lnTo>
                  <a:lnTo>
                    <a:pt x="6142473" y="948846"/>
                  </a:lnTo>
                  <a:lnTo>
                    <a:pt x="6142473" y="963879"/>
                  </a:lnTo>
                  <a:lnTo>
                    <a:pt x="6164343" y="963879"/>
                  </a:lnTo>
                  <a:lnTo>
                    <a:pt x="6164343" y="984772"/>
                  </a:lnTo>
                  <a:lnTo>
                    <a:pt x="6529744" y="984772"/>
                  </a:lnTo>
                  <a:lnTo>
                    <a:pt x="6529744" y="1038788"/>
                  </a:lnTo>
                  <a:lnTo>
                    <a:pt x="6550015" y="1038788"/>
                  </a:lnTo>
                  <a:lnTo>
                    <a:pt x="6550015" y="1045668"/>
                  </a:lnTo>
                  <a:lnTo>
                    <a:pt x="6560683" y="1045668"/>
                  </a:lnTo>
                  <a:lnTo>
                    <a:pt x="6560683" y="1104015"/>
                  </a:lnTo>
                  <a:lnTo>
                    <a:pt x="7806781" y="1104015"/>
                  </a:lnTo>
                </a:path>
              </a:pathLst>
            </a:custGeom>
            <a:noFill/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CE95B7-F8C3-D364-9A0B-2BEFF2B477E4}"/>
                </a:ext>
              </a:extLst>
            </p:cNvPr>
            <p:cNvSpPr/>
            <p:nvPr/>
          </p:nvSpPr>
          <p:spPr>
            <a:xfrm>
              <a:off x="2508487" y="174698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15A9E51-859C-8919-596D-69C72D4E56DB}"/>
                </a:ext>
              </a:extLst>
            </p:cNvPr>
            <p:cNvSpPr/>
            <p:nvPr/>
          </p:nvSpPr>
          <p:spPr>
            <a:xfrm>
              <a:off x="2418870" y="177832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9408BB-41AE-6402-1A43-47DF0D57878D}"/>
                </a:ext>
              </a:extLst>
            </p:cNvPr>
            <p:cNvSpPr/>
            <p:nvPr/>
          </p:nvSpPr>
          <p:spPr>
            <a:xfrm>
              <a:off x="2531424" y="175309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0115DE0-2827-FB46-7BC0-B40E89F7B5E4}"/>
                </a:ext>
              </a:extLst>
            </p:cNvPr>
            <p:cNvSpPr/>
            <p:nvPr/>
          </p:nvSpPr>
          <p:spPr>
            <a:xfrm>
              <a:off x="2441808" y="178443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AC05DB5-D7D9-A4D5-889B-55199B6446A9}"/>
                </a:ext>
              </a:extLst>
            </p:cNvPr>
            <p:cNvSpPr/>
            <p:nvPr/>
          </p:nvSpPr>
          <p:spPr>
            <a:xfrm>
              <a:off x="2539426" y="175309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B6B667E-2F1D-714F-2593-BD58F17EC41B}"/>
                </a:ext>
              </a:extLst>
            </p:cNvPr>
            <p:cNvSpPr/>
            <p:nvPr/>
          </p:nvSpPr>
          <p:spPr>
            <a:xfrm>
              <a:off x="2449809" y="178443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267AD45-41E7-A505-EFB6-41A95BD59C2D}"/>
                </a:ext>
              </a:extLst>
            </p:cNvPr>
            <p:cNvSpPr/>
            <p:nvPr/>
          </p:nvSpPr>
          <p:spPr>
            <a:xfrm>
              <a:off x="2562897" y="175309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48814A9-6E56-5CCD-B404-09D81E1AB82A}"/>
                </a:ext>
              </a:extLst>
            </p:cNvPr>
            <p:cNvSpPr/>
            <p:nvPr/>
          </p:nvSpPr>
          <p:spPr>
            <a:xfrm>
              <a:off x="2473280" y="178443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AA3205D-4217-8B86-3683-2B9354225192}"/>
                </a:ext>
              </a:extLst>
            </p:cNvPr>
            <p:cNvSpPr/>
            <p:nvPr/>
          </p:nvSpPr>
          <p:spPr>
            <a:xfrm>
              <a:off x="2618907" y="17880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08FA2B-199F-F01D-1918-371BC44B2F04}"/>
                </a:ext>
              </a:extLst>
            </p:cNvPr>
            <p:cNvSpPr/>
            <p:nvPr/>
          </p:nvSpPr>
          <p:spPr>
            <a:xfrm>
              <a:off x="2528757" y="181908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F1291F-4B62-8582-77F6-1E6B742197A9}"/>
                </a:ext>
              </a:extLst>
            </p:cNvPr>
            <p:cNvSpPr/>
            <p:nvPr/>
          </p:nvSpPr>
          <p:spPr>
            <a:xfrm>
              <a:off x="2666383" y="17880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72BB21-75F1-2B8D-1ADC-0B2E809444A3}"/>
                </a:ext>
              </a:extLst>
            </p:cNvPr>
            <p:cNvSpPr/>
            <p:nvPr/>
          </p:nvSpPr>
          <p:spPr>
            <a:xfrm>
              <a:off x="2576232" y="181908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2CF2E78-9075-26AE-3647-7A751BD4F206}"/>
                </a:ext>
              </a:extLst>
            </p:cNvPr>
            <p:cNvSpPr/>
            <p:nvPr/>
          </p:nvSpPr>
          <p:spPr>
            <a:xfrm>
              <a:off x="3108598" y="186240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919F8F4-53B6-63BB-83AE-BFFDDC3264ED}"/>
                </a:ext>
              </a:extLst>
            </p:cNvPr>
            <p:cNvSpPr/>
            <p:nvPr/>
          </p:nvSpPr>
          <p:spPr>
            <a:xfrm>
              <a:off x="3018981" y="189374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3480463-6248-582A-EF31-DDB4DC32F442}"/>
                </a:ext>
              </a:extLst>
            </p:cNvPr>
            <p:cNvSpPr/>
            <p:nvPr/>
          </p:nvSpPr>
          <p:spPr>
            <a:xfrm>
              <a:off x="3125134" y="186240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77860B4-0E6E-02EE-01C3-3A5D330BC3F1}"/>
                </a:ext>
              </a:extLst>
            </p:cNvPr>
            <p:cNvSpPr/>
            <p:nvPr/>
          </p:nvSpPr>
          <p:spPr>
            <a:xfrm>
              <a:off x="3034984" y="189374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DC3CB3-0E1F-300B-4867-039CEF8D2D04}"/>
                </a:ext>
              </a:extLst>
            </p:cNvPr>
            <p:cNvSpPr/>
            <p:nvPr/>
          </p:nvSpPr>
          <p:spPr>
            <a:xfrm>
              <a:off x="3164075" y="187463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F19B37D-F359-D252-E430-D56510096A95}"/>
                </a:ext>
              </a:extLst>
            </p:cNvPr>
            <p:cNvSpPr/>
            <p:nvPr/>
          </p:nvSpPr>
          <p:spPr>
            <a:xfrm>
              <a:off x="3074458" y="190597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CFC6869-C9AE-7B19-7829-43A4F91C1FF5}"/>
                </a:ext>
              </a:extLst>
            </p:cNvPr>
            <p:cNvSpPr/>
            <p:nvPr/>
          </p:nvSpPr>
          <p:spPr>
            <a:xfrm>
              <a:off x="3283030" y="190087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EB9DCE-9A78-F061-7818-BFA8DC1D4525}"/>
                </a:ext>
              </a:extLst>
            </p:cNvPr>
            <p:cNvSpPr/>
            <p:nvPr/>
          </p:nvSpPr>
          <p:spPr>
            <a:xfrm>
              <a:off x="3193414" y="193196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153DBAB-20BF-1AC2-C505-0462A22FA356}"/>
                </a:ext>
              </a:extLst>
            </p:cNvPr>
            <p:cNvSpPr/>
            <p:nvPr/>
          </p:nvSpPr>
          <p:spPr>
            <a:xfrm>
              <a:off x="3324104" y="1928902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AF966DE-71D2-5AE6-7716-7C512231BB92}"/>
                </a:ext>
              </a:extLst>
            </p:cNvPr>
            <p:cNvSpPr/>
            <p:nvPr/>
          </p:nvSpPr>
          <p:spPr>
            <a:xfrm>
              <a:off x="3233954" y="196024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EF8079E-BFAB-6547-B33A-F74DEE6B4697}"/>
                </a:ext>
              </a:extLst>
            </p:cNvPr>
            <p:cNvSpPr/>
            <p:nvPr/>
          </p:nvSpPr>
          <p:spPr>
            <a:xfrm>
              <a:off x="3402519" y="202980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A8ED025-2352-C1A7-855A-48A0835BC1E4}"/>
                </a:ext>
              </a:extLst>
            </p:cNvPr>
            <p:cNvSpPr/>
            <p:nvPr/>
          </p:nvSpPr>
          <p:spPr>
            <a:xfrm>
              <a:off x="3312902" y="206113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AB7BE50-DB83-39FA-91AF-0C33AFE5738A}"/>
                </a:ext>
              </a:extLst>
            </p:cNvPr>
            <p:cNvSpPr/>
            <p:nvPr/>
          </p:nvSpPr>
          <p:spPr>
            <a:xfrm>
              <a:off x="3439326" y="209247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09AAD29-43DA-2664-F359-2130D8887D28}"/>
                </a:ext>
              </a:extLst>
            </p:cNvPr>
            <p:cNvSpPr/>
            <p:nvPr/>
          </p:nvSpPr>
          <p:spPr>
            <a:xfrm>
              <a:off x="3349176" y="212356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85F4BA9-4B2C-7FAE-83A9-A52EA3909628}"/>
                </a:ext>
              </a:extLst>
            </p:cNvPr>
            <p:cNvSpPr/>
            <p:nvPr/>
          </p:nvSpPr>
          <p:spPr>
            <a:xfrm>
              <a:off x="3457996" y="2106238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222BB6B-5394-B6D4-CD1F-2328554A3FEF}"/>
                </a:ext>
              </a:extLst>
            </p:cNvPr>
            <p:cNvSpPr/>
            <p:nvPr/>
          </p:nvSpPr>
          <p:spPr>
            <a:xfrm>
              <a:off x="3367846" y="213757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6829211-48E9-F152-EE6E-E8C0581C4ADF}"/>
                </a:ext>
              </a:extLst>
            </p:cNvPr>
            <p:cNvSpPr/>
            <p:nvPr/>
          </p:nvSpPr>
          <p:spPr>
            <a:xfrm>
              <a:off x="4454447" y="223720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D3DFCF8-07BB-ABA0-C3CE-00A405E8452B}"/>
                </a:ext>
              </a:extLst>
            </p:cNvPr>
            <p:cNvSpPr/>
            <p:nvPr/>
          </p:nvSpPr>
          <p:spPr>
            <a:xfrm>
              <a:off x="4364831" y="226854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32841AD-3633-2523-E82C-A313DFC78FAD}"/>
                </a:ext>
              </a:extLst>
            </p:cNvPr>
            <p:cNvSpPr/>
            <p:nvPr/>
          </p:nvSpPr>
          <p:spPr>
            <a:xfrm>
              <a:off x="4818782" y="238013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971DA2-E885-93B7-6E38-75B2353D9BC3}"/>
                </a:ext>
              </a:extLst>
            </p:cNvPr>
            <p:cNvSpPr/>
            <p:nvPr/>
          </p:nvSpPr>
          <p:spPr>
            <a:xfrm>
              <a:off x="4729165" y="241122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B750028-752F-FBBC-C2FE-76FD9C287D55}"/>
                </a:ext>
              </a:extLst>
            </p:cNvPr>
            <p:cNvSpPr/>
            <p:nvPr/>
          </p:nvSpPr>
          <p:spPr>
            <a:xfrm>
              <a:off x="4921201" y="240103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6728A96-10E8-04B1-F03D-0CB5143B30A1}"/>
                </a:ext>
              </a:extLst>
            </p:cNvPr>
            <p:cNvSpPr/>
            <p:nvPr/>
          </p:nvSpPr>
          <p:spPr>
            <a:xfrm>
              <a:off x="4831051" y="243211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52AD41C-6FDC-2B8F-8773-7325A3387DF2}"/>
                </a:ext>
              </a:extLst>
            </p:cNvPr>
            <p:cNvSpPr/>
            <p:nvPr/>
          </p:nvSpPr>
          <p:spPr>
            <a:xfrm>
              <a:off x="5063094" y="240765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DFC1DE8-1EA9-0526-FADF-E97FCD17EE4C}"/>
                </a:ext>
              </a:extLst>
            </p:cNvPr>
            <p:cNvSpPr/>
            <p:nvPr/>
          </p:nvSpPr>
          <p:spPr>
            <a:xfrm>
              <a:off x="4973477" y="2438996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7B9EF41-A809-973C-3620-9A8DD4F9EA2C}"/>
                </a:ext>
              </a:extLst>
            </p:cNvPr>
            <p:cNvSpPr/>
            <p:nvPr/>
          </p:nvSpPr>
          <p:spPr>
            <a:xfrm>
              <a:off x="5214588" y="240765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F08C3B-805E-E09D-5ACD-2B57E7AFD986}"/>
                </a:ext>
              </a:extLst>
            </p:cNvPr>
            <p:cNvSpPr/>
            <p:nvPr/>
          </p:nvSpPr>
          <p:spPr>
            <a:xfrm>
              <a:off x="5124972" y="2438996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E2A9E8-9F0D-0754-83E8-12A2B1EFE433}"/>
                </a:ext>
              </a:extLst>
            </p:cNvPr>
            <p:cNvSpPr/>
            <p:nvPr/>
          </p:nvSpPr>
          <p:spPr>
            <a:xfrm>
              <a:off x="5253529" y="240765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9559A8-0191-F690-882E-93D946599697}"/>
                </a:ext>
              </a:extLst>
            </p:cNvPr>
            <p:cNvSpPr/>
            <p:nvPr/>
          </p:nvSpPr>
          <p:spPr>
            <a:xfrm>
              <a:off x="5163379" y="2438996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217FF9C-D15C-28B7-D90B-2475AA88B3BC}"/>
                </a:ext>
              </a:extLst>
            </p:cNvPr>
            <p:cNvSpPr/>
            <p:nvPr/>
          </p:nvSpPr>
          <p:spPr>
            <a:xfrm>
              <a:off x="5585857" y="243186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EF76B7-6B75-A326-7446-7A6021EB2FEB}"/>
                </a:ext>
              </a:extLst>
            </p:cNvPr>
            <p:cNvSpPr/>
            <p:nvPr/>
          </p:nvSpPr>
          <p:spPr>
            <a:xfrm>
              <a:off x="5496241" y="246320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8732A79-43D1-C0EF-01BB-06AE52C6FA80}"/>
                </a:ext>
              </a:extLst>
            </p:cNvPr>
            <p:cNvSpPr/>
            <p:nvPr/>
          </p:nvSpPr>
          <p:spPr>
            <a:xfrm>
              <a:off x="5672807" y="245326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657C3E3-BEB3-2F23-CCBF-3D21A108CA53}"/>
                </a:ext>
              </a:extLst>
            </p:cNvPr>
            <p:cNvSpPr/>
            <p:nvPr/>
          </p:nvSpPr>
          <p:spPr>
            <a:xfrm>
              <a:off x="5583190" y="248460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16BD0B-A1DF-9F94-FC7B-4E457888CDED}"/>
                </a:ext>
              </a:extLst>
            </p:cNvPr>
            <p:cNvSpPr/>
            <p:nvPr/>
          </p:nvSpPr>
          <p:spPr>
            <a:xfrm>
              <a:off x="5814700" y="245326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EDC7962-6AA6-77DD-B9F5-DEFB098EC669}"/>
                </a:ext>
              </a:extLst>
            </p:cNvPr>
            <p:cNvSpPr/>
            <p:nvPr/>
          </p:nvSpPr>
          <p:spPr>
            <a:xfrm>
              <a:off x="5725083" y="248460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482F645-A244-1B0E-70DC-8C20DA2C6E48}"/>
                </a:ext>
              </a:extLst>
            </p:cNvPr>
            <p:cNvSpPr/>
            <p:nvPr/>
          </p:nvSpPr>
          <p:spPr>
            <a:xfrm>
              <a:off x="5879778" y="248766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55FFE00-1C62-7C67-EC08-AAB0D12C362A}"/>
                </a:ext>
              </a:extLst>
            </p:cNvPr>
            <p:cNvSpPr/>
            <p:nvPr/>
          </p:nvSpPr>
          <p:spPr>
            <a:xfrm>
              <a:off x="5789628" y="251900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370F0DB-07D9-B7C1-7762-11749456DDF0}"/>
                </a:ext>
              </a:extLst>
            </p:cNvPr>
            <p:cNvSpPr/>
            <p:nvPr/>
          </p:nvSpPr>
          <p:spPr>
            <a:xfrm>
              <a:off x="6024872" y="253683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1BE412-B948-CD9E-1E5F-9864EEB39EB3}"/>
                </a:ext>
              </a:extLst>
            </p:cNvPr>
            <p:cNvSpPr/>
            <p:nvPr/>
          </p:nvSpPr>
          <p:spPr>
            <a:xfrm>
              <a:off x="5935255" y="2568176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FAA689E-C17E-086E-ECAF-E8559F4C969A}"/>
                </a:ext>
              </a:extLst>
            </p:cNvPr>
            <p:cNvSpPr/>
            <p:nvPr/>
          </p:nvSpPr>
          <p:spPr>
            <a:xfrm>
              <a:off x="6046743" y="253683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71CF487-2B9A-5857-D923-056DCDBC6AA2}"/>
                </a:ext>
              </a:extLst>
            </p:cNvPr>
            <p:cNvSpPr/>
            <p:nvPr/>
          </p:nvSpPr>
          <p:spPr>
            <a:xfrm>
              <a:off x="5956593" y="2568176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E1DD61B-C7B0-5803-D662-176E0154CF7B}"/>
                </a:ext>
              </a:extLst>
            </p:cNvPr>
            <p:cNvSpPr/>
            <p:nvPr/>
          </p:nvSpPr>
          <p:spPr>
            <a:xfrm>
              <a:off x="6031807" y="253683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E1C8E66-8F44-DCE6-22F8-569714A0733B}"/>
                </a:ext>
              </a:extLst>
            </p:cNvPr>
            <p:cNvSpPr/>
            <p:nvPr/>
          </p:nvSpPr>
          <p:spPr>
            <a:xfrm>
              <a:off x="5941656" y="2568176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AACA94E-0EA1-B223-02BE-2808A3BE2B40}"/>
                </a:ext>
              </a:extLst>
            </p:cNvPr>
            <p:cNvSpPr/>
            <p:nvPr/>
          </p:nvSpPr>
          <p:spPr>
            <a:xfrm>
              <a:off x="6041408" y="253683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093B494-5C49-8D65-F6DE-86C2D72CEDE1}"/>
                </a:ext>
              </a:extLst>
            </p:cNvPr>
            <p:cNvSpPr/>
            <p:nvPr/>
          </p:nvSpPr>
          <p:spPr>
            <a:xfrm>
              <a:off x="5951258" y="2568176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B370FF7-6CC6-D21D-BB9E-645B780D5EA4}"/>
                </a:ext>
              </a:extLst>
            </p:cNvPr>
            <p:cNvSpPr/>
            <p:nvPr/>
          </p:nvSpPr>
          <p:spPr>
            <a:xfrm>
              <a:off x="6108087" y="254091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186FF9-9ED9-FF91-B621-55D26B5AC1B1}"/>
                </a:ext>
              </a:extLst>
            </p:cNvPr>
            <p:cNvSpPr/>
            <p:nvPr/>
          </p:nvSpPr>
          <p:spPr>
            <a:xfrm>
              <a:off x="6018471" y="257199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F101C67-7DE9-D415-8F2B-C31D58E19D8C}"/>
                </a:ext>
              </a:extLst>
            </p:cNvPr>
            <p:cNvSpPr/>
            <p:nvPr/>
          </p:nvSpPr>
          <p:spPr>
            <a:xfrm>
              <a:off x="6124090" y="254600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ED387DA-5199-12E7-3F5C-7C2CD6D0ECBF}"/>
                </a:ext>
              </a:extLst>
            </p:cNvPr>
            <p:cNvSpPr/>
            <p:nvPr/>
          </p:nvSpPr>
          <p:spPr>
            <a:xfrm>
              <a:off x="6034474" y="257734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76869BB-2BFC-F745-4FBD-30B53E655A77}"/>
                </a:ext>
              </a:extLst>
            </p:cNvPr>
            <p:cNvSpPr/>
            <p:nvPr/>
          </p:nvSpPr>
          <p:spPr>
            <a:xfrm>
              <a:off x="6186502" y="254600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DDCFB-BDA0-1EFE-2DCD-21598470B1A1}"/>
                </a:ext>
              </a:extLst>
            </p:cNvPr>
            <p:cNvSpPr/>
            <p:nvPr/>
          </p:nvSpPr>
          <p:spPr>
            <a:xfrm>
              <a:off x="6096885" y="257734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9AF0EC5-8D2A-F8DE-4CEA-D8CD7BE1F3B7}"/>
                </a:ext>
              </a:extLst>
            </p:cNvPr>
            <p:cNvSpPr/>
            <p:nvPr/>
          </p:nvSpPr>
          <p:spPr>
            <a:xfrm>
              <a:off x="6209439" y="254600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CB33F56-E50A-1F8D-8FCA-50F6DDD39C8E}"/>
                </a:ext>
              </a:extLst>
            </p:cNvPr>
            <p:cNvSpPr/>
            <p:nvPr/>
          </p:nvSpPr>
          <p:spPr>
            <a:xfrm>
              <a:off x="6119823" y="257734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2DF4D87-A2E8-E47B-9F21-DEBC318EC5DD}"/>
                </a:ext>
              </a:extLst>
            </p:cNvPr>
            <p:cNvSpPr/>
            <p:nvPr/>
          </p:nvSpPr>
          <p:spPr>
            <a:xfrm>
              <a:off x="6447884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C4B2D0D-83D7-F4A2-1622-4A4B7E6417A0}"/>
                </a:ext>
              </a:extLst>
            </p:cNvPr>
            <p:cNvSpPr/>
            <p:nvPr/>
          </p:nvSpPr>
          <p:spPr>
            <a:xfrm>
              <a:off x="6358267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B4EBA01-C65C-8B0B-BE30-2B1A0549FC92}"/>
                </a:ext>
              </a:extLst>
            </p:cNvPr>
            <p:cNvSpPr/>
            <p:nvPr/>
          </p:nvSpPr>
          <p:spPr>
            <a:xfrm>
              <a:off x="6480956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CCBB8FB-9232-F89A-ACB9-B539337F4B20}"/>
                </a:ext>
              </a:extLst>
            </p:cNvPr>
            <p:cNvSpPr/>
            <p:nvPr/>
          </p:nvSpPr>
          <p:spPr>
            <a:xfrm>
              <a:off x="6390806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A8BA60A-2756-157F-DAE8-B0B9FB99164A}"/>
                </a:ext>
              </a:extLst>
            </p:cNvPr>
            <p:cNvSpPr/>
            <p:nvPr/>
          </p:nvSpPr>
          <p:spPr>
            <a:xfrm>
              <a:off x="657484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C5B4F12-D5E9-DC95-4E5A-C58D0330A57B}"/>
                </a:ext>
              </a:extLst>
            </p:cNvPr>
            <p:cNvSpPr/>
            <p:nvPr/>
          </p:nvSpPr>
          <p:spPr>
            <a:xfrm>
              <a:off x="6485224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CDA813B-E076-CF14-0645-6CE46C0D37A9}"/>
                </a:ext>
              </a:extLst>
            </p:cNvPr>
            <p:cNvSpPr/>
            <p:nvPr/>
          </p:nvSpPr>
          <p:spPr>
            <a:xfrm>
              <a:off x="663085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08908E7-2DDB-9637-6C6F-621D13EF5234}"/>
                </a:ext>
              </a:extLst>
            </p:cNvPr>
            <p:cNvSpPr/>
            <p:nvPr/>
          </p:nvSpPr>
          <p:spPr>
            <a:xfrm>
              <a:off x="6540701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8CD967-9E6E-1082-EACD-CBADB33C7E93}"/>
                </a:ext>
              </a:extLst>
            </p:cNvPr>
            <p:cNvSpPr/>
            <p:nvPr/>
          </p:nvSpPr>
          <p:spPr>
            <a:xfrm>
              <a:off x="6670858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86A0DE5-566F-F80B-CD42-23737DA35882}"/>
                </a:ext>
              </a:extLst>
            </p:cNvPr>
            <p:cNvSpPr/>
            <p:nvPr/>
          </p:nvSpPr>
          <p:spPr>
            <a:xfrm>
              <a:off x="6580708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725A71D-22C3-5925-387E-CAE5E0AD1BEB}"/>
                </a:ext>
              </a:extLst>
            </p:cNvPr>
            <p:cNvSpPr/>
            <p:nvPr/>
          </p:nvSpPr>
          <p:spPr>
            <a:xfrm>
              <a:off x="6678326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3CFA967-4916-E344-5252-1772461CCB62}"/>
                </a:ext>
              </a:extLst>
            </p:cNvPr>
            <p:cNvSpPr/>
            <p:nvPr/>
          </p:nvSpPr>
          <p:spPr>
            <a:xfrm>
              <a:off x="6588710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6FE03E2-0E76-AAB3-BEDD-610557A2F98B}"/>
                </a:ext>
              </a:extLst>
            </p:cNvPr>
            <p:cNvSpPr/>
            <p:nvPr/>
          </p:nvSpPr>
          <p:spPr>
            <a:xfrm>
              <a:off x="6725268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6470594-84D7-966D-CDA0-548337453844}"/>
                </a:ext>
              </a:extLst>
            </p:cNvPr>
            <p:cNvSpPr/>
            <p:nvPr/>
          </p:nvSpPr>
          <p:spPr>
            <a:xfrm>
              <a:off x="6635118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E6594D5-60B3-6759-3A08-29DCBAF326D7}"/>
                </a:ext>
              </a:extLst>
            </p:cNvPr>
            <p:cNvSpPr/>
            <p:nvPr/>
          </p:nvSpPr>
          <p:spPr>
            <a:xfrm>
              <a:off x="6797815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54E2E30-BE3A-A7A3-70B0-0DC6669C68AC}"/>
                </a:ext>
              </a:extLst>
            </p:cNvPr>
            <p:cNvSpPr/>
            <p:nvPr/>
          </p:nvSpPr>
          <p:spPr>
            <a:xfrm>
              <a:off x="6708199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FCE79FA-30B5-AFD8-407E-091431172CE9}"/>
                </a:ext>
              </a:extLst>
            </p:cNvPr>
            <p:cNvSpPr/>
            <p:nvPr/>
          </p:nvSpPr>
          <p:spPr>
            <a:xfrm>
              <a:off x="6836756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CC514AF-21C3-17C1-B58F-C6D0EADA7BC8}"/>
                </a:ext>
              </a:extLst>
            </p:cNvPr>
            <p:cNvSpPr/>
            <p:nvPr/>
          </p:nvSpPr>
          <p:spPr>
            <a:xfrm>
              <a:off x="6747139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579693C-5755-22FA-21B1-F1C16B9C8485}"/>
                </a:ext>
              </a:extLst>
            </p:cNvPr>
            <p:cNvSpPr/>
            <p:nvPr/>
          </p:nvSpPr>
          <p:spPr>
            <a:xfrm>
              <a:off x="684689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513194-9DDA-ACF8-99D9-9EE65A6829FD}"/>
                </a:ext>
              </a:extLst>
            </p:cNvPr>
            <p:cNvSpPr/>
            <p:nvPr/>
          </p:nvSpPr>
          <p:spPr>
            <a:xfrm>
              <a:off x="6756741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0FEF673-501B-3F3A-8455-C9DBDFDA82F7}"/>
                </a:ext>
              </a:extLst>
            </p:cNvPr>
            <p:cNvSpPr/>
            <p:nvPr/>
          </p:nvSpPr>
          <p:spPr>
            <a:xfrm>
              <a:off x="6891699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A634976-6BE3-A621-DCB9-C7CD5C444EBC}"/>
                </a:ext>
              </a:extLst>
            </p:cNvPr>
            <p:cNvSpPr/>
            <p:nvPr/>
          </p:nvSpPr>
          <p:spPr>
            <a:xfrm>
              <a:off x="6802083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A5F7CE6-0957-24C1-80D7-A34EB31E53AF}"/>
                </a:ext>
              </a:extLst>
            </p:cNvPr>
            <p:cNvSpPr/>
            <p:nvPr/>
          </p:nvSpPr>
          <p:spPr>
            <a:xfrm>
              <a:off x="6906635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7831A1A-195D-50B4-29D1-00DE890E37EE}"/>
                </a:ext>
              </a:extLst>
            </p:cNvPr>
            <p:cNvSpPr/>
            <p:nvPr/>
          </p:nvSpPr>
          <p:spPr>
            <a:xfrm>
              <a:off x="6817019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CCC84DB-B7B6-984C-D976-2134ED24052F}"/>
                </a:ext>
              </a:extLst>
            </p:cNvPr>
            <p:cNvSpPr/>
            <p:nvPr/>
          </p:nvSpPr>
          <p:spPr>
            <a:xfrm>
              <a:off x="6916237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EB41636-B4E3-04A0-486B-050BC6281ED4}"/>
                </a:ext>
              </a:extLst>
            </p:cNvPr>
            <p:cNvSpPr/>
            <p:nvPr/>
          </p:nvSpPr>
          <p:spPr>
            <a:xfrm>
              <a:off x="6826087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521271A-8553-84CA-F31E-33148ADCDA45}"/>
                </a:ext>
              </a:extLst>
            </p:cNvPr>
            <p:cNvSpPr/>
            <p:nvPr/>
          </p:nvSpPr>
          <p:spPr>
            <a:xfrm>
              <a:off x="7016522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1B15B31-69B5-A55E-8CDC-13C69005CE1B}"/>
                </a:ext>
              </a:extLst>
            </p:cNvPr>
            <p:cNvSpPr/>
            <p:nvPr/>
          </p:nvSpPr>
          <p:spPr>
            <a:xfrm>
              <a:off x="6926906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AEFF88C-F510-2249-664B-7C56544D8AA6}"/>
                </a:ext>
              </a:extLst>
            </p:cNvPr>
            <p:cNvSpPr/>
            <p:nvPr/>
          </p:nvSpPr>
          <p:spPr>
            <a:xfrm>
              <a:off x="6925306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A4D4A7D-90A8-05F1-742A-D064116C49DC}"/>
                </a:ext>
              </a:extLst>
            </p:cNvPr>
            <p:cNvSpPr/>
            <p:nvPr/>
          </p:nvSpPr>
          <p:spPr>
            <a:xfrm>
              <a:off x="6835155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E60EE27-1891-C114-1D43-AD87D45A357F}"/>
                </a:ext>
              </a:extLst>
            </p:cNvPr>
            <p:cNvSpPr/>
            <p:nvPr/>
          </p:nvSpPr>
          <p:spPr>
            <a:xfrm>
              <a:off x="6934374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B9B137D-CD2B-0034-C37B-36A7FD55043E}"/>
                </a:ext>
              </a:extLst>
            </p:cNvPr>
            <p:cNvSpPr/>
            <p:nvPr/>
          </p:nvSpPr>
          <p:spPr>
            <a:xfrm>
              <a:off x="6844757" y="2582190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529EF5E-ABB5-CE83-57B4-05C593083055}"/>
                </a:ext>
              </a:extLst>
            </p:cNvPr>
            <p:cNvSpPr/>
            <p:nvPr/>
          </p:nvSpPr>
          <p:spPr>
            <a:xfrm>
              <a:off x="6961579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E5012FB-8947-FEA2-C699-3F66D9921D06}"/>
                </a:ext>
              </a:extLst>
            </p:cNvPr>
            <p:cNvSpPr/>
            <p:nvPr/>
          </p:nvSpPr>
          <p:spPr>
            <a:xfrm>
              <a:off x="6871962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07BDF7E-55C6-9DB2-7FD1-CEED8520C91E}"/>
                </a:ext>
              </a:extLst>
            </p:cNvPr>
            <p:cNvSpPr/>
            <p:nvPr/>
          </p:nvSpPr>
          <p:spPr>
            <a:xfrm>
              <a:off x="695251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FD477AC-2FC9-A72F-63FA-1077DD9F52C7}"/>
                </a:ext>
              </a:extLst>
            </p:cNvPr>
            <p:cNvSpPr/>
            <p:nvPr/>
          </p:nvSpPr>
          <p:spPr>
            <a:xfrm>
              <a:off x="6862894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7CAC39C-075E-1E37-5068-C24643F49020}"/>
                </a:ext>
              </a:extLst>
            </p:cNvPr>
            <p:cNvSpPr/>
            <p:nvPr/>
          </p:nvSpPr>
          <p:spPr>
            <a:xfrm>
              <a:off x="697118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043255B-CA1A-C1FB-4B1E-D40C8D7EC6E3}"/>
                </a:ext>
              </a:extLst>
            </p:cNvPr>
            <p:cNvSpPr/>
            <p:nvPr/>
          </p:nvSpPr>
          <p:spPr>
            <a:xfrm>
              <a:off x="6881031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C8D510B-EB42-B2A3-5D25-EDDF3D9DE46D}"/>
                </a:ext>
              </a:extLst>
            </p:cNvPr>
            <p:cNvSpPr/>
            <p:nvPr/>
          </p:nvSpPr>
          <p:spPr>
            <a:xfrm>
              <a:off x="6989317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E373483-97F9-3F59-5C6E-9322BFFC06E2}"/>
                </a:ext>
              </a:extLst>
            </p:cNvPr>
            <p:cNvSpPr/>
            <p:nvPr/>
          </p:nvSpPr>
          <p:spPr>
            <a:xfrm>
              <a:off x="6899701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AD642BD-6C20-4FF3-C156-42EF72783E98}"/>
                </a:ext>
              </a:extLst>
            </p:cNvPr>
            <p:cNvSpPr/>
            <p:nvPr/>
          </p:nvSpPr>
          <p:spPr>
            <a:xfrm>
              <a:off x="6998386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1E4E468-0831-610A-AB22-DB4FBB04E50D}"/>
                </a:ext>
              </a:extLst>
            </p:cNvPr>
            <p:cNvSpPr/>
            <p:nvPr/>
          </p:nvSpPr>
          <p:spPr>
            <a:xfrm>
              <a:off x="6908769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199F75-54C9-0D6C-63B8-2E22F17FDDC9}"/>
                </a:ext>
              </a:extLst>
            </p:cNvPr>
            <p:cNvSpPr/>
            <p:nvPr/>
          </p:nvSpPr>
          <p:spPr>
            <a:xfrm>
              <a:off x="7007454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7E595AE-17FD-7DA9-4D75-719219F107B2}"/>
                </a:ext>
              </a:extLst>
            </p:cNvPr>
            <p:cNvSpPr/>
            <p:nvPr/>
          </p:nvSpPr>
          <p:spPr>
            <a:xfrm>
              <a:off x="6917837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CD94232-9BD2-25CC-1E41-F3CA0EFD5BBE}"/>
                </a:ext>
              </a:extLst>
            </p:cNvPr>
            <p:cNvSpPr/>
            <p:nvPr/>
          </p:nvSpPr>
          <p:spPr>
            <a:xfrm>
              <a:off x="7057063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CE04C5A-984E-5133-D1F5-93C9BE340B8D}"/>
                </a:ext>
              </a:extLst>
            </p:cNvPr>
            <p:cNvSpPr/>
            <p:nvPr/>
          </p:nvSpPr>
          <p:spPr>
            <a:xfrm>
              <a:off x="6966913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728207B-FFCC-D5D0-C48E-2061218D1340}"/>
                </a:ext>
              </a:extLst>
            </p:cNvPr>
            <p:cNvSpPr/>
            <p:nvPr/>
          </p:nvSpPr>
          <p:spPr>
            <a:xfrm>
              <a:off x="7126943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7B6AF2E-35D3-0A99-7213-8A85A1C2BE6A}"/>
                </a:ext>
              </a:extLst>
            </p:cNvPr>
            <p:cNvSpPr/>
            <p:nvPr/>
          </p:nvSpPr>
          <p:spPr>
            <a:xfrm>
              <a:off x="7036793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A289ADF-6D84-10F1-D78C-47AB88D043F4}"/>
                </a:ext>
              </a:extLst>
            </p:cNvPr>
            <p:cNvSpPr/>
            <p:nvPr/>
          </p:nvSpPr>
          <p:spPr>
            <a:xfrm>
              <a:off x="7117875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A67CE25-2878-3F4D-8230-B61B3CE0F136}"/>
                </a:ext>
              </a:extLst>
            </p:cNvPr>
            <p:cNvSpPr/>
            <p:nvPr/>
          </p:nvSpPr>
          <p:spPr>
            <a:xfrm>
              <a:off x="7028258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915440B-0A3B-12D3-C305-3888318FCB30}"/>
                </a:ext>
              </a:extLst>
            </p:cNvPr>
            <p:cNvSpPr/>
            <p:nvPr/>
          </p:nvSpPr>
          <p:spPr>
            <a:xfrm>
              <a:off x="7109340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68104A1-6C1F-AE4A-D81B-71E8E19E1E38}"/>
                </a:ext>
              </a:extLst>
            </p:cNvPr>
            <p:cNvSpPr/>
            <p:nvPr/>
          </p:nvSpPr>
          <p:spPr>
            <a:xfrm>
              <a:off x="7019190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DBFE7C5-25E7-B7B6-9C9F-B9FB34E845B7}"/>
                </a:ext>
              </a:extLst>
            </p:cNvPr>
            <p:cNvSpPr/>
            <p:nvPr/>
          </p:nvSpPr>
          <p:spPr>
            <a:xfrm>
              <a:off x="7137078" y="256511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2E2657-1721-5CD7-A86A-8FA1DCE92406}"/>
                </a:ext>
              </a:extLst>
            </p:cNvPr>
            <p:cNvSpPr/>
            <p:nvPr/>
          </p:nvSpPr>
          <p:spPr>
            <a:xfrm>
              <a:off x="7046928" y="259645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D29941A-4BE2-2E3D-2274-806CCB23BCF1}"/>
                </a:ext>
              </a:extLst>
            </p:cNvPr>
            <p:cNvSpPr/>
            <p:nvPr/>
          </p:nvSpPr>
          <p:spPr>
            <a:xfrm>
              <a:off x="7161616" y="256511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3DE3F6B-A530-BC5A-068E-D63B4D7270B4}"/>
                </a:ext>
              </a:extLst>
            </p:cNvPr>
            <p:cNvSpPr/>
            <p:nvPr/>
          </p:nvSpPr>
          <p:spPr>
            <a:xfrm>
              <a:off x="7071999" y="259645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DA993D4-C37E-5CC5-A85E-76E0EEF878A3}"/>
                </a:ext>
              </a:extLst>
            </p:cNvPr>
            <p:cNvSpPr/>
            <p:nvPr/>
          </p:nvSpPr>
          <p:spPr>
            <a:xfrm>
              <a:off x="7152548" y="256511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A67F3BA-2BE6-DFCD-4825-F519D4652D71}"/>
                </a:ext>
              </a:extLst>
            </p:cNvPr>
            <p:cNvSpPr/>
            <p:nvPr/>
          </p:nvSpPr>
          <p:spPr>
            <a:xfrm>
              <a:off x="7062398" y="259645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25F246F-139B-53A7-92BC-DF3F1464D04B}"/>
                </a:ext>
              </a:extLst>
            </p:cNvPr>
            <p:cNvSpPr/>
            <p:nvPr/>
          </p:nvSpPr>
          <p:spPr>
            <a:xfrm>
              <a:off x="7145613" y="256511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9CBF5A8-5BC4-C13B-32E5-1F68F5B9A108}"/>
                </a:ext>
              </a:extLst>
            </p:cNvPr>
            <p:cNvSpPr/>
            <p:nvPr/>
          </p:nvSpPr>
          <p:spPr>
            <a:xfrm>
              <a:off x="7055996" y="259645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25D6C87-3D39-FD5C-38FD-CCD2122F1BC2}"/>
                </a:ext>
              </a:extLst>
            </p:cNvPr>
            <p:cNvSpPr/>
            <p:nvPr/>
          </p:nvSpPr>
          <p:spPr>
            <a:xfrm>
              <a:off x="7169617" y="257505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DE666A7-40E9-FD1D-CA54-97501778112A}"/>
                </a:ext>
              </a:extLst>
            </p:cNvPr>
            <p:cNvSpPr/>
            <p:nvPr/>
          </p:nvSpPr>
          <p:spPr>
            <a:xfrm>
              <a:off x="7080001" y="260614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892866B-0F63-CF1C-963B-F92B4FC20F67}"/>
                </a:ext>
              </a:extLst>
            </p:cNvPr>
            <p:cNvSpPr/>
            <p:nvPr/>
          </p:nvSpPr>
          <p:spPr>
            <a:xfrm>
              <a:off x="7190955" y="257505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EC678D0-F5CF-585B-7CC5-DAC3C36E8F52}"/>
                </a:ext>
              </a:extLst>
            </p:cNvPr>
            <p:cNvSpPr/>
            <p:nvPr/>
          </p:nvSpPr>
          <p:spPr>
            <a:xfrm>
              <a:off x="7100805" y="260614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4DDD03A-B506-2BF2-F6EA-FA82D4E6A2A8}"/>
                </a:ext>
              </a:extLst>
            </p:cNvPr>
            <p:cNvSpPr/>
            <p:nvPr/>
          </p:nvSpPr>
          <p:spPr>
            <a:xfrm>
              <a:off x="7184554" y="257505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C3041B2-5E19-C85B-5A52-AC0979202121}"/>
                </a:ext>
              </a:extLst>
            </p:cNvPr>
            <p:cNvSpPr/>
            <p:nvPr/>
          </p:nvSpPr>
          <p:spPr>
            <a:xfrm>
              <a:off x="7094937" y="260614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3123CC5-1056-2148-0E0D-710156AE4621}"/>
                </a:ext>
              </a:extLst>
            </p:cNvPr>
            <p:cNvSpPr/>
            <p:nvPr/>
          </p:nvSpPr>
          <p:spPr>
            <a:xfrm>
              <a:off x="7179753" y="257505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0405F9E-0EC8-FC54-80BE-1DF5E01B50FF}"/>
                </a:ext>
              </a:extLst>
            </p:cNvPr>
            <p:cNvSpPr/>
            <p:nvPr/>
          </p:nvSpPr>
          <p:spPr>
            <a:xfrm>
              <a:off x="7089603" y="260614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1A8A008-4F2E-326F-F184-4D0A9E8F19BB}"/>
                </a:ext>
              </a:extLst>
            </p:cNvPr>
            <p:cNvSpPr/>
            <p:nvPr/>
          </p:nvSpPr>
          <p:spPr>
            <a:xfrm>
              <a:off x="7268836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B586880-46D1-7104-95F3-50632BF9602C}"/>
                </a:ext>
              </a:extLst>
            </p:cNvPr>
            <p:cNvSpPr/>
            <p:nvPr/>
          </p:nvSpPr>
          <p:spPr>
            <a:xfrm>
              <a:off x="7179219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F5E979F-4984-3D73-BD94-1D386EDFF591}"/>
                </a:ext>
              </a:extLst>
            </p:cNvPr>
            <p:cNvSpPr/>
            <p:nvPr/>
          </p:nvSpPr>
          <p:spPr>
            <a:xfrm>
              <a:off x="7195756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95367DC-E0A9-5F3B-7A93-0E60453A8684}"/>
                </a:ext>
              </a:extLst>
            </p:cNvPr>
            <p:cNvSpPr/>
            <p:nvPr/>
          </p:nvSpPr>
          <p:spPr>
            <a:xfrm>
              <a:off x="7106139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B5AF21B-A295-B255-8646-864C5E02B99E}"/>
                </a:ext>
              </a:extLst>
            </p:cNvPr>
            <p:cNvSpPr/>
            <p:nvPr/>
          </p:nvSpPr>
          <p:spPr>
            <a:xfrm>
              <a:off x="7211225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B95A4E5-A17C-43CC-FF83-9D8C3D4DF01B}"/>
                </a:ext>
              </a:extLst>
            </p:cNvPr>
            <p:cNvSpPr/>
            <p:nvPr/>
          </p:nvSpPr>
          <p:spPr>
            <a:xfrm>
              <a:off x="7121609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A5576EB-5B3B-4528-C7F9-8264C8CFBDBF}"/>
                </a:ext>
              </a:extLst>
            </p:cNvPr>
            <p:cNvSpPr/>
            <p:nvPr/>
          </p:nvSpPr>
          <p:spPr>
            <a:xfrm>
              <a:off x="7242698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F407DD6-3600-4CAF-8997-1539D504D722}"/>
                </a:ext>
              </a:extLst>
            </p:cNvPr>
            <p:cNvSpPr/>
            <p:nvPr/>
          </p:nvSpPr>
          <p:spPr>
            <a:xfrm>
              <a:off x="7153081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B3E8B89-5EDF-D8D3-5796-6104D6C1E36E}"/>
                </a:ext>
              </a:extLst>
            </p:cNvPr>
            <p:cNvSpPr/>
            <p:nvPr/>
          </p:nvSpPr>
          <p:spPr>
            <a:xfrm>
              <a:off x="7263502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07A51B1-639B-7CAD-D3BE-2449A06C6D9D}"/>
                </a:ext>
              </a:extLst>
            </p:cNvPr>
            <p:cNvSpPr/>
            <p:nvPr/>
          </p:nvSpPr>
          <p:spPr>
            <a:xfrm>
              <a:off x="7173885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BAD5C76-7E63-0AED-4CCA-3A34688CA5CC}"/>
                </a:ext>
              </a:extLst>
            </p:cNvPr>
            <p:cNvSpPr/>
            <p:nvPr/>
          </p:nvSpPr>
          <p:spPr>
            <a:xfrm>
              <a:off x="7248032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3D18FA5-C2B9-0B42-15B2-3A602324EF2C}"/>
                </a:ext>
              </a:extLst>
            </p:cNvPr>
            <p:cNvSpPr/>
            <p:nvPr/>
          </p:nvSpPr>
          <p:spPr>
            <a:xfrm>
              <a:off x="7158415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7ED8840-1787-6078-2D92-CB60CBF11D66}"/>
                </a:ext>
              </a:extLst>
            </p:cNvPr>
            <p:cNvSpPr/>
            <p:nvPr/>
          </p:nvSpPr>
          <p:spPr>
            <a:xfrm>
              <a:off x="7258701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01E9856-294F-F7EB-281A-41BA87D10859}"/>
                </a:ext>
              </a:extLst>
            </p:cNvPr>
            <p:cNvSpPr/>
            <p:nvPr/>
          </p:nvSpPr>
          <p:spPr>
            <a:xfrm>
              <a:off x="7168551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018DD298-ED58-BC3B-2FD1-AF2F0C107DC4}"/>
                </a:ext>
              </a:extLst>
            </p:cNvPr>
            <p:cNvSpPr/>
            <p:nvPr/>
          </p:nvSpPr>
          <p:spPr>
            <a:xfrm>
              <a:off x="7216560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45CE04-A500-3DB1-8CDE-E317FED49E22}"/>
                </a:ext>
              </a:extLst>
            </p:cNvPr>
            <p:cNvSpPr/>
            <p:nvPr/>
          </p:nvSpPr>
          <p:spPr>
            <a:xfrm>
              <a:off x="7126943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7C5A6B1-C511-FD28-8AB4-8661BD872A74}"/>
                </a:ext>
              </a:extLst>
            </p:cNvPr>
            <p:cNvSpPr/>
            <p:nvPr/>
          </p:nvSpPr>
          <p:spPr>
            <a:xfrm>
              <a:off x="7237363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A809A96-94E9-776D-3BFC-DC6FC035ADCF}"/>
                </a:ext>
              </a:extLst>
            </p:cNvPr>
            <p:cNvSpPr/>
            <p:nvPr/>
          </p:nvSpPr>
          <p:spPr>
            <a:xfrm>
              <a:off x="7147747" y="2613529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91ED4B8-4BB3-55C9-07F3-510499C9E6C5}"/>
                </a:ext>
              </a:extLst>
            </p:cNvPr>
            <p:cNvSpPr/>
            <p:nvPr/>
          </p:nvSpPr>
          <p:spPr>
            <a:xfrm>
              <a:off x="7221894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97D2AB6-06B0-3807-2641-8C9168A67144}"/>
                </a:ext>
              </a:extLst>
            </p:cNvPr>
            <p:cNvSpPr/>
            <p:nvPr/>
          </p:nvSpPr>
          <p:spPr>
            <a:xfrm>
              <a:off x="7132277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EC107C-FC79-F9E2-0DEE-654935453CF9}"/>
                </a:ext>
              </a:extLst>
            </p:cNvPr>
            <p:cNvSpPr/>
            <p:nvPr/>
          </p:nvSpPr>
          <p:spPr>
            <a:xfrm>
              <a:off x="7253366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0DB9AF4-5D46-F0C6-7D64-A0701F001447}"/>
                </a:ext>
              </a:extLst>
            </p:cNvPr>
            <p:cNvSpPr/>
            <p:nvPr/>
          </p:nvSpPr>
          <p:spPr>
            <a:xfrm>
              <a:off x="7163216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63CAD3B-84E7-D900-40F7-826DC38B2D43}"/>
                </a:ext>
              </a:extLst>
            </p:cNvPr>
            <p:cNvSpPr/>
            <p:nvPr/>
          </p:nvSpPr>
          <p:spPr>
            <a:xfrm>
              <a:off x="7285906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42A14D4-4ABD-4733-C9F7-E1F404176AFE}"/>
                </a:ext>
              </a:extLst>
            </p:cNvPr>
            <p:cNvSpPr/>
            <p:nvPr/>
          </p:nvSpPr>
          <p:spPr>
            <a:xfrm>
              <a:off x="7196289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4FE783A-632D-B3C9-5198-9F7CC07DDA24}"/>
                </a:ext>
              </a:extLst>
            </p:cNvPr>
            <p:cNvSpPr/>
            <p:nvPr/>
          </p:nvSpPr>
          <p:spPr>
            <a:xfrm>
              <a:off x="7304576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D8D74B-A525-3849-6714-D40735C7F6A5}"/>
                </a:ext>
              </a:extLst>
            </p:cNvPr>
            <p:cNvSpPr/>
            <p:nvPr/>
          </p:nvSpPr>
          <p:spPr>
            <a:xfrm>
              <a:off x="7214959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AAA7F766-0058-A882-0FA0-F9ED843B6DF6}"/>
                </a:ext>
              </a:extLst>
            </p:cNvPr>
            <p:cNvSpPr/>
            <p:nvPr/>
          </p:nvSpPr>
          <p:spPr>
            <a:xfrm>
              <a:off x="7340316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D93F941-B5A6-BA62-01D7-BD085745851B}"/>
                </a:ext>
              </a:extLst>
            </p:cNvPr>
            <p:cNvSpPr/>
            <p:nvPr/>
          </p:nvSpPr>
          <p:spPr>
            <a:xfrm>
              <a:off x="7250699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261D2F5-379A-839B-DD12-552124FE2355}"/>
                </a:ext>
              </a:extLst>
            </p:cNvPr>
            <p:cNvSpPr/>
            <p:nvPr/>
          </p:nvSpPr>
          <p:spPr>
            <a:xfrm>
              <a:off x="7331247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D2527F7-AE05-356B-A7EA-A6C3C7155F95}"/>
                </a:ext>
              </a:extLst>
            </p:cNvPr>
            <p:cNvSpPr/>
            <p:nvPr/>
          </p:nvSpPr>
          <p:spPr>
            <a:xfrm>
              <a:off x="7241631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F8C706-19D8-9207-D0FE-F948055FD1E1}"/>
                </a:ext>
              </a:extLst>
            </p:cNvPr>
            <p:cNvSpPr/>
            <p:nvPr/>
          </p:nvSpPr>
          <p:spPr>
            <a:xfrm>
              <a:off x="7322713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A817964-D4C7-271C-9BDF-888E6EC0813C}"/>
                </a:ext>
              </a:extLst>
            </p:cNvPr>
            <p:cNvSpPr/>
            <p:nvPr/>
          </p:nvSpPr>
          <p:spPr>
            <a:xfrm>
              <a:off x="7232562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753B8A1-8F01-0741-D4AD-F66B6BFE4255}"/>
                </a:ext>
              </a:extLst>
            </p:cNvPr>
            <p:cNvSpPr/>
            <p:nvPr/>
          </p:nvSpPr>
          <p:spPr>
            <a:xfrm>
              <a:off x="7358453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DBA9EB2-D405-EBE8-F1A1-79036139B5F2}"/>
                </a:ext>
              </a:extLst>
            </p:cNvPr>
            <p:cNvSpPr/>
            <p:nvPr/>
          </p:nvSpPr>
          <p:spPr>
            <a:xfrm>
              <a:off x="7268836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76B4AD3-99E2-E9A4-D36E-636A833E28B3}"/>
                </a:ext>
              </a:extLst>
            </p:cNvPr>
            <p:cNvSpPr/>
            <p:nvPr/>
          </p:nvSpPr>
          <p:spPr>
            <a:xfrm>
              <a:off x="7382990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504A44E-7EB9-C8E4-0BBC-FB3C951C0591}"/>
                </a:ext>
              </a:extLst>
            </p:cNvPr>
            <p:cNvSpPr/>
            <p:nvPr/>
          </p:nvSpPr>
          <p:spPr>
            <a:xfrm>
              <a:off x="7292840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BEBDA2-E0BE-B2B8-D132-4FEEE2540948}"/>
                </a:ext>
              </a:extLst>
            </p:cNvPr>
            <p:cNvSpPr/>
            <p:nvPr/>
          </p:nvSpPr>
          <p:spPr>
            <a:xfrm>
              <a:off x="7405928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7072E51-54C7-F7EF-34C9-0BBCF8E2463D}"/>
                </a:ext>
              </a:extLst>
            </p:cNvPr>
            <p:cNvSpPr/>
            <p:nvPr/>
          </p:nvSpPr>
          <p:spPr>
            <a:xfrm>
              <a:off x="7316311" y="262805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952EC58-C547-2389-5F80-64EB1EEB150A}"/>
                </a:ext>
              </a:extLst>
            </p:cNvPr>
            <p:cNvSpPr/>
            <p:nvPr/>
          </p:nvSpPr>
          <p:spPr>
            <a:xfrm>
              <a:off x="7452337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86EFA2F3-4E7C-494B-18F9-7A389340FF93}"/>
                </a:ext>
              </a:extLst>
            </p:cNvPr>
            <p:cNvSpPr/>
            <p:nvPr/>
          </p:nvSpPr>
          <p:spPr>
            <a:xfrm>
              <a:off x="7362720" y="262805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6E03C44-8DE0-B46B-D088-F1E393993777}"/>
                </a:ext>
              </a:extLst>
            </p:cNvPr>
            <p:cNvSpPr/>
            <p:nvPr/>
          </p:nvSpPr>
          <p:spPr>
            <a:xfrm>
              <a:off x="7468873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1552B6D-AB78-FA50-DC25-C8B3D9268ED1}"/>
                </a:ext>
              </a:extLst>
            </p:cNvPr>
            <p:cNvSpPr/>
            <p:nvPr/>
          </p:nvSpPr>
          <p:spPr>
            <a:xfrm>
              <a:off x="7379256" y="262805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EF1689D-A857-0F58-F10A-2E029B021BF8}"/>
                </a:ext>
              </a:extLst>
            </p:cNvPr>
            <p:cNvSpPr/>
            <p:nvPr/>
          </p:nvSpPr>
          <p:spPr>
            <a:xfrm>
              <a:off x="7507814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7F51D60-8B2A-52F9-3DB5-67F20C73EDE2}"/>
                </a:ext>
              </a:extLst>
            </p:cNvPr>
            <p:cNvSpPr/>
            <p:nvPr/>
          </p:nvSpPr>
          <p:spPr>
            <a:xfrm>
              <a:off x="7418197" y="2628052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DED859D-42E7-7182-3E45-263C5223118F}"/>
                </a:ext>
              </a:extLst>
            </p:cNvPr>
            <p:cNvSpPr/>
            <p:nvPr/>
          </p:nvSpPr>
          <p:spPr>
            <a:xfrm>
              <a:off x="7556356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CE60033-3117-6A71-27D7-A1F320A81104}"/>
                </a:ext>
              </a:extLst>
            </p:cNvPr>
            <p:cNvSpPr/>
            <p:nvPr/>
          </p:nvSpPr>
          <p:spPr>
            <a:xfrm>
              <a:off x="7466206" y="262805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213BA18-441A-4A0D-0EF2-FA3A2697D7C9}"/>
                </a:ext>
              </a:extLst>
            </p:cNvPr>
            <p:cNvSpPr/>
            <p:nvPr/>
          </p:nvSpPr>
          <p:spPr>
            <a:xfrm>
              <a:off x="7564357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98263F1-5797-D408-2498-1F202DD2EB8F}"/>
                </a:ext>
              </a:extLst>
            </p:cNvPr>
            <p:cNvSpPr/>
            <p:nvPr/>
          </p:nvSpPr>
          <p:spPr>
            <a:xfrm>
              <a:off x="7474741" y="262805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A8BA0EA-A79B-6054-CB03-95DE208DC61C}"/>
                </a:ext>
              </a:extLst>
            </p:cNvPr>
            <p:cNvSpPr/>
            <p:nvPr/>
          </p:nvSpPr>
          <p:spPr>
            <a:xfrm>
              <a:off x="7737723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0D8398B-CDA7-1B25-005C-FB34FDC40764}"/>
                </a:ext>
              </a:extLst>
            </p:cNvPr>
            <p:cNvSpPr/>
            <p:nvPr/>
          </p:nvSpPr>
          <p:spPr>
            <a:xfrm>
              <a:off x="7648106" y="262805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67B9B6F-7A2D-E878-ECFC-2FA15D8E4058}"/>
                </a:ext>
              </a:extLst>
            </p:cNvPr>
            <p:cNvSpPr/>
            <p:nvPr/>
          </p:nvSpPr>
          <p:spPr>
            <a:xfrm>
              <a:off x="7872148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089B3C77-4393-FF57-79EB-C4914A90FEAA}"/>
                </a:ext>
              </a:extLst>
            </p:cNvPr>
            <p:cNvSpPr/>
            <p:nvPr/>
          </p:nvSpPr>
          <p:spPr>
            <a:xfrm>
              <a:off x="7781998" y="262805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D3F3827-3B80-A06C-98B9-2F5B8CF97EE2}"/>
                </a:ext>
              </a:extLst>
            </p:cNvPr>
            <p:cNvSpPr/>
            <p:nvPr/>
          </p:nvSpPr>
          <p:spPr>
            <a:xfrm>
              <a:off x="7895619" y="25967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94F3A6C-75C6-B11F-8AEF-D2B8462DE720}"/>
                </a:ext>
              </a:extLst>
            </p:cNvPr>
            <p:cNvSpPr/>
            <p:nvPr/>
          </p:nvSpPr>
          <p:spPr>
            <a:xfrm>
              <a:off x="7805469" y="262805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6DA2B9D-1875-E9AD-490C-B3B5D0D7CB44}"/>
                </a:ext>
              </a:extLst>
            </p:cNvPr>
            <p:cNvSpPr/>
            <p:nvPr/>
          </p:nvSpPr>
          <p:spPr>
            <a:xfrm>
              <a:off x="7905221" y="260053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BDD8C1F-05C2-A7E3-8F9E-55B960D00BAA}"/>
                </a:ext>
              </a:extLst>
            </p:cNvPr>
            <p:cNvSpPr/>
            <p:nvPr/>
          </p:nvSpPr>
          <p:spPr>
            <a:xfrm>
              <a:off x="7815070" y="2631874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72A28F9-ECB4-39C4-8B8B-E219744DDDC1}"/>
                </a:ext>
              </a:extLst>
            </p:cNvPr>
            <p:cNvSpPr/>
            <p:nvPr/>
          </p:nvSpPr>
          <p:spPr>
            <a:xfrm>
              <a:off x="7959097" y="261811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3F0D46F-7932-4020-639A-FD765315656F}"/>
                </a:ext>
              </a:extLst>
            </p:cNvPr>
            <p:cNvSpPr/>
            <p:nvPr/>
          </p:nvSpPr>
          <p:spPr>
            <a:xfrm>
              <a:off x="7868947" y="264945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9AD8A7E-1960-D2C7-2BB7-2BA216B79C22}"/>
                </a:ext>
              </a:extLst>
            </p:cNvPr>
            <p:cNvSpPr/>
            <p:nvPr/>
          </p:nvSpPr>
          <p:spPr>
            <a:xfrm>
              <a:off x="8020442" y="261811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C1109C5-17F7-A35E-30E8-7CBB937B741A}"/>
                </a:ext>
              </a:extLst>
            </p:cNvPr>
            <p:cNvSpPr/>
            <p:nvPr/>
          </p:nvSpPr>
          <p:spPr>
            <a:xfrm>
              <a:off x="7930825" y="264945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2160D75-848C-5957-1D82-746360D17296}"/>
                </a:ext>
              </a:extLst>
            </p:cNvPr>
            <p:cNvSpPr/>
            <p:nvPr/>
          </p:nvSpPr>
          <p:spPr>
            <a:xfrm>
              <a:off x="8052981" y="263926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E2DAB99-B39F-6824-6C1C-9A90923E28DC}"/>
                </a:ext>
              </a:extLst>
            </p:cNvPr>
            <p:cNvSpPr/>
            <p:nvPr/>
          </p:nvSpPr>
          <p:spPr>
            <a:xfrm>
              <a:off x="7963365" y="267060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25F7B3C-D99D-5F43-082E-BFF55EE24D83}"/>
                </a:ext>
              </a:extLst>
            </p:cNvPr>
            <p:cNvSpPr/>
            <p:nvPr/>
          </p:nvSpPr>
          <p:spPr>
            <a:xfrm>
              <a:off x="8094056" y="263926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8B61398-FE77-D78B-E3F9-EB768993CA21}"/>
                </a:ext>
              </a:extLst>
            </p:cNvPr>
            <p:cNvSpPr/>
            <p:nvPr/>
          </p:nvSpPr>
          <p:spPr>
            <a:xfrm>
              <a:off x="8004439" y="267060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9448DF2-B30A-3222-9AA2-DCC94FE61514}"/>
                </a:ext>
              </a:extLst>
            </p:cNvPr>
            <p:cNvSpPr/>
            <p:nvPr/>
          </p:nvSpPr>
          <p:spPr>
            <a:xfrm>
              <a:off x="8116460" y="263926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575D6A2-22B9-A858-9335-C09F7FC7A78D}"/>
                </a:ext>
              </a:extLst>
            </p:cNvPr>
            <p:cNvSpPr/>
            <p:nvPr/>
          </p:nvSpPr>
          <p:spPr>
            <a:xfrm>
              <a:off x="8026843" y="267060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08BBDFEB-198D-4569-D016-A53FAA2A642B}"/>
                </a:ext>
              </a:extLst>
            </p:cNvPr>
            <p:cNvSpPr/>
            <p:nvPr/>
          </p:nvSpPr>
          <p:spPr>
            <a:xfrm>
              <a:off x="8132996" y="263926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EEC6DA1-04D2-2679-E9EE-0E86FD30AEB6}"/>
                </a:ext>
              </a:extLst>
            </p:cNvPr>
            <p:cNvSpPr/>
            <p:nvPr/>
          </p:nvSpPr>
          <p:spPr>
            <a:xfrm>
              <a:off x="8043379" y="267060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9B110DB-97E5-0CDF-E16F-B4078A172C4C}"/>
                </a:ext>
              </a:extLst>
            </p:cNvPr>
            <p:cNvSpPr/>
            <p:nvPr/>
          </p:nvSpPr>
          <p:spPr>
            <a:xfrm>
              <a:off x="8155934" y="265429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A9E2986-AC4D-4C6A-5333-0BF3A150EF70}"/>
                </a:ext>
              </a:extLst>
            </p:cNvPr>
            <p:cNvSpPr/>
            <p:nvPr/>
          </p:nvSpPr>
          <p:spPr>
            <a:xfrm>
              <a:off x="8066317" y="268563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626B6D6-9EAD-C3DC-2A24-AB8ADA8AC865}"/>
                </a:ext>
              </a:extLst>
            </p:cNvPr>
            <p:cNvSpPr/>
            <p:nvPr/>
          </p:nvSpPr>
          <p:spPr>
            <a:xfrm>
              <a:off x="8175671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D7A5CB0-EA4F-7571-D5A2-540BCDD4A922}"/>
                </a:ext>
              </a:extLst>
            </p:cNvPr>
            <p:cNvSpPr/>
            <p:nvPr/>
          </p:nvSpPr>
          <p:spPr>
            <a:xfrm>
              <a:off x="8086054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14506D3C-A286-2688-A20C-236C5B54A2FF}"/>
                </a:ext>
              </a:extLst>
            </p:cNvPr>
            <p:cNvSpPr/>
            <p:nvPr/>
          </p:nvSpPr>
          <p:spPr>
            <a:xfrm>
              <a:off x="8189006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76A59DE-40AD-5D0C-AC71-89508D9A321C}"/>
                </a:ext>
              </a:extLst>
            </p:cNvPr>
            <p:cNvSpPr/>
            <p:nvPr/>
          </p:nvSpPr>
          <p:spPr>
            <a:xfrm>
              <a:off x="8098856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B0ED755A-2C92-9BBC-4E8A-E77FBC6E7DD5}"/>
                </a:ext>
              </a:extLst>
            </p:cNvPr>
            <p:cNvSpPr/>
            <p:nvPr/>
          </p:nvSpPr>
          <p:spPr>
            <a:xfrm>
              <a:off x="8183139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960BCD1-5CA5-0030-BD8B-6B972A9E96AF}"/>
                </a:ext>
              </a:extLst>
            </p:cNvPr>
            <p:cNvSpPr/>
            <p:nvPr/>
          </p:nvSpPr>
          <p:spPr>
            <a:xfrm>
              <a:off x="8092989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ED6D97D-C002-BA10-1B17-6AABD915B257}"/>
                </a:ext>
              </a:extLst>
            </p:cNvPr>
            <p:cNvSpPr/>
            <p:nvPr/>
          </p:nvSpPr>
          <p:spPr>
            <a:xfrm>
              <a:off x="8213011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BD592DE-382B-F728-687B-AF1625715F8B}"/>
                </a:ext>
              </a:extLst>
            </p:cNvPr>
            <p:cNvSpPr/>
            <p:nvPr/>
          </p:nvSpPr>
          <p:spPr>
            <a:xfrm>
              <a:off x="8123394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03D4AE2-8F33-9B4C-E222-20130DF74F79}"/>
                </a:ext>
              </a:extLst>
            </p:cNvPr>
            <p:cNvSpPr/>
            <p:nvPr/>
          </p:nvSpPr>
          <p:spPr>
            <a:xfrm>
              <a:off x="8234882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4D0695F-1FB1-674E-472F-F6640CC8235D}"/>
                </a:ext>
              </a:extLst>
            </p:cNvPr>
            <p:cNvSpPr/>
            <p:nvPr/>
          </p:nvSpPr>
          <p:spPr>
            <a:xfrm>
              <a:off x="8145265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BC2AE8F1-48EB-2987-ABD1-B74D800D6811}"/>
                </a:ext>
              </a:extLst>
            </p:cNvPr>
            <p:cNvSpPr/>
            <p:nvPr/>
          </p:nvSpPr>
          <p:spPr>
            <a:xfrm>
              <a:off x="8259420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B3FF7F9C-DC01-E866-1ECA-ECB59E2C1941}"/>
                </a:ext>
              </a:extLst>
            </p:cNvPr>
            <p:cNvSpPr/>
            <p:nvPr/>
          </p:nvSpPr>
          <p:spPr>
            <a:xfrm>
              <a:off x="8169270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7FB515F-D567-7EE5-D6F0-94129F937CD2}"/>
                </a:ext>
              </a:extLst>
            </p:cNvPr>
            <p:cNvSpPr/>
            <p:nvPr/>
          </p:nvSpPr>
          <p:spPr>
            <a:xfrm>
              <a:off x="8283957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A591D59-2D13-19F7-BC97-9791BCAECAC7}"/>
                </a:ext>
              </a:extLst>
            </p:cNvPr>
            <p:cNvSpPr/>
            <p:nvPr/>
          </p:nvSpPr>
          <p:spPr>
            <a:xfrm>
              <a:off x="8194341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5834740-F6A0-FA74-587B-79BCDD901EFC}"/>
                </a:ext>
              </a:extLst>
            </p:cNvPr>
            <p:cNvSpPr/>
            <p:nvPr/>
          </p:nvSpPr>
          <p:spPr>
            <a:xfrm>
              <a:off x="8315963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633BBC6-151E-9B9F-3384-A38EC2C4A8B9}"/>
                </a:ext>
              </a:extLst>
            </p:cNvPr>
            <p:cNvSpPr/>
            <p:nvPr/>
          </p:nvSpPr>
          <p:spPr>
            <a:xfrm>
              <a:off x="8225813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EC46E06-0817-8929-F3C7-ABD0543FB215}"/>
                </a:ext>
              </a:extLst>
            </p:cNvPr>
            <p:cNvSpPr/>
            <p:nvPr/>
          </p:nvSpPr>
          <p:spPr>
            <a:xfrm>
              <a:off x="8354904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76E198E-046B-7E5D-590A-8A584B158738}"/>
                </a:ext>
              </a:extLst>
            </p:cNvPr>
            <p:cNvSpPr/>
            <p:nvPr/>
          </p:nvSpPr>
          <p:spPr>
            <a:xfrm>
              <a:off x="8265287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0B72F61-B38E-FACE-C837-42D9E3F2E3BB}"/>
                </a:ext>
              </a:extLst>
            </p:cNvPr>
            <p:cNvSpPr/>
            <p:nvPr/>
          </p:nvSpPr>
          <p:spPr>
            <a:xfrm>
              <a:off x="8361839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1785C46-3A93-0157-B0C2-402FDEED86B2}"/>
                </a:ext>
              </a:extLst>
            </p:cNvPr>
            <p:cNvSpPr/>
            <p:nvPr/>
          </p:nvSpPr>
          <p:spPr>
            <a:xfrm>
              <a:off x="8271688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621EC23-7067-E70E-3473-9255CF52B0DA}"/>
                </a:ext>
              </a:extLst>
            </p:cNvPr>
            <p:cNvSpPr/>
            <p:nvPr/>
          </p:nvSpPr>
          <p:spPr>
            <a:xfrm>
              <a:off x="8378908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487D0E5E-B4C4-0A40-E1F3-9B1A832CD9C5}"/>
                </a:ext>
              </a:extLst>
            </p:cNvPr>
            <p:cNvSpPr/>
            <p:nvPr/>
          </p:nvSpPr>
          <p:spPr>
            <a:xfrm>
              <a:off x="8288758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27A22F4-6722-84B8-8315-D137392874AF}"/>
                </a:ext>
              </a:extLst>
            </p:cNvPr>
            <p:cNvSpPr/>
            <p:nvPr/>
          </p:nvSpPr>
          <p:spPr>
            <a:xfrm>
              <a:off x="8395445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77F1212-D614-B1FE-D77F-0FBDA2B97FB2}"/>
                </a:ext>
              </a:extLst>
            </p:cNvPr>
            <p:cNvSpPr/>
            <p:nvPr/>
          </p:nvSpPr>
          <p:spPr>
            <a:xfrm>
              <a:off x="8305295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F2FC966-7CB7-7AE2-1438-62155B0FCEC5}"/>
                </a:ext>
              </a:extLst>
            </p:cNvPr>
            <p:cNvSpPr/>
            <p:nvPr/>
          </p:nvSpPr>
          <p:spPr>
            <a:xfrm>
              <a:off x="8388510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80E7380-2B36-692C-6A05-48D2B4CB70C3}"/>
                </a:ext>
              </a:extLst>
            </p:cNvPr>
            <p:cNvSpPr/>
            <p:nvPr/>
          </p:nvSpPr>
          <p:spPr>
            <a:xfrm>
              <a:off x="8298360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35246CC-5538-E808-55B3-AFED21219AC0}"/>
                </a:ext>
              </a:extLst>
            </p:cNvPr>
            <p:cNvSpPr/>
            <p:nvPr/>
          </p:nvSpPr>
          <p:spPr>
            <a:xfrm>
              <a:off x="8411981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64596CC-1DB5-6A57-226A-1F1B8AF3BEED}"/>
                </a:ext>
              </a:extLst>
            </p:cNvPr>
            <p:cNvSpPr/>
            <p:nvPr/>
          </p:nvSpPr>
          <p:spPr>
            <a:xfrm>
              <a:off x="8322365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EFAACF8-9E05-EEE0-242A-1D78A44FF280}"/>
                </a:ext>
              </a:extLst>
            </p:cNvPr>
            <p:cNvSpPr/>
            <p:nvPr/>
          </p:nvSpPr>
          <p:spPr>
            <a:xfrm>
              <a:off x="8487195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9DB7A7B0-EC5B-24E1-B461-F99687CCDCF4}"/>
                </a:ext>
              </a:extLst>
            </p:cNvPr>
            <p:cNvSpPr/>
            <p:nvPr/>
          </p:nvSpPr>
          <p:spPr>
            <a:xfrm>
              <a:off x="8397579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0A386CFD-F0A8-394E-A076-484D9622FBAE}"/>
                </a:ext>
              </a:extLst>
            </p:cNvPr>
            <p:cNvSpPr/>
            <p:nvPr/>
          </p:nvSpPr>
          <p:spPr>
            <a:xfrm>
              <a:off x="8421583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93C3A21-80F3-65EA-EFED-88720B07533D}"/>
                </a:ext>
              </a:extLst>
            </p:cNvPr>
            <p:cNvSpPr/>
            <p:nvPr/>
          </p:nvSpPr>
          <p:spPr>
            <a:xfrm>
              <a:off x="8331966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9CB68492-8F12-0383-316C-4BBD61771A41}"/>
                </a:ext>
              </a:extLst>
            </p:cNvPr>
            <p:cNvSpPr/>
            <p:nvPr/>
          </p:nvSpPr>
          <p:spPr>
            <a:xfrm>
              <a:off x="8449855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F11F92B-AC0B-056C-40B3-F63B7370EE61}"/>
                </a:ext>
              </a:extLst>
            </p:cNvPr>
            <p:cNvSpPr/>
            <p:nvPr/>
          </p:nvSpPr>
          <p:spPr>
            <a:xfrm>
              <a:off x="8359705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E750B9AF-5529-8DE9-8362-62A655F604E8}"/>
                </a:ext>
              </a:extLst>
            </p:cNvPr>
            <p:cNvSpPr/>
            <p:nvPr/>
          </p:nvSpPr>
          <p:spPr>
            <a:xfrm>
              <a:off x="8440253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C2E2661-5BF4-BE70-D53E-CE19D787A456}"/>
                </a:ext>
              </a:extLst>
            </p:cNvPr>
            <p:cNvSpPr/>
            <p:nvPr/>
          </p:nvSpPr>
          <p:spPr>
            <a:xfrm>
              <a:off x="8350636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80D87BC-30A7-6049-B9C4-C75845E35817}"/>
                </a:ext>
              </a:extLst>
            </p:cNvPr>
            <p:cNvSpPr/>
            <p:nvPr/>
          </p:nvSpPr>
          <p:spPr>
            <a:xfrm>
              <a:off x="8458923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F91A062-A7EE-737C-59AC-C71BE0B8011E}"/>
                </a:ext>
              </a:extLst>
            </p:cNvPr>
            <p:cNvSpPr/>
            <p:nvPr/>
          </p:nvSpPr>
          <p:spPr>
            <a:xfrm>
              <a:off x="8369307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B4570B3B-4861-A5FC-C48A-B772F29954D8}"/>
                </a:ext>
              </a:extLst>
            </p:cNvPr>
            <p:cNvSpPr/>
            <p:nvPr/>
          </p:nvSpPr>
          <p:spPr>
            <a:xfrm>
              <a:off x="8468525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E82D7F29-B8CD-A244-A69F-2E815814BE83}"/>
                </a:ext>
              </a:extLst>
            </p:cNvPr>
            <p:cNvSpPr/>
            <p:nvPr/>
          </p:nvSpPr>
          <p:spPr>
            <a:xfrm>
              <a:off x="8378908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C217DE5C-83CF-97A6-19A8-488FE4224781}"/>
                </a:ext>
              </a:extLst>
            </p:cNvPr>
            <p:cNvSpPr/>
            <p:nvPr/>
          </p:nvSpPr>
          <p:spPr>
            <a:xfrm>
              <a:off x="8478127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88C640-7A5E-03CA-DE01-1BF0A047B5A5}"/>
                </a:ext>
              </a:extLst>
            </p:cNvPr>
            <p:cNvSpPr/>
            <p:nvPr/>
          </p:nvSpPr>
          <p:spPr>
            <a:xfrm>
              <a:off x="8387977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7F0CAAE-38DD-AA73-402A-B376FF2C5D59}"/>
                </a:ext>
              </a:extLst>
            </p:cNvPr>
            <p:cNvSpPr/>
            <p:nvPr/>
          </p:nvSpPr>
          <p:spPr>
            <a:xfrm>
              <a:off x="8506399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DDDA2BE-C2A7-65BE-C87E-7A4E0FFED226}"/>
                </a:ext>
              </a:extLst>
            </p:cNvPr>
            <p:cNvSpPr/>
            <p:nvPr/>
          </p:nvSpPr>
          <p:spPr>
            <a:xfrm>
              <a:off x="8416782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CA54DE7-B6F3-DB8E-3628-21574AE284C6}"/>
                </a:ext>
              </a:extLst>
            </p:cNvPr>
            <p:cNvSpPr/>
            <p:nvPr/>
          </p:nvSpPr>
          <p:spPr>
            <a:xfrm>
              <a:off x="8513333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42C090FB-C814-8EA4-D720-1181CC2F49FD}"/>
                </a:ext>
              </a:extLst>
            </p:cNvPr>
            <p:cNvSpPr/>
            <p:nvPr/>
          </p:nvSpPr>
          <p:spPr>
            <a:xfrm>
              <a:off x="8423717" y="270652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20835E1-AC9B-334A-676E-6B0AAE6BF58B}"/>
                </a:ext>
              </a:extLst>
            </p:cNvPr>
            <p:cNvSpPr/>
            <p:nvPr/>
          </p:nvSpPr>
          <p:spPr>
            <a:xfrm>
              <a:off x="8520268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01AF4F46-1CE4-8D1A-E681-7F55B77B200D}"/>
                </a:ext>
              </a:extLst>
            </p:cNvPr>
            <p:cNvSpPr/>
            <p:nvPr/>
          </p:nvSpPr>
          <p:spPr>
            <a:xfrm>
              <a:off x="8430118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74A47E2-3B1F-44C5-C114-4B218D2630AA}"/>
                </a:ext>
              </a:extLst>
            </p:cNvPr>
            <p:cNvSpPr/>
            <p:nvPr/>
          </p:nvSpPr>
          <p:spPr>
            <a:xfrm>
              <a:off x="8537871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D7D0ECA-E1E5-9186-AD3F-35E27EB1F990}"/>
                </a:ext>
              </a:extLst>
            </p:cNvPr>
            <p:cNvSpPr/>
            <p:nvPr/>
          </p:nvSpPr>
          <p:spPr>
            <a:xfrm>
              <a:off x="8447721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65CD02C-2FDA-38DC-A7DD-6E7F468BE33C}"/>
                </a:ext>
              </a:extLst>
            </p:cNvPr>
            <p:cNvSpPr/>
            <p:nvPr/>
          </p:nvSpPr>
          <p:spPr>
            <a:xfrm>
              <a:off x="8431185" y="267518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6997164-C950-B974-F0EC-E7BF283AEAE9}"/>
                </a:ext>
              </a:extLst>
            </p:cNvPr>
            <p:cNvSpPr/>
            <p:nvPr/>
          </p:nvSpPr>
          <p:spPr>
            <a:xfrm>
              <a:off x="8341035" y="270652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ED1CAAC-884D-73BE-CA98-0D688A89A1BB}"/>
                </a:ext>
              </a:extLst>
            </p:cNvPr>
            <p:cNvSpPr/>
            <p:nvPr/>
          </p:nvSpPr>
          <p:spPr>
            <a:xfrm>
              <a:off x="8175671" y="265429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D585C06-18FC-1306-3889-8481E42D5FDC}"/>
                </a:ext>
              </a:extLst>
            </p:cNvPr>
            <p:cNvSpPr/>
            <p:nvPr/>
          </p:nvSpPr>
          <p:spPr>
            <a:xfrm>
              <a:off x="8086054" y="268563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40191E1-6A7D-EEA3-29F4-6C235663EF0E}"/>
                </a:ext>
              </a:extLst>
            </p:cNvPr>
            <p:cNvSpPr/>
            <p:nvPr/>
          </p:nvSpPr>
          <p:spPr>
            <a:xfrm>
              <a:off x="7313644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3DE64A4-441E-2179-FA7A-F9EA6994E56D}"/>
                </a:ext>
              </a:extLst>
            </p:cNvPr>
            <p:cNvSpPr/>
            <p:nvPr/>
          </p:nvSpPr>
          <p:spPr>
            <a:xfrm>
              <a:off x="7224028" y="261352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74C7258-5CB8-0753-B3AB-A7879D7F3068}"/>
                </a:ext>
              </a:extLst>
            </p:cNvPr>
            <p:cNvSpPr/>
            <p:nvPr/>
          </p:nvSpPr>
          <p:spPr>
            <a:xfrm>
              <a:off x="7201090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865950DA-91FF-F2D9-FF21-0E923100F9AF}"/>
                </a:ext>
              </a:extLst>
            </p:cNvPr>
            <p:cNvSpPr/>
            <p:nvPr/>
          </p:nvSpPr>
          <p:spPr>
            <a:xfrm>
              <a:off x="7110940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9BE81BF-22D2-7576-A6FA-43A4AFA39096}"/>
                </a:ext>
              </a:extLst>
            </p:cNvPr>
            <p:cNvSpPr/>
            <p:nvPr/>
          </p:nvSpPr>
          <p:spPr>
            <a:xfrm>
              <a:off x="7227228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F21DD60-6C0D-328A-F557-D6FA3DD76BC0}"/>
                </a:ext>
              </a:extLst>
            </p:cNvPr>
            <p:cNvSpPr/>
            <p:nvPr/>
          </p:nvSpPr>
          <p:spPr>
            <a:xfrm>
              <a:off x="7137078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CF91F54-5E1F-10D9-F572-3B7C56DC34AE}"/>
                </a:ext>
              </a:extLst>
            </p:cNvPr>
            <p:cNvSpPr/>
            <p:nvPr/>
          </p:nvSpPr>
          <p:spPr>
            <a:xfrm>
              <a:off x="7206424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9B9369F-40CD-7510-3897-3B8EFFED3A7A}"/>
                </a:ext>
              </a:extLst>
            </p:cNvPr>
            <p:cNvSpPr/>
            <p:nvPr/>
          </p:nvSpPr>
          <p:spPr>
            <a:xfrm>
              <a:off x="7116274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233DA4-AB95-13CD-B755-C88DF493980B}"/>
                </a:ext>
              </a:extLst>
            </p:cNvPr>
            <p:cNvSpPr/>
            <p:nvPr/>
          </p:nvSpPr>
          <p:spPr>
            <a:xfrm>
              <a:off x="7232562" y="258219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F0D99CA-99F0-084F-DB01-F2E7D4AB11C4}"/>
                </a:ext>
              </a:extLst>
            </p:cNvPr>
            <p:cNvSpPr/>
            <p:nvPr/>
          </p:nvSpPr>
          <p:spPr>
            <a:xfrm>
              <a:off x="7142412" y="261352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6FD375A-1796-396C-4B70-47BDF48C163C}"/>
                </a:ext>
              </a:extLst>
            </p:cNvPr>
            <p:cNvSpPr/>
            <p:nvPr/>
          </p:nvSpPr>
          <p:spPr>
            <a:xfrm>
              <a:off x="708320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5EFD4A5-A163-808E-FE03-F7E373BD9A7E}"/>
                </a:ext>
              </a:extLst>
            </p:cNvPr>
            <p:cNvSpPr/>
            <p:nvPr/>
          </p:nvSpPr>
          <p:spPr>
            <a:xfrm>
              <a:off x="6993051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E06B3C7-5FB3-76E3-4F21-0434EA89CB0E}"/>
                </a:ext>
              </a:extLst>
            </p:cNvPr>
            <p:cNvSpPr/>
            <p:nvPr/>
          </p:nvSpPr>
          <p:spPr>
            <a:xfrm>
              <a:off x="7065598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0AEBCCF-5C4C-D49A-1300-48D2D027C29D}"/>
                </a:ext>
              </a:extLst>
            </p:cNvPr>
            <p:cNvSpPr/>
            <p:nvPr/>
          </p:nvSpPr>
          <p:spPr>
            <a:xfrm>
              <a:off x="6975982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D1EF4DD-57A3-621E-7FEC-A03A12BB44EF}"/>
                </a:ext>
              </a:extLst>
            </p:cNvPr>
            <p:cNvSpPr/>
            <p:nvPr/>
          </p:nvSpPr>
          <p:spPr>
            <a:xfrm>
              <a:off x="7074133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15CD1B7-03CC-082B-DA36-3A230E4D5DFF}"/>
                </a:ext>
              </a:extLst>
            </p:cNvPr>
            <p:cNvSpPr/>
            <p:nvPr/>
          </p:nvSpPr>
          <p:spPr>
            <a:xfrm>
              <a:off x="6984517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E4A9DF1-350B-F4C1-D1B0-7501E83BBD18}"/>
                </a:ext>
              </a:extLst>
            </p:cNvPr>
            <p:cNvSpPr/>
            <p:nvPr/>
          </p:nvSpPr>
          <p:spPr>
            <a:xfrm>
              <a:off x="7091736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C46AE3B-59B4-6243-FCAA-A67BE19CF024}"/>
                </a:ext>
              </a:extLst>
            </p:cNvPr>
            <p:cNvSpPr/>
            <p:nvPr/>
          </p:nvSpPr>
          <p:spPr>
            <a:xfrm>
              <a:off x="7002120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8E26CA1-C270-5E4A-7B9F-C07892D87E07}"/>
                </a:ext>
              </a:extLst>
            </p:cNvPr>
            <p:cNvSpPr/>
            <p:nvPr/>
          </p:nvSpPr>
          <p:spPr>
            <a:xfrm>
              <a:off x="7100271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4422F2B-E213-91D2-37ED-7413D66AD6A1}"/>
                </a:ext>
              </a:extLst>
            </p:cNvPr>
            <p:cNvSpPr/>
            <p:nvPr/>
          </p:nvSpPr>
          <p:spPr>
            <a:xfrm>
              <a:off x="7010655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61C0729-786A-DD4E-4738-EBC2B15B22EC}"/>
                </a:ext>
              </a:extLst>
            </p:cNvPr>
            <p:cNvSpPr/>
            <p:nvPr/>
          </p:nvSpPr>
          <p:spPr>
            <a:xfrm>
              <a:off x="6980249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54863C9-D3BA-F872-43CF-FA1D634C6DF3}"/>
                </a:ext>
              </a:extLst>
            </p:cNvPr>
            <p:cNvSpPr/>
            <p:nvPr/>
          </p:nvSpPr>
          <p:spPr>
            <a:xfrm>
              <a:off x="6890099" y="258219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80A1752-65D5-353A-DE8F-FF545F69D043}"/>
                </a:ext>
              </a:extLst>
            </p:cNvPr>
            <p:cNvSpPr/>
            <p:nvPr/>
          </p:nvSpPr>
          <p:spPr>
            <a:xfrm>
              <a:off x="6943442" y="255085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A7ABB8-5181-303C-566D-DD53965FF818}"/>
                </a:ext>
              </a:extLst>
            </p:cNvPr>
            <p:cNvSpPr/>
            <p:nvPr/>
          </p:nvSpPr>
          <p:spPr>
            <a:xfrm>
              <a:off x="6853826" y="25821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C9A01A1-6AD7-A857-54E1-6793CF84B629}"/>
                </a:ext>
              </a:extLst>
            </p:cNvPr>
            <p:cNvSpPr/>
            <p:nvPr/>
          </p:nvSpPr>
          <p:spPr>
            <a:xfrm>
              <a:off x="8548006" y="272946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54CF4CB-B83D-B8D6-9250-C19030EB3B55}"/>
                </a:ext>
              </a:extLst>
            </p:cNvPr>
            <p:cNvSpPr/>
            <p:nvPr/>
          </p:nvSpPr>
          <p:spPr>
            <a:xfrm>
              <a:off x="8458390" y="2760799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4342E8E5-28E6-489D-A448-EE04FA5D29AB}"/>
                </a:ext>
              </a:extLst>
            </p:cNvPr>
            <p:cNvSpPr/>
            <p:nvPr/>
          </p:nvSpPr>
          <p:spPr>
            <a:xfrm>
              <a:off x="8554941" y="272946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7008F2B-3A12-6A69-43D0-DB5A6E323655}"/>
                </a:ext>
              </a:extLst>
            </p:cNvPr>
            <p:cNvSpPr/>
            <p:nvPr/>
          </p:nvSpPr>
          <p:spPr>
            <a:xfrm>
              <a:off x="8464791" y="276079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3CF3500-263D-FE31-5D67-782ED5DE7DCD}"/>
                </a:ext>
              </a:extLst>
            </p:cNvPr>
            <p:cNvSpPr/>
            <p:nvPr/>
          </p:nvSpPr>
          <p:spPr>
            <a:xfrm>
              <a:off x="8561342" y="272946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4C0959A-C924-E3BE-AE59-D57F7318ADF9}"/>
                </a:ext>
              </a:extLst>
            </p:cNvPr>
            <p:cNvSpPr/>
            <p:nvPr/>
          </p:nvSpPr>
          <p:spPr>
            <a:xfrm>
              <a:off x="8471726" y="276079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A142D547-9647-E80B-EB3D-316B166B8F8A}"/>
                </a:ext>
              </a:extLst>
            </p:cNvPr>
            <p:cNvSpPr/>
            <p:nvPr/>
          </p:nvSpPr>
          <p:spPr>
            <a:xfrm>
              <a:off x="8569877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3C021A7-8737-DC37-EB18-7127671075E0}"/>
                </a:ext>
              </a:extLst>
            </p:cNvPr>
            <p:cNvSpPr/>
            <p:nvPr/>
          </p:nvSpPr>
          <p:spPr>
            <a:xfrm>
              <a:off x="8480261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B20A16A-4139-30C1-2A07-2DD93B00AB5D}"/>
                </a:ext>
              </a:extLst>
            </p:cNvPr>
            <p:cNvSpPr/>
            <p:nvPr/>
          </p:nvSpPr>
          <p:spPr>
            <a:xfrm>
              <a:off x="8576812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9205FE7-090F-16C6-51BB-3D5C89DFDA6A}"/>
                </a:ext>
              </a:extLst>
            </p:cNvPr>
            <p:cNvSpPr/>
            <p:nvPr/>
          </p:nvSpPr>
          <p:spPr>
            <a:xfrm>
              <a:off x="8487195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679705DD-E884-E93E-02EC-D3DB60282F31}"/>
                </a:ext>
              </a:extLst>
            </p:cNvPr>
            <p:cNvSpPr/>
            <p:nvPr/>
          </p:nvSpPr>
          <p:spPr>
            <a:xfrm>
              <a:off x="8583746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21D4435-FA63-8642-413E-CF12CF440E3E}"/>
                </a:ext>
              </a:extLst>
            </p:cNvPr>
            <p:cNvSpPr/>
            <p:nvPr/>
          </p:nvSpPr>
          <p:spPr>
            <a:xfrm>
              <a:off x="8494130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C890954-D6BF-EE7D-70F0-758362594813}"/>
                </a:ext>
              </a:extLst>
            </p:cNvPr>
            <p:cNvSpPr/>
            <p:nvPr/>
          </p:nvSpPr>
          <p:spPr>
            <a:xfrm>
              <a:off x="8601350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8E1FC54-434D-B76B-6FEF-F6337000618D}"/>
                </a:ext>
              </a:extLst>
            </p:cNvPr>
            <p:cNvSpPr/>
            <p:nvPr/>
          </p:nvSpPr>
          <p:spPr>
            <a:xfrm>
              <a:off x="8511733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6B00474-CA02-2BDD-4628-E482CAB01DBE}"/>
                </a:ext>
              </a:extLst>
            </p:cNvPr>
            <p:cNvSpPr/>
            <p:nvPr/>
          </p:nvSpPr>
          <p:spPr>
            <a:xfrm>
              <a:off x="8606684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BBEE815-281A-0519-DBE4-2B7A79B24112}"/>
                </a:ext>
              </a:extLst>
            </p:cNvPr>
            <p:cNvSpPr/>
            <p:nvPr/>
          </p:nvSpPr>
          <p:spPr>
            <a:xfrm>
              <a:off x="8517067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389863-5B09-4A11-C34C-638C517B8ADE}"/>
                </a:ext>
              </a:extLst>
            </p:cNvPr>
            <p:cNvSpPr/>
            <p:nvPr/>
          </p:nvSpPr>
          <p:spPr>
            <a:xfrm>
              <a:off x="8639757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DE32B52-641E-570C-F5A6-EB9B13F42695}"/>
                </a:ext>
              </a:extLst>
            </p:cNvPr>
            <p:cNvSpPr/>
            <p:nvPr/>
          </p:nvSpPr>
          <p:spPr>
            <a:xfrm>
              <a:off x="8550140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7B78F09-A8CC-A918-16D8-1379B0655A7D}"/>
                </a:ext>
              </a:extLst>
            </p:cNvPr>
            <p:cNvSpPr/>
            <p:nvPr/>
          </p:nvSpPr>
          <p:spPr>
            <a:xfrm>
              <a:off x="8665361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AFFD8BA3-C9A8-7A84-5158-8F17818BE9E1}"/>
                </a:ext>
              </a:extLst>
            </p:cNvPr>
            <p:cNvSpPr/>
            <p:nvPr/>
          </p:nvSpPr>
          <p:spPr>
            <a:xfrm>
              <a:off x="8575745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4570CF2-237F-420C-2557-54757AEB161E}"/>
                </a:ext>
              </a:extLst>
            </p:cNvPr>
            <p:cNvSpPr/>
            <p:nvPr/>
          </p:nvSpPr>
          <p:spPr>
            <a:xfrm>
              <a:off x="8658960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A4C15A8-B8D5-AB4D-3D0A-605CE31F9A7F}"/>
                </a:ext>
              </a:extLst>
            </p:cNvPr>
            <p:cNvSpPr/>
            <p:nvPr/>
          </p:nvSpPr>
          <p:spPr>
            <a:xfrm>
              <a:off x="8569344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1E02105-9D92-46FE-CFC5-4CC898905716}"/>
                </a:ext>
              </a:extLst>
            </p:cNvPr>
            <p:cNvSpPr/>
            <p:nvPr/>
          </p:nvSpPr>
          <p:spPr>
            <a:xfrm>
              <a:off x="8652559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1D13970-182E-ED24-0E4F-92083E106BFF}"/>
                </a:ext>
              </a:extLst>
            </p:cNvPr>
            <p:cNvSpPr/>
            <p:nvPr/>
          </p:nvSpPr>
          <p:spPr>
            <a:xfrm>
              <a:off x="8562942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48F6011-D1BF-BB0A-7BA8-BD13EDE41B65}"/>
                </a:ext>
              </a:extLst>
            </p:cNvPr>
            <p:cNvSpPr/>
            <p:nvPr/>
          </p:nvSpPr>
          <p:spPr>
            <a:xfrm>
              <a:off x="8694700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E3EDC99-7C57-3E36-299E-D1C5521DF7DA}"/>
                </a:ext>
              </a:extLst>
            </p:cNvPr>
            <p:cNvSpPr/>
            <p:nvPr/>
          </p:nvSpPr>
          <p:spPr>
            <a:xfrm>
              <a:off x="8605084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8749B80-052E-52CB-68DD-56F82821F069}"/>
                </a:ext>
              </a:extLst>
            </p:cNvPr>
            <p:cNvSpPr/>
            <p:nvPr/>
          </p:nvSpPr>
          <p:spPr>
            <a:xfrm>
              <a:off x="8727240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35BE1F2-6BA8-0C15-1691-0A7DD639187D}"/>
                </a:ext>
              </a:extLst>
            </p:cNvPr>
            <p:cNvSpPr/>
            <p:nvPr/>
          </p:nvSpPr>
          <p:spPr>
            <a:xfrm>
              <a:off x="8637090" y="282628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F9E3DF41-954C-CA09-B329-507DD13296E3}"/>
                </a:ext>
              </a:extLst>
            </p:cNvPr>
            <p:cNvSpPr/>
            <p:nvPr/>
          </p:nvSpPr>
          <p:spPr>
            <a:xfrm>
              <a:off x="8742709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82377B8-250C-706D-58D7-B4A3C4EF8F4B}"/>
                </a:ext>
              </a:extLst>
            </p:cNvPr>
            <p:cNvSpPr/>
            <p:nvPr/>
          </p:nvSpPr>
          <p:spPr>
            <a:xfrm>
              <a:off x="8653093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848E7671-E69C-F6EE-D21E-45685CC0D8A4}"/>
                </a:ext>
              </a:extLst>
            </p:cNvPr>
            <p:cNvSpPr/>
            <p:nvPr/>
          </p:nvSpPr>
          <p:spPr>
            <a:xfrm>
              <a:off x="8806188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3C22B92-2777-840E-9432-DB43D7567FE0}"/>
                </a:ext>
              </a:extLst>
            </p:cNvPr>
            <p:cNvSpPr/>
            <p:nvPr/>
          </p:nvSpPr>
          <p:spPr>
            <a:xfrm>
              <a:off x="8716038" y="282628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E51B1C8-0C00-8BB0-A946-990ED88E6E4D}"/>
                </a:ext>
              </a:extLst>
            </p:cNvPr>
            <p:cNvSpPr/>
            <p:nvPr/>
          </p:nvSpPr>
          <p:spPr>
            <a:xfrm>
              <a:off x="8646158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E19E9FB-B0CF-EE05-0158-760455FE9D58}"/>
                </a:ext>
              </a:extLst>
            </p:cNvPr>
            <p:cNvSpPr/>
            <p:nvPr/>
          </p:nvSpPr>
          <p:spPr>
            <a:xfrm>
              <a:off x="8556541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5D3FCB1-474E-22D4-2335-F58294299DE9}"/>
                </a:ext>
              </a:extLst>
            </p:cNvPr>
            <p:cNvSpPr/>
            <p:nvPr/>
          </p:nvSpPr>
          <p:spPr>
            <a:xfrm>
              <a:off x="9074504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1931426-97E6-9567-8B30-197B6F1821B1}"/>
                </a:ext>
              </a:extLst>
            </p:cNvPr>
            <p:cNvSpPr/>
            <p:nvPr/>
          </p:nvSpPr>
          <p:spPr>
            <a:xfrm>
              <a:off x="8984354" y="282628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408547C-10BF-0404-2122-B7EE21FB4D4E}"/>
                </a:ext>
              </a:extLst>
            </p:cNvPr>
            <p:cNvSpPr/>
            <p:nvPr/>
          </p:nvSpPr>
          <p:spPr>
            <a:xfrm>
              <a:off x="9224398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0B9F5C0-1D67-BECA-096B-0BD4508B0DAB}"/>
                </a:ext>
              </a:extLst>
            </p:cNvPr>
            <p:cNvSpPr/>
            <p:nvPr/>
          </p:nvSpPr>
          <p:spPr>
            <a:xfrm>
              <a:off x="9134782" y="282628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B8B48C9-CBD4-582E-D05C-0B6D6BBFBB00}"/>
                </a:ext>
              </a:extLst>
            </p:cNvPr>
            <p:cNvSpPr/>
            <p:nvPr/>
          </p:nvSpPr>
          <p:spPr>
            <a:xfrm>
              <a:off x="9642609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B666336-B46C-A5FD-FB7D-A1EA18A6BD26}"/>
                </a:ext>
              </a:extLst>
            </p:cNvPr>
            <p:cNvSpPr/>
            <p:nvPr/>
          </p:nvSpPr>
          <p:spPr>
            <a:xfrm>
              <a:off x="9552993" y="282628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8CEC509-A2DE-F2F0-04CE-C37606EE32B8}"/>
                </a:ext>
              </a:extLst>
            </p:cNvPr>
            <p:cNvSpPr/>
            <p:nvPr/>
          </p:nvSpPr>
          <p:spPr>
            <a:xfrm>
              <a:off x="9668214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B8A56B1-3AFC-1411-5568-CBE2154AF06E}"/>
                </a:ext>
              </a:extLst>
            </p:cNvPr>
            <p:cNvSpPr/>
            <p:nvPr/>
          </p:nvSpPr>
          <p:spPr>
            <a:xfrm>
              <a:off x="9578597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BBEF54B9-B726-F349-8BB8-CB969A2C72D7}"/>
                </a:ext>
              </a:extLst>
            </p:cNvPr>
            <p:cNvSpPr/>
            <p:nvPr/>
          </p:nvSpPr>
          <p:spPr>
            <a:xfrm>
              <a:off x="9769566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68242B4-F7FB-8206-BEDC-E83D557377D9}"/>
                </a:ext>
              </a:extLst>
            </p:cNvPr>
            <p:cNvSpPr/>
            <p:nvPr/>
          </p:nvSpPr>
          <p:spPr>
            <a:xfrm>
              <a:off x="9679416" y="282628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2A9967AA-99D2-706F-8497-0D32EAE9E1DB}"/>
                </a:ext>
              </a:extLst>
            </p:cNvPr>
            <p:cNvSpPr/>
            <p:nvPr/>
          </p:nvSpPr>
          <p:spPr>
            <a:xfrm>
              <a:off x="9803172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F17508F-74B0-3E7E-A338-09530808B209}"/>
                </a:ext>
              </a:extLst>
            </p:cNvPr>
            <p:cNvSpPr/>
            <p:nvPr/>
          </p:nvSpPr>
          <p:spPr>
            <a:xfrm>
              <a:off x="9713556" y="2826281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EFD4190-61D7-B124-AF10-7616E5FF4890}"/>
                </a:ext>
              </a:extLst>
            </p:cNvPr>
            <p:cNvSpPr/>
            <p:nvPr/>
          </p:nvSpPr>
          <p:spPr>
            <a:xfrm>
              <a:off x="9819175" y="279494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4F73B8C-7328-BB29-0694-6487C89589AF}"/>
                </a:ext>
              </a:extLst>
            </p:cNvPr>
            <p:cNvSpPr/>
            <p:nvPr/>
          </p:nvSpPr>
          <p:spPr>
            <a:xfrm>
              <a:off x="9729025" y="282628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FE836941-55E5-661B-4EF8-0FB097D2F1C5}"/>
                </a:ext>
              </a:extLst>
            </p:cNvPr>
            <p:cNvSpPr/>
            <p:nvPr/>
          </p:nvSpPr>
          <p:spPr>
            <a:xfrm>
              <a:off x="2008661" y="1723540"/>
              <a:ext cx="7265346" cy="1844441"/>
            </a:xfrm>
            <a:custGeom>
              <a:avLst/>
              <a:gdLst>
                <a:gd name="connsiteX0" fmla="*/ 0 w 7265346"/>
                <a:gd name="connsiteY0" fmla="*/ 0 h 1844441"/>
                <a:gd name="connsiteX1" fmla="*/ 52810 w 7265346"/>
                <a:gd name="connsiteY1" fmla="*/ 0 h 1844441"/>
                <a:gd name="connsiteX2" fmla="*/ 52810 w 7265346"/>
                <a:gd name="connsiteY2" fmla="*/ 6370 h 1844441"/>
                <a:gd name="connsiteX3" fmla="*/ 67212 w 7265346"/>
                <a:gd name="connsiteY3" fmla="*/ 6370 h 1844441"/>
                <a:gd name="connsiteX4" fmla="*/ 67212 w 7265346"/>
                <a:gd name="connsiteY4" fmla="*/ 13759 h 1844441"/>
                <a:gd name="connsiteX5" fmla="*/ 169098 w 7265346"/>
                <a:gd name="connsiteY5" fmla="*/ 13759 h 1844441"/>
                <a:gd name="connsiteX6" fmla="*/ 169098 w 7265346"/>
                <a:gd name="connsiteY6" fmla="*/ 24715 h 1844441"/>
                <a:gd name="connsiteX7" fmla="*/ 270450 w 7265346"/>
                <a:gd name="connsiteY7" fmla="*/ 24715 h 1844441"/>
                <a:gd name="connsiteX8" fmla="*/ 270450 w 7265346"/>
                <a:gd name="connsiteY8" fmla="*/ 33887 h 1844441"/>
                <a:gd name="connsiteX9" fmla="*/ 466220 w 7265346"/>
                <a:gd name="connsiteY9" fmla="*/ 33887 h 1844441"/>
                <a:gd name="connsiteX10" fmla="*/ 466220 w 7265346"/>
                <a:gd name="connsiteY10" fmla="*/ 39748 h 1844441"/>
                <a:gd name="connsiteX11" fmla="*/ 523830 w 7265346"/>
                <a:gd name="connsiteY11" fmla="*/ 39748 h 1844441"/>
                <a:gd name="connsiteX12" fmla="*/ 523830 w 7265346"/>
                <a:gd name="connsiteY12" fmla="*/ 47137 h 1844441"/>
                <a:gd name="connsiteX13" fmla="*/ 581975 w 7265346"/>
                <a:gd name="connsiteY13" fmla="*/ 47137 h 1844441"/>
                <a:gd name="connsiteX14" fmla="*/ 581975 w 7265346"/>
                <a:gd name="connsiteY14" fmla="*/ 59112 h 1844441"/>
                <a:gd name="connsiteX15" fmla="*/ 628917 w 7265346"/>
                <a:gd name="connsiteY15" fmla="*/ 59112 h 1844441"/>
                <a:gd name="connsiteX16" fmla="*/ 628917 w 7265346"/>
                <a:gd name="connsiteY16" fmla="*/ 64717 h 1844441"/>
                <a:gd name="connsiteX17" fmla="*/ 662523 w 7265346"/>
                <a:gd name="connsiteY17" fmla="*/ 64717 h 1844441"/>
                <a:gd name="connsiteX18" fmla="*/ 662523 w 7265346"/>
                <a:gd name="connsiteY18" fmla="*/ 69049 h 1844441"/>
                <a:gd name="connsiteX19" fmla="*/ 737737 w 7265346"/>
                <a:gd name="connsiteY19" fmla="*/ 69049 h 1844441"/>
                <a:gd name="connsiteX20" fmla="*/ 737737 w 7265346"/>
                <a:gd name="connsiteY20" fmla="*/ 80005 h 1844441"/>
                <a:gd name="connsiteX21" fmla="*/ 755873 w 7265346"/>
                <a:gd name="connsiteY21" fmla="*/ 80005 h 1844441"/>
                <a:gd name="connsiteX22" fmla="*/ 755873 w 7265346"/>
                <a:gd name="connsiteY22" fmla="*/ 86375 h 1844441"/>
                <a:gd name="connsiteX23" fmla="*/ 833755 w 7265346"/>
                <a:gd name="connsiteY23" fmla="*/ 86375 h 1844441"/>
                <a:gd name="connsiteX24" fmla="*/ 833755 w 7265346"/>
                <a:gd name="connsiteY24" fmla="*/ 91216 h 1844441"/>
                <a:gd name="connsiteX25" fmla="*/ 882297 w 7265346"/>
                <a:gd name="connsiteY25" fmla="*/ 91216 h 1844441"/>
                <a:gd name="connsiteX26" fmla="*/ 882297 w 7265346"/>
                <a:gd name="connsiteY26" fmla="*/ 100388 h 1844441"/>
                <a:gd name="connsiteX27" fmla="*/ 890832 w 7265346"/>
                <a:gd name="connsiteY27" fmla="*/ 100388 h 1844441"/>
                <a:gd name="connsiteX28" fmla="*/ 890832 w 7265346"/>
                <a:gd name="connsiteY28" fmla="*/ 106248 h 1844441"/>
                <a:gd name="connsiteX29" fmla="*/ 914836 w 7265346"/>
                <a:gd name="connsiteY29" fmla="*/ 106248 h 1844441"/>
                <a:gd name="connsiteX30" fmla="*/ 914836 w 7265346"/>
                <a:gd name="connsiteY30" fmla="*/ 110580 h 1844441"/>
                <a:gd name="connsiteX31" fmla="*/ 921238 w 7265346"/>
                <a:gd name="connsiteY31" fmla="*/ 110580 h 1844441"/>
                <a:gd name="connsiteX32" fmla="*/ 921238 w 7265346"/>
                <a:gd name="connsiteY32" fmla="*/ 120517 h 1844441"/>
                <a:gd name="connsiteX33" fmla="*/ 938307 w 7265346"/>
                <a:gd name="connsiteY33" fmla="*/ 120517 h 1844441"/>
                <a:gd name="connsiteX34" fmla="*/ 938307 w 7265346"/>
                <a:gd name="connsiteY34" fmla="*/ 145741 h 1844441"/>
                <a:gd name="connsiteX35" fmla="*/ 1061530 w 7265346"/>
                <a:gd name="connsiteY35" fmla="*/ 145741 h 1844441"/>
                <a:gd name="connsiteX36" fmla="*/ 1061530 w 7265346"/>
                <a:gd name="connsiteY36" fmla="*/ 155933 h 1844441"/>
                <a:gd name="connsiteX37" fmla="*/ 1079667 w 7265346"/>
                <a:gd name="connsiteY37" fmla="*/ 155933 h 1844441"/>
                <a:gd name="connsiteX38" fmla="*/ 1079667 w 7265346"/>
                <a:gd name="connsiteY38" fmla="*/ 167653 h 1844441"/>
                <a:gd name="connsiteX39" fmla="*/ 1127142 w 7265346"/>
                <a:gd name="connsiteY39" fmla="*/ 167653 h 1844441"/>
                <a:gd name="connsiteX40" fmla="*/ 1127142 w 7265346"/>
                <a:gd name="connsiteY40" fmla="*/ 172240 h 1844441"/>
                <a:gd name="connsiteX41" fmla="*/ 1239163 w 7265346"/>
                <a:gd name="connsiteY41" fmla="*/ 172240 h 1844441"/>
                <a:gd name="connsiteX42" fmla="*/ 1239163 w 7265346"/>
                <a:gd name="connsiteY42" fmla="*/ 178100 h 1844441"/>
                <a:gd name="connsiteX43" fmla="*/ 1324512 w 7265346"/>
                <a:gd name="connsiteY43" fmla="*/ 178100 h 1844441"/>
                <a:gd name="connsiteX44" fmla="*/ 1324512 w 7265346"/>
                <a:gd name="connsiteY44" fmla="*/ 221924 h 1844441"/>
                <a:gd name="connsiteX45" fmla="*/ 1332514 w 7265346"/>
                <a:gd name="connsiteY45" fmla="*/ 221924 h 1844441"/>
                <a:gd name="connsiteX46" fmla="*/ 1332514 w 7265346"/>
                <a:gd name="connsiteY46" fmla="*/ 247403 h 1844441"/>
                <a:gd name="connsiteX47" fmla="*/ 1341582 w 7265346"/>
                <a:gd name="connsiteY47" fmla="*/ 247403 h 1844441"/>
                <a:gd name="connsiteX48" fmla="*/ 1341582 w 7265346"/>
                <a:gd name="connsiteY48" fmla="*/ 266258 h 1844441"/>
                <a:gd name="connsiteX49" fmla="*/ 1349584 w 7265346"/>
                <a:gd name="connsiteY49" fmla="*/ 266258 h 1844441"/>
                <a:gd name="connsiteX50" fmla="*/ 1349584 w 7265346"/>
                <a:gd name="connsiteY50" fmla="*/ 307025 h 1844441"/>
                <a:gd name="connsiteX51" fmla="*/ 1359185 w 7265346"/>
                <a:gd name="connsiteY51" fmla="*/ 307025 h 1844441"/>
                <a:gd name="connsiteX52" fmla="*/ 1359185 w 7265346"/>
                <a:gd name="connsiteY52" fmla="*/ 312630 h 1844441"/>
                <a:gd name="connsiteX53" fmla="*/ 1372521 w 7265346"/>
                <a:gd name="connsiteY53" fmla="*/ 312630 h 1844441"/>
                <a:gd name="connsiteX54" fmla="*/ 1372521 w 7265346"/>
                <a:gd name="connsiteY54" fmla="*/ 317471 h 1844441"/>
                <a:gd name="connsiteX55" fmla="*/ 1383190 w 7265346"/>
                <a:gd name="connsiteY55" fmla="*/ 317471 h 1844441"/>
                <a:gd name="connsiteX56" fmla="*/ 1383190 w 7265346"/>
                <a:gd name="connsiteY56" fmla="*/ 323331 h 1844441"/>
                <a:gd name="connsiteX57" fmla="*/ 1406661 w 7265346"/>
                <a:gd name="connsiteY57" fmla="*/ 323331 h 1844441"/>
                <a:gd name="connsiteX58" fmla="*/ 1406661 w 7265346"/>
                <a:gd name="connsiteY58" fmla="*/ 339383 h 1844441"/>
                <a:gd name="connsiteX59" fmla="*/ 1476540 w 7265346"/>
                <a:gd name="connsiteY59" fmla="*/ 339383 h 1844441"/>
                <a:gd name="connsiteX60" fmla="*/ 1476540 w 7265346"/>
                <a:gd name="connsiteY60" fmla="*/ 344479 h 1844441"/>
                <a:gd name="connsiteX61" fmla="*/ 1488276 w 7265346"/>
                <a:gd name="connsiteY61" fmla="*/ 344479 h 1844441"/>
                <a:gd name="connsiteX62" fmla="*/ 1488276 w 7265346"/>
                <a:gd name="connsiteY62" fmla="*/ 348811 h 1844441"/>
                <a:gd name="connsiteX63" fmla="*/ 1501078 w 7265346"/>
                <a:gd name="connsiteY63" fmla="*/ 348811 h 1844441"/>
                <a:gd name="connsiteX64" fmla="*/ 1501078 w 7265346"/>
                <a:gd name="connsiteY64" fmla="*/ 354416 h 1844441"/>
                <a:gd name="connsiteX65" fmla="*/ 1524549 w 7265346"/>
                <a:gd name="connsiteY65" fmla="*/ 354416 h 1844441"/>
                <a:gd name="connsiteX66" fmla="*/ 1524549 w 7265346"/>
                <a:gd name="connsiteY66" fmla="*/ 364098 h 1844441"/>
                <a:gd name="connsiteX67" fmla="*/ 1616300 w 7265346"/>
                <a:gd name="connsiteY67" fmla="*/ 364098 h 1844441"/>
                <a:gd name="connsiteX68" fmla="*/ 1616300 w 7265346"/>
                <a:gd name="connsiteY68" fmla="*/ 369704 h 1844441"/>
                <a:gd name="connsiteX69" fmla="*/ 1756059 w 7265346"/>
                <a:gd name="connsiteY69" fmla="*/ 369704 h 1844441"/>
                <a:gd name="connsiteX70" fmla="*/ 1756059 w 7265346"/>
                <a:gd name="connsiteY70" fmla="*/ 374799 h 1844441"/>
                <a:gd name="connsiteX71" fmla="*/ 1950228 w 7265346"/>
                <a:gd name="connsiteY71" fmla="*/ 374799 h 1844441"/>
                <a:gd name="connsiteX72" fmla="*/ 1950228 w 7265346"/>
                <a:gd name="connsiteY72" fmla="*/ 384991 h 1844441"/>
                <a:gd name="connsiteX73" fmla="*/ 2029176 w 7265346"/>
                <a:gd name="connsiteY73" fmla="*/ 384991 h 1844441"/>
                <a:gd name="connsiteX74" fmla="*/ 2029176 w 7265346"/>
                <a:gd name="connsiteY74" fmla="*/ 390342 h 1844441"/>
                <a:gd name="connsiteX75" fmla="*/ 2053714 w 7265346"/>
                <a:gd name="connsiteY75" fmla="*/ 390342 h 1844441"/>
                <a:gd name="connsiteX76" fmla="*/ 2053714 w 7265346"/>
                <a:gd name="connsiteY76" fmla="*/ 395438 h 1844441"/>
                <a:gd name="connsiteX77" fmla="*/ 2218545 w 7265346"/>
                <a:gd name="connsiteY77" fmla="*/ 395438 h 1844441"/>
                <a:gd name="connsiteX78" fmla="*/ 2218545 w 7265346"/>
                <a:gd name="connsiteY78" fmla="*/ 406139 h 1844441"/>
                <a:gd name="connsiteX79" fmla="*/ 2311896 w 7265346"/>
                <a:gd name="connsiteY79" fmla="*/ 406139 h 1844441"/>
                <a:gd name="connsiteX80" fmla="*/ 2311896 w 7265346"/>
                <a:gd name="connsiteY80" fmla="*/ 415821 h 1844441"/>
                <a:gd name="connsiteX81" fmla="*/ 2331099 w 7265346"/>
                <a:gd name="connsiteY81" fmla="*/ 415821 h 1844441"/>
                <a:gd name="connsiteX82" fmla="*/ 2331099 w 7265346"/>
                <a:gd name="connsiteY82" fmla="*/ 425503 h 1844441"/>
                <a:gd name="connsiteX83" fmla="*/ 2370573 w 7265346"/>
                <a:gd name="connsiteY83" fmla="*/ 425503 h 1844441"/>
                <a:gd name="connsiteX84" fmla="*/ 2370573 w 7265346"/>
                <a:gd name="connsiteY84" fmla="*/ 430599 h 1844441"/>
                <a:gd name="connsiteX85" fmla="*/ 2376974 w 7265346"/>
                <a:gd name="connsiteY85" fmla="*/ 430599 h 1844441"/>
                <a:gd name="connsiteX86" fmla="*/ 2376974 w 7265346"/>
                <a:gd name="connsiteY86" fmla="*/ 434421 h 1844441"/>
                <a:gd name="connsiteX87" fmla="*/ 2385509 w 7265346"/>
                <a:gd name="connsiteY87" fmla="*/ 434421 h 1844441"/>
                <a:gd name="connsiteX88" fmla="*/ 2385509 w 7265346"/>
                <a:gd name="connsiteY88" fmla="*/ 436969 h 1844441"/>
                <a:gd name="connsiteX89" fmla="*/ 2487395 w 7265346"/>
                <a:gd name="connsiteY89" fmla="*/ 436969 h 1844441"/>
                <a:gd name="connsiteX90" fmla="*/ 2487395 w 7265346"/>
                <a:gd name="connsiteY90" fmla="*/ 446141 h 1844441"/>
                <a:gd name="connsiteX91" fmla="*/ 2550873 w 7265346"/>
                <a:gd name="connsiteY91" fmla="*/ 446141 h 1844441"/>
                <a:gd name="connsiteX92" fmla="*/ 2550873 w 7265346"/>
                <a:gd name="connsiteY92" fmla="*/ 464996 h 1844441"/>
                <a:gd name="connsiteX93" fmla="*/ 2564742 w 7265346"/>
                <a:gd name="connsiteY93" fmla="*/ 464996 h 1844441"/>
                <a:gd name="connsiteX94" fmla="*/ 2564742 w 7265346"/>
                <a:gd name="connsiteY94" fmla="*/ 470856 h 1844441"/>
                <a:gd name="connsiteX95" fmla="*/ 2588213 w 7265346"/>
                <a:gd name="connsiteY95" fmla="*/ 470856 h 1844441"/>
                <a:gd name="connsiteX96" fmla="*/ 2588213 w 7265346"/>
                <a:gd name="connsiteY96" fmla="*/ 476971 h 1844441"/>
                <a:gd name="connsiteX97" fmla="*/ 2591947 w 7265346"/>
                <a:gd name="connsiteY97" fmla="*/ 476971 h 1844441"/>
                <a:gd name="connsiteX98" fmla="*/ 2591947 w 7265346"/>
                <a:gd name="connsiteY98" fmla="*/ 480793 h 1844441"/>
                <a:gd name="connsiteX99" fmla="*/ 2597282 w 7265346"/>
                <a:gd name="connsiteY99" fmla="*/ 480793 h 1844441"/>
                <a:gd name="connsiteX100" fmla="*/ 2597282 w 7265346"/>
                <a:gd name="connsiteY100" fmla="*/ 485124 h 1844441"/>
                <a:gd name="connsiteX101" fmla="*/ 2601549 w 7265346"/>
                <a:gd name="connsiteY101" fmla="*/ 485124 h 1844441"/>
                <a:gd name="connsiteX102" fmla="*/ 2601549 w 7265346"/>
                <a:gd name="connsiteY102" fmla="*/ 493787 h 1844441"/>
                <a:gd name="connsiteX103" fmla="*/ 2609551 w 7265346"/>
                <a:gd name="connsiteY103" fmla="*/ 493787 h 1844441"/>
                <a:gd name="connsiteX104" fmla="*/ 2609551 w 7265346"/>
                <a:gd name="connsiteY104" fmla="*/ 498119 h 1844441"/>
                <a:gd name="connsiteX105" fmla="*/ 2613285 w 7265346"/>
                <a:gd name="connsiteY105" fmla="*/ 498119 h 1844441"/>
                <a:gd name="connsiteX106" fmla="*/ 2613285 w 7265346"/>
                <a:gd name="connsiteY106" fmla="*/ 502450 h 1844441"/>
                <a:gd name="connsiteX107" fmla="*/ 2622886 w 7265346"/>
                <a:gd name="connsiteY107" fmla="*/ 502450 h 1844441"/>
                <a:gd name="connsiteX108" fmla="*/ 2622886 w 7265346"/>
                <a:gd name="connsiteY108" fmla="*/ 504234 h 1844441"/>
                <a:gd name="connsiteX109" fmla="*/ 2710369 w 7265346"/>
                <a:gd name="connsiteY109" fmla="*/ 504234 h 1844441"/>
                <a:gd name="connsiteX110" fmla="*/ 2710369 w 7265346"/>
                <a:gd name="connsiteY110" fmla="*/ 513406 h 1844441"/>
                <a:gd name="connsiteX111" fmla="*/ 2736508 w 7265346"/>
                <a:gd name="connsiteY111" fmla="*/ 513406 h 1844441"/>
                <a:gd name="connsiteX112" fmla="*/ 2736508 w 7265346"/>
                <a:gd name="connsiteY112" fmla="*/ 519776 h 1844441"/>
                <a:gd name="connsiteX113" fmla="*/ 2880001 w 7265346"/>
                <a:gd name="connsiteY113" fmla="*/ 519776 h 1844441"/>
                <a:gd name="connsiteX114" fmla="*/ 2880001 w 7265346"/>
                <a:gd name="connsiteY114" fmla="*/ 524363 h 1844441"/>
                <a:gd name="connsiteX115" fmla="*/ 3008558 w 7265346"/>
                <a:gd name="connsiteY115" fmla="*/ 524363 h 1844441"/>
                <a:gd name="connsiteX116" fmla="*/ 3008558 w 7265346"/>
                <a:gd name="connsiteY116" fmla="*/ 534045 h 1844441"/>
                <a:gd name="connsiteX117" fmla="*/ 3159519 w 7265346"/>
                <a:gd name="connsiteY117" fmla="*/ 534045 h 1844441"/>
                <a:gd name="connsiteX118" fmla="*/ 3159519 w 7265346"/>
                <a:gd name="connsiteY118" fmla="*/ 536847 h 1844441"/>
                <a:gd name="connsiteX119" fmla="*/ 3181390 w 7265346"/>
                <a:gd name="connsiteY119" fmla="*/ 536847 h 1844441"/>
                <a:gd name="connsiteX120" fmla="*/ 3181390 w 7265346"/>
                <a:gd name="connsiteY120" fmla="*/ 539395 h 1844441"/>
                <a:gd name="connsiteX121" fmla="*/ 3319015 w 7265346"/>
                <a:gd name="connsiteY121" fmla="*/ 539395 h 1844441"/>
                <a:gd name="connsiteX122" fmla="*/ 3319015 w 7265346"/>
                <a:gd name="connsiteY122" fmla="*/ 550351 h 1844441"/>
                <a:gd name="connsiteX123" fmla="*/ 3543057 w 7265346"/>
                <a:gd name="connsiteY123" fmla="*/ 550351 h 1844441"/>
                <a:gd name="connsiteX124" fmla="*/ 3543057 w 7265346"/>
                <a:gd name="connsiteY124" fmla="*/ 554683 h 1844441"/>
                <a:gd name="connsiteX125" fmla="*/ 3628406 w 7265346"/>
                <a:gd name="connsiteY125" fmla="*/ 554683 h 1844441"/>
                <a:gd name="connsiteX126" fmla="*/ 3628406 w 7265346"/>
                <a:gd name="connsiteY126" fmla="*/ 559269 h 1844441"/>
                <a:gd name="connsiteX127" fmla="*/ 3771899 w 7265346"/>
                <a:gd name="connsiteY127" fmla="*/ 559269 h 1844441"/>
                <a:gd name="connsiteX128" fmla="*/ 3771899 w 7265346"/>
                <a:gd name="connsiteY128" fmla="*/ 569970 h 1844441"/>
                <a:gd name="connsiteX129" fmla="*/ 3785235 w 7265346"/>
                <a:gd name="connsiteY129" fmla="*/ 569970 h 1844441"/>
                <a:gd name="connsiteX130" fmla="*/ 3785235 w 7265346"/>
                <a:gd name="connsiteY130" fmla="*/ 578633 h 1844441"/>
                <a:gd name="connsiteX131" fmla="*/ 3790570 w 7265346"/>
                <a:gd name="connsiteY131" fmla="*/ 578633 h 1844441"/>
                <a:gd name="connsiteX132" fmla="*/ 3790570 w 7265346"/>
                <a:gd name="connsiteY132" fmla="*/ 582200 h 1844441"/>
                <a:gd name="connsiteX133" fmla="*/ 3817775 w 7265346"/>
                <a:gd name="connsiteY133" fmla="*/ 582200 h 1844441"/>
                <a:gd name="connsiteX134" fmla="*/ 3817775 w 7265346"/>
                <a:gd name="connsiteY134" fmla="*/ 585767 h 1844441"/>
                <a:gd name="connsiteX135" fmla="*/ 3859916 w 7265346"/>
                <a:gd name="connsiteY135" fmla="*/ 585767 h 1844441"/>
                <a:gd name="connsiteX136" fmla="*/ 3859916 w 7265346"/>
                <a:gd name="connsiteY136" fmla="*/ 589080 h 1844441"/>
                <a:gd name="connsiteX137" fmla="*/ 3930329 w 7265346"/>
                <a:gd name="connsiteY137" fmla="*/ 589080 h 1844441"/>
                <a:gd name="connsiteX138" fmla="*/ 3930329 w 7265346"/>
                <a:gd name="connsiteY138" fmla="*/ 596723 h 1844441"/>
                <a:gd name="connsiteX139" fmla="*/ 3940998 w 7265346"/>
                <a:gd name="connsiteY139" fmla="*/ 596723 h 1844441"/>
                <a:gd name="connsiteX140" fmla="*/ 3940998 w 7265346"/>
                <a:gd name="connsiteY140" fmla="*/ 603603 h 1844441"/>
                <a:gd name="connsiteX141" fmla="*/ 4007677 w 7265346"/>
                <a:gd name="connsiteY141" fmla="*/ 603603 h 1844441"/>
                <a:gd name="connsiteX142" fmla="*/ 4007677 w 7265346"/>
                <a:gd name="connsiteY142" fmla="*/ 607170 h 1844441"/>
                <a:gd name="connsiteX143" fmla="*/ 4016745 w 7265346"/>
                <a:gd name="connsiteY143" fmla="*/ 607170 h 1844441"/>
                <a:gd name="connsiteX144" fmla="*/ 4016745 w 7265346"/>
                <a:gd name="connsiteY144" fmla="*/ 611247 h 1844441"/>
                <a:gd name="connsiteX145" fmla="*/ 4040749 w 7265346"/>
                <a:gd name="connsiteY145" fmla="*/ 611247 h 1844441"/>
                <a:gd name="connsiteX146" fmla="*/ 4040749 w 7265346"/>
                <a:gd name="connsiteY146" fmla="*/ 616343 h 1844441"/>
                <a:gd name="connsiteX147" fmla="*/ 4125032 w 7265346"/>
                <a:gd name="connsiteY147" fmla="*/ 616343 h 1844441"/>
                <a:gd name="connsiteX148" fmla="*/ 4125032 w 7265346"/>
                <a:gd name="connsiteY148" fmla="*/ 619400 h 1844441"/>
                <a:gd name="connsiteX149" fmla="*/ 4239720 w 7265346"/>
                <a:gd name="connsiteY149" fmla="*/ 619400 h 1844441"/>
                <a:gd name="connsiteX150" fmla="*/ 4239720 w 7265346"/>
                <a:gd name="connsiteY150" fmla="*/ 621948 h 1844441"/>
                <a:gd name="connsiteX151" fmla="*/ 4250388 w 7265346"/>
                <a:gd name="connsiteY151" fmla="*/ 621948 h 1844441"/>
                <a:gd name="connsiteX152" fmla="*/ 4250388 w 7265346"/>
                <a:gd name="connsiteY152" fmla="*/ 625515 h 1844441"/>
                <a:gd name="connsiteX153" fmla="*/ 4322935 w 7265346"/>
                <a:gd name="connsiteY153" fmla="*/ 625515 h 1844441"/>
                <a:gd name="connsiteX154" fmla="*/ 4322935 w 7265346"/>
                <a:gd name="connsiteY154" fmla="*/ 630611 h 1844441"/>
                <a:gd name="connsiteX155" fmla="*/ 4346940 w 7265346"/>
                <a:gd name="connsiteY155" fmla="*/ 630611 h 1844441"/>
                <a:gd name="connsiteX156" fmla="*/ 4346940 w 7265346"/>
                <a:gd name="connsiteY156" fmla="*/ 635452 h 1844441"/>
                <a:gd name="connsiteX157" fmla="*/ 4375745 w 7265346"/>
                <a:gd name="connsiteY157" fmla="*/ 635452 h 1844441"/>
                <a:gd name="connsiteX158" fmla="*/ 4375745 w 7265346"/>
                <a:gd name="connsiteY158" fmla="*/ 640293 h 1844441"/>
                <a:gd name="connsiteX159" fmla="*/ 4498968 w 7265346"/>
                <a:gd name="connsiteY159" fmla="*/ 640293 h 1844441"/>
                <a:gd name="connsiteX160" fmla="*/ 4498968 w 7265346"/>
                <a:gd name="connsiteY160" fmla="*/ 642841 h 1844441"/>
                <a:gd name="connsiteX161" fmla="*/ 4545376 w 7265346"/>
                <a:gd name="connsiteY161" fmla="*/ 642841 h 1844441"/>
                <a:gd name="connsiteX162" fmla="*/ 4545376 w 7265346"/>
                <a:gd name="connsiteY162" fmla="*/ 645389 h 1844441"/>
                <a:gd name="connsiteX163" fmla="*/ 4600853 w 7265346"/>
                <a:gd name="connsiteY163" fmla="*/ 645389 h 1844441"/>
                <a:gd name="connsiteX164" fmla="*/ 4600853 w 7265346"/>
                <a:gd name="connsiteY164" fmla="*/ 647937 h 1844441"/>
                <a:gd name="connsiteX165" fmla="*/ 4858501 w 7265346"/>
                <a:gd name="connsiteY165" fmla="*/ 647937 h 1844441"/>
                <a:gd name="connsiteX166" fmla="*/ 4858501 w 7265346"/>
                <a:gd name="connsiteY166" fmla="*/ 654816 h 1844441"/>
                <a:gd name="connsiteX167" fmla="*/ 5069740 w 7265346"/>
                <a:gd name="connsiteY167" fmla="*/ 654816 h 1844441"/>
                <a:gd name="connsiteX168" fmla="*/ 5069740 w 7265346"/>
                <a:gd name="connsiteY168" fmla="*/ 659912 h 1844441"/>
                <a:gd name="connsiteX169" fmla="*/ 5072407 w 7265346"/>
                <a:gd name="connsiteY169" fmla="*/ 659912 h 1844441"/>
                <a:gd name="connsiteX170" fmla="*/ 5072407 w 7265346"/>
                <a:gd name="connsiteY170" fmla="*/ 665772 h 1844441"/>
                <a:gd name="connsiteX171" fmla="*/ 5078808 w 7265346"/>
                <a:gd name="connsiteY171" fmla="*/ 665772 h 1844441"/>
                <a:gd name="connsiteX172" fmla="*/ 5078808 w 7265346"/>
                <a:gd name="connsiteY172" fmla="*/ 670868 h 1844441"/>
                <a:gd name="connsiteX173" fmla="*/ 5218568 w 7265346"/>
                <a:gd name="connsiteY173" fmla="*/ 670868 h 1844441"/>
                <a:gd name="connsiteX174" fmla="*/ 5218568 w 7265346"/>
                <a:gd name="connsiteY174" fmla="*/ 685136 h 1844441"/>
                <a:gd name="connsiteX175" fmla="*/ 5316720 w 7265346"/>
                <a:gd name="connsiteY175" fmla="*/ 685136 h 1844441"/>
                <a:gd name="connsiteX176" fmla="*/ 5316720 w 7265346"/>
                <a:gd name="connsiteY176" fmla="*/ 696857 h 1844441"/>
                <a:gd name="connsiteX177" fmla="*/ 5363128 w 7265346"/>
                <a:gd name="connsiteY177" fmla="*/ 696857 h 1844441"/>
                <a:gd name="connsiteX178" fmla="*/ 5363128 w 7265346"/>
                <a:gd name="connsiteY178" fmla="*/ 713673 h 1844441"/>
                <a:gd name="connsiteX179" fmla="*/ 5410603 w 7265346"/>
                <a:gd name="connsiteY179" fmla="*/ 713673 h 1844441"/>
                <a:gd name="connsiteX180" fmla="*/ 5410603 w 7265346"/>
                <a:gd name="connsiteY180" fmla="*/ 728706 h 1844441"/>
                <a:gd name="connsiteX181" fmla="*/ 5437809 w 7265346"/>
                <a:gd name="connsiteY181" fmla="*/ 728706 h 1844441"/>
                <a:gd name="connsiteX182" fmla="*/ 5437809 w 7265346"/>
                <a:gd name="connsiteY182" fmla="*/ 744758 h 1844441"/>
                <a:gd name="connsiteX183" fmla="*/ 5467681 w 7265346"/>
                <a:gd name="connsiteY183" fmla="*/ 744758 h 1844441"/>
                <a:gd name="connsiteX184" fmla="*/ 5467681 w 7265346"/>
                <a:gd name="connsiteY184" fmla="*/ 762593 h 1844441"/>
                <a:gd name="connsiteX185" fmla="*/ 5557297 w 7265346"/>
                <a:gd name="connsiteY185" fmla="*/ 762593 h 1844441"/>
                <a:gd name="connsiteX186" fmla="*/ 5557297 w 7265346"/>
                <a:gd name="connsiteY186" fmla="*/ 780429 h 1844441"/>
                <a:gd name="connsiteX187" fmla="*/ 6048055 w 7265346"/>
                <a:gd name="connsiteY187" fmla="*/ 780429 h 1844441"/>
                <a:gd name="connsiteX188" fmla="*/ 6048055 w 7265346"/>
                <a:gd name="connsiteY188" fmla="*/ 798009 h 1844441"/>
                <a:gd name="connsiteX189" fmla="*/ 7093049 w 7265346"/>
                <a:gd name="connsiteY189" fmla="*/ 798009 h 1844441"/>
                <a:gd name="connsiteX190" fmla="*/ 7093049 w 7265346"/>
                <a:gd name="connsiteY190" fmla="*/ 1844441 h 1844441"/>
                <a:gd name="connsiteX191" fmla="*/ 7265347 w 7265346"/>
                <a:gd name="connsiteY191" fmla="*/ 1844441 h 184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265346" h="1844441">
                  <a:moveTo>
                    <a:pt x="0" y="0"/>
                  </a:moveTo>
                  <a:lnTo>
                    <a:pt x="52810" y="0"/>
                  </a:lnTo>
                  <a:lnTo>
                    <a:pt x="52810" y="6370"/>
                  </a:lnTo>
                  <a:lnTo>
                    <a:pt x="67212" y="6370"/>
                  </a:lnTo>
                  <a:lnTo>
                    <a:pt x="67212" y="13759"/>
                  </a:lnTo>
                  <a:lnTo>
                    <a:pt x="169098" y="13759"/>
                  </a:lnTo>
                  <a:lnTo>
                    <a:pt x="169098" y="24715"/>
                  </a:lnTo>
                  <a:lnTo>
                    <a:pt x="270450" y="24715"/>
                  </a:lnTo>
                  <a:lnTo>
                    <a:pt x="270450" y="33887"/>
                  </a:lnTo>
                  <a:lnTo>
                    <a:pt x="466220" y="33887"/>
                  </a:lnTo>
                  <a:lnTo>
                    <a:pt x="466220" y="39748"/>
                  </a:lnTo>
                  <a:lnTo>
                    <a:pt x="523830" y="39748"/>
                  </a:lnTo>
                  <a:lnTo>
                    <a:pt x="523830" y="47137"/>
                  </a:lnTo>
                  <a:lnTo>
                    <a:pt x="581975" y="47137"/>
                  </a:lnTo>
                  <a:lnTo>
                    <a:pt x="581975" y="59112"/>
                  </a:lnTo>
                  <a:lnTo>
                    <a:pt x="628917" y="59112"/>
                  </a:lnTo>
                  <a:cubicBezTo>
                    <a:pt x="628917" y="59112"/>
                    <a:pt x="628917" y="64717"/>
                    <a:pt x="628917" y="64717"/>
                  </a:cubicBezTo>
                  <a:lnTo>
                    <a:pt x="662523" y="64717"/>
                  </a:lnTo>
                  <a:lnTo>
                    <a:pt x="662523" y="69049"/>
                  </a:lnTo>
                  <a:lnTo>
                    <a:pt x="737737" y="69049"/>
                  </a:lnTo>
                  <a:lnTo>
                    <a:pt x="737737" y="80005"/>
                  </a:lnTo>
                  <a:lnTo>
                    <a:pt x="755873" y="80005"/>
                  </a:lnTo>
                  <a:lnTo>
                    <a:pt x="755873" y="86375"/>
                  </a:lnTo>
                  <a:lnTo>
                    <a:pt x="833755" y="86375"/>
                  </a:lnTo>
                  <a:lnTo>
                    <a:pt x="833755" y="91216"/>
                  </a:lnTo>
                  <a:lnTo>
                    <a:pt x="882297" y="91216"/>
                  </a:lnTo>
                  <a:lnTo>
                    <a:pt x="882297" y="100388"/>
                  </a:lnTo>
                  <a:lnTo>
                    <a:pt x="890832" y="100388"/>
                  </a:lnTo>
                  <a:lnTo>
                    <a:pt x="890832" y="106248"/>
                  </a:lnTo>
                  <a:lnTo>
                    <a:pt x="914836" y="106248"/>
                  </a:lnTo>
                  <a:lnTo>
                    <a:pt x="914836" y="110580"/>
                  </a:lnTo>
                  <a:lnTo>
                    <a:pt x="921238" y="110580"/>
                  </a:lnTo>
                  <a:lnTo>
                    <a:pt x="921238" y="120517"/>
                  </a:lnTo>
                  <a:lnTo>
                    <a:pt x="938307" y="120517"/>
                  </a:lnTo>
                  <a:lnTo>
                    <a:pt x="938307" y="145741"/>
                  </a:lnTo>
                  <a:lnTo>
                    <a:pt x="1061530" y="145741"/>
                  </a:lnTo>
                  <a:lnTo>
                    <a:pt x="1061530" y="155933"/>
                  </a:lnTo>
                  <a:lnTo>
                    <a:pt x="1079667" y="155933"/>
                  </a:lnTo>
                  <a:lnTo>
                    <a:pt x="1079667" y="167653"/>
                  </a:lnTo>
                  <a:lnTo>
                    <a:pt x="1127142" y="167653"/>
                  </a:lnTo>
                  <a:lnTo>
                    <a:pt x="1127142" y="172240"/>
                  </a:lnTo>
                  <a:lnTo>
                    <a:pt x="1239163" y="172240"/>
                  </a:lnTo>
                  <a:lnTo>
                    <a:pt x="1239163" y="178100"/>
                  </a:lnTo>
                  <a:lnTo>
                    <a:pt x="1324512" y="178100"/>
                  </a:lnTo>
                  <a:lnTo>
                    <a:pt x="1324512" y="221924"/>
                  </a:lnTo>
                  <a:lnTo>
                    <a:pt x="1332514" y="221924"/>
                  </a:lnTo>
                  <a:lnTo>
                    <a:pt x="1332514" y="247403"/>
                  </a:lnTo>
                  <a:lnTo>
                    <a:pt x="1341582" y="247403"/>
                  </a:lnTo>
                  <a:lnTo>
                    <a:pt x="1341582" y="266258"/>
                  </a:lnTo>
                  <a:lnTo>
                    <a:pt x="1349584" y="266258"/>
                  </a:lnTo>
                  <a:lnTo>
                    <a:pt x="1349584" y="307025"/>
                  </a:lnTo>
                  <a:lnTo>
                    <a:pt x="1359185" y="307025"/>
                  </a:lnTo>
                  <a:lnTo>
                    <a:pt x="1359185" y="312630"/>
                  </a:lnTo>
                  <a:lnTo>
                    <a:pt x="1372521" y="312630"/>
                  </a:lnTo>
                  <a:lnTo>
                    <a:pt x="1372521" y="317471"/>
                  </a:lnTo>
                  <a:lnTo>
                    <a:pt x="1383190" y="317471"/>
                  </a:lnTo>
                  <a:lnTo>
                    <a:pt x="1383190" y="323331"/>
                  </a:lnTo>
                  <a:lnTo>
                    <a:pt x="1406661" y="323331"/>
                  </a:lnTo>
                  <a:lnTo>
                    <a:pt x="1406661" y="339383"/>
                  </a:lnTo>
                  <a:lnTo>
                    <a:pt x="1476540" y="339383"/>
                  </a:lnTo>
                  <a:lnTo>
                    <a:pt x="1476540" y="344479"/>
                  </a:lnTo>
                  <a:lnTo>
                    <a:pt x="1488276" y="344479"/>
                  </a:lnTo>
                  <a:lnTo>
                    <a:pt x="1488276" y="348811"/>
                  </a:lnTo>
                  <a:lnTo>
                    <a:pt x="1501078" y="348811"/>
                  </a:lnTo>
                  <a:lnTo>
                    <a:pt x="1501078" y="354416"/>
                  </a:lnTo>
                  <a:lnTo>
                    <a:pt x="1524549" y="354416"/>
                  </a:lnTo>
                  <a:lnTo>
                    <a:pt x="1524549" y="364098"/>
                  </a:lnTo>
                  <a:lnTo>
                    <a:pt x="1616300" y="364098"/>
                  </a:lnTo>
                  <a:lnTo>
                    <a:pt x="1616300" y="369704"/>
                  </a:lnTo>
                  <a:lnTo>
                    <a:pt x="1756059" y="369704"/>
                  </a:lnTo>
                  <a:lnTo>
                    <a:pt x="1756059" y="374799"/>
                  </a:lnTo>
                  <a:lnTo>
                    <a:pt x="1950228" y="374799"/>
                  </a:lnTo>
                  <a:lnTo>
                    <a:pt x="1950228" y="384991"/>
                  </a:lnTo>
                  <a:lnTo>
                    <a:pt x="2029176" y="384991"/>
                  </a:lnTo>
                  <a:lnTo>
                    <a:pt x="2029176" y="390342"/>
                  </a:lnTo>
                  <a:lnTo>
                    <a:pt x="2053714" y="390342"/>
                  </a:lnTo>
                  <a:lnTo>
                    <a:pt x="2053714" y="395438"/>
                  </a:lnTo>
                  <a:lnTo>
                    <a:pt x="2218545" y="395438"/>
                  </a:lnTo>
                  <a:lnTo>
                    <a:pt x="2218545" y="406139"/>
                  </a:lnTo>
                  <a:lnTo>
                    <a:pt x="2311896" y="406139"/>
                  </a:lnTo>
                  <a:lnTo>
                    <a:pt x="2311896" y="415821"/>
                  </a:lnTo>
                  <a:lnTo>
                    <a:pt x="2331099" y="415821"/>
                  </a:lnTo>
                  <a:lnTo>
                    <a:pt x="2331099" y="425503"/>
                  </a:lnTo>
                  <a:lnTo>
                    <a:pt x="2370573" y="425503"/>
                  </a:lnTo>
                  <a:lnTo>
                    <a:pt x="2370573" y="430599"/>
                  </a:lnTo>
                  <a:lnTo>
                    <a:pt x="2376974" y="430599"/>
                  </a:lnTo>
                  <a:lnTo>
                    <a:pt x="2376974" y="434421"/>
                  </a:lnTo>
                  <a:lnTo>
                    <a:pt x="2385509" y="434421"/>
                  </a:lnTo>
                  <a:lnTo>
                    <a:pt x="2385509" y="436969"/>
                  </a:lnTo>
                  <a:lnTo>
                    <a:pt x="2487395" y="436969"/>
                  </a:lnTo>
                  <a:lnTo>
                    <a:pt x="2487395" y="446141"/>
                  </a:lnTo>
                  <a:lnTo>
                    <a:pt x="2550873" y="446141"/>
                  </a:lnTo>
                  <a:lnTo>
                    <a:pt x="2550873" y="464996"/>
                  </a:lnTo>
                  <a:lnTo>
                    <a:pt x="2564742" y="464996"/>
                  </a:lnTo>
                  <a:lnTo>
                    <a:pt x="2564742" y="470856"/>
                  </a:lnTo>
                  <a:lnTo>
                    <a:pt x="2588213" y="470856"/>
                  </a:lnTo>
                  <a:lnTo>
                    <a:pt x="2588213" y="476971"/>
                  </a:lnTo>
                  <a:lnTo>
                    <a:pt x="2591947" y="476971"/>
                  </a:lnTo>
                  <a:lnTo>
                    <a:pt x="2591947" y="480793"/>
                  </a:lnTo>
                  <a:lnTo>
                    <a:pt x="2597282" y="480793"/>
                  </a:lnTo>
                  <a:lnTo>
                    <a:pt x="2597282" y="485124"/>
                  </a:lnTo>
                  <a:lnTo>
                    <a:pt x="2601549" y="485124"/>
                  </a:lnTo>
                  <a:lnTo>
                    <a:pt x="2601549" y="493787"/>
                  </a:lnTo>
                  <a:lnTo>
                    <a:pt x="2609551" y="493787"/>
                  </a:lnTo>
                  <a:lnTo>
                    <a:pt x="2609551" y="498119"/>
                  </a:lnTo>
                  <a:lnTo>
                    <a:pt x="2613285" y="498119"/>
                  </a:lnTo>
                  <a:lnTo>
                    <a:pt x="2613285" y="502450"/>
                  </a:lnTo>
                  <a:lnTo>
                    <a:pt x="2622886" y="502450"/>
                  </a:lnTo>
                  <a:lnTo>
                    <a:pt x="2622886" y="504234"/>
                  </a:lnTo>
                  <a:lnTo>
                    <a:pt x="2710369" y="504234"/>
                  </a:lnTo>
                  <a:lnTo>
                    <a:pt x="2710369" y="513406"/>
                  </a:lnTo>
                  <a:lnTo>
                    <a:pt x="2736508" y="513406"/>
                  </a:lnTo>
                  <a:lnTo>
                    <a:pt x="2736508" y="519776"/>
                  </a:lnTo>
                  <a:lnTo>
                    <a:pt x="2880001" y="519776"/>
                  </a:lnTo>
                  <a:lnTo>
                    <a:pt x="2880001" y="524363"/>
                  </a:lnTo>
                  <a:lnTo>
                    <a:pt x="3008558" y="524363"/>
                  </a:lnTo>
                  <a:lnTo>
                    <a:pt x="3008558" y="534045"/>
                  </a:lnTo>
                  <a:lnTo>
                    <a:pt x="3159519" y="534045"/>
                  </a:lnTo>
                  <a:lnTo>
                    <a:pt x="3159519" y="536847"/>
                  </a:lnTo>
                  <a:lnTo>
                    <a:pt x="3181390" y="536847"/>
                  </a:lnTo>
                  <a:lnTo>
                    <a:pt x="3181390" y="539395"/>
                  </a:lnTo>
                  <a:lnTo>
                    <a:pt x="3319015" y="539395"/>
                  </a:lnTo>
                  <a:lnTo>
                    <a:pt x="3319015" y="550351"/>
                  </a:lnTo>
                  <a:lnTo>
                    <a:pt x="3543057" y="550351"/>
                  </a:lnTo>
                  <a:lnTo>
                    <a:pt x="3543057" y="554683"/>
                  </a:lnTo>
                  <a:lnTo>
                    <a:pt x="3628406" y="554683"/>
                  </a:lnTo>
                  <a:lnTo>
                    <a:pt x="3628406" y="559269"/>
                  </a:lnTo>
                  <a:lnTo>
                    <a:pt x="3771899" y="559269"/>
                  </a:lnTo>
                  <a:lnTo>
                    <a:pt x="3771899" y="569970"/>
                  </a:lnTo>
                  <a:lnTo>
                    <a:pt x="3785235" y="569970"/>
                  </a:lnTo>
                  <a:lnTo>
                    <a:pt x="3785235" y="578633"/>
                  </a:lnTo>
                  <a:lnTo>
                    <a:pt x="3790570" y="578633"/>
                  </a:lnTo>
                  <a:lnTo>
                    <a:pt x="3790570" y="582200"/>
                  </a:lnTo>
                  <a:lnTo>
                    <a:pt x="3817775" y="582200"/>
                  </a:lnTo>
                  <a:lnTo>
                    <a:pt x="3817775" y="585767"/>
                  </a:lnTo>
                  <a:lnTo>
                    <a:pt x="3859916" y="585767"/>
                  </a:lnTo>
                  <a:lnTo>
                    <a:pt x="3859916" y="589080"/>
                  </a:lnTo>
                  <a:lnTo>
                    <a:pt x="3930329" y="589080"/>
                  </a:lnTo>
                  <a:lnTo>
                    <a:pt x="3930329" y="596723"/>
                  </a:lnTo>
                  <a:lnTo>
                    <a:pt x="3940998" y="596723"/>
                  </a:lnTo>
                  <a:lnTo>
                    <a:pt x="3940998" y="603603"/>
                  </a:lnTo>
                  <a:lnTo>
                    <a:pt x="4007677" y="603603"/>
                  </a:lnTo>
                  <a:lnTo>
                    <a:pt x="4007677" y="607170"/>
                  </a:lnTo>
                  <a:lnTo>
                    <a:pt x="4016745" y="607170"/>
                  </a:lnTo>
                  <a:lnTo>
                    <a:pt x="4016745" y="611247"/>
                  </a:lnTo>
                  <a:lnTo>
                    <a:pt x="4040749" y="611247"/>
                  </a:lnTo>
                  <a:lnTo>
                    <a:pt x="4040749" y="616343"/>
                  </a:lnTo>
                  <a:lnTo>
                    <a:pt x="4125032" y="616343"/>
                  </a:lnTo>
                  <a:lnTo>
                    <a:pt x="4125032" y="619400"/>
                  </a:lnTo>
                  <a:lnTo>
                    <a:pt x="4239720" y="619400"/>
                  </a:lnTo>
                  <a:lnTo>
                    <a:pt x="4239720" y="621948"/>
                  </a:lnTo>
                  <a:lnTo>
                    <a:pt x="4250388" y="621948"/>
                  </a:lnTo>
                  <a:lnTo>
                    <a:pt x="4250388" y="625515"/>
                  </a:lnTo>
                  <a:lnTo>
                    <a:pt x="4322935" y="625515"/>
                  </a:lnTo>
                  <a:lnTo>
                    <a:pt x="4322935" y="630611"/>
                  </a:lnTo>
                  <a:lnTo>
                    <a:pt x="4346940" y="630611"/>
                  </a:lnTo>
                  <a:lnTo>
                    <a:pt x="4346940" y="635452"/>
                  </a:lnTo>
                  <a:lnTo>
                    <a:pt x="4375745" y="635452"/>
                  </a:lnTo>
                  <a:lnTo>
                    <a:pt x="4375745" y="640293"/>
                  </a:lnTo>
                  <a:lnTo>
                    <a:pt x="4498968" y="640293"/>
                  </a:lnTo>
                  <a:lnTo>
                    <a:pt x="4498968" y="642841"/>
                  </a:lnTo>
                  <a:lnTo>
                    <a:pt x="4545376" y="642841"/>
                  </a:lnTo>
                  <a:lnTo>
                    <a:pt x="4545376" y="645389"/>
                  </a:lnTo>
                  <a:lnTo>
                    <a:pt x="4600853" y="645389"/>
                  </a:lnTo>
                  <a:lnTo>
                    <a:pt x="4600853" y="647937"/>
                  </a:lnTo>
                  <a:lnTo>
                    <a:pt x="4858501" y="647937"/>
                  </a:lnTo>
                  <a:lnTo>
                    <a:pt x="4858501" y="654816"/>
                  </a:lnTo>
                  <a:lnTo>
                    <a:pt x="5069740" y="654816"/>
                  </a:lnTo>
                  <a:lnTo>
                    <a:pt x="5069740" y="659912"/>
                  </a:lnTo>
                  <a:lnTo>
                    <a:pt x="5072407" y="659912"/>
                  </a:lnTo>
                  <a:lnTo>
                    <a:pt x="5072407" y="665772"/>
                  </a:lnTo>
                  <a:lnTo>
                    <a:pt x="5078808" y="665772"/>
                  </a:lnTo>
                  <a:lnTo>
                    <a:pt x="5078808" y="670868"/>
                  </a:lnTo>
                  <a:lnTo>
                    <a:pt x="5218568" y="670868"/>
                  </a:lnTo>
                  <a:lnTo>
                    <a:pt x="5218568" y="685136"/>
                  </a:lnTo>
                  <a:lnTo>
                    <a:pt x="5316720" y="685136"/>
                  </a:lnTo>
                  <a:lnTo>
                    <a:pt x="5316720" y="696857"/>
                  </a:lnTo>
                  <a:lnTo>
                    <a:pt x="5363128" y="696857"/>
                  </a:lnTo>
                  <a:lnTo>
                    <a:pt x="5363128" y="713673"/>
                  </a:lnTo>
                  <a:lnTo>
                    <a:pt x="5410603" y="713673"/>
                  </a:lnTo>
                  <a:lnTo>
                    <a:pt x="5410603" y="728706"/>
                  </a:lnTo>
                  <a:lnTo>
                    <a:pt x="5437809" y="728706"/>
                  </a:lnTo>
                  <a:lnTo>
                    <a:pt x="5437809" y="744758"/>
                  </a:lnTo>
                  <a:lnTo>
                    <a:pt x="5467681" y="744758"/>
                  </a:lnTo>
                  <a:lnTo>
                    <a:pt x="5467681" y="762593"/>
                  </a:lnTo>
                  <a:lnTo>
                    <a:pt x="5557297" y="762593"/>
                  </a:lnTo>
                  <a:lnTo>
                    <a:pt x="5557297" y="780429"/>
                  </a:lnTo>
                  <a:lnTo>
                    <a:pt x="6048055" y="780429"/>
                  </a:lnTo>
                  <a:lnTo>
                    <a:pt x="6048055" y="798009"/>
                  </a:lnTo>
                  <a:lnTo>
                    <a:pt x="7093049" y="798009"/>
                  </a:lnTo>
                  <a:lnTo>
                    <a:pt x="7093049" y="1844441"/>
                  </a:lnTo>
                  <a:lnTo>
                    <a:pt x="7265347" y="1844441"/>
                  </a:lnTo>
                </a:path>
              </a:pathLst>
            </a:custGeom>
            <a:noFill/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29AEC09-40A5-1638-AFA7-BFAA65E2BE5B}"/>
                </a:ext>
              </a:extLst>
            </p:cNvPr>
            <p:cNvSpPr/>
            <p:nvPr/>
          </p:nvSpPr>
          <p:spPr>
            <a:xfrm>
              <a:off x="2008661" y="169067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8EB1B969-0734-3494-2F53-7F05CEE7D14C}"/>
                </a:ext>
              </a:extLst>
            </p:cNvPr>
            <p:cNvSpPr/>
            <p:nvPr/>
          </p:nvSpPr>
          <p:spPr>
            <a:xfrm>
              <a:off x="1918511" y="172201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888144E-8685-8F93-1F3A-93A8A8027C8D}"/>
                </a:ext>
              </a:extLst>
            </p:cNvPr>
            <p:cNvSpPr/>
            <p:nvPr/>
          </p:nvSpPr>
          <p:spPr>
            <a:xfrm>
              <a:off x="2562897" y="173882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9540D49-8028-227C-9678-422657321571}"/>
                </a:ext>
              </a:extLst>
            </p:cNvPr>
            <p:cNvSpPr/>
            <p:nvPr/>
          </p:nvSpPr>
          <p:spPr>
            <a:xfrm>
              <a:off x="2473280" y="1770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D02AFF4-950C-F329-CC70-42DFA462400B}"/>
                </a:ext>
              </a:extLst>
            </p:cNvPr>
            <p:cNvSpPr/>
            <p:nvPr/>
          </p:nvSpPr>
          <p:spPr>
            <a:xfrm>
              <a:off x="2619440" y="175487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C5A7B73-5055-EAF4-9A8F-2517005F6E90}"/>
                </a:ext>
              </a:extLst>
            </p:cNvPr>
            <p:cNvSpPr/>
            <p:nvPr/>
          </p:nvSpPr>
          <p:spPr>
            <a:xfrm>
              <a:off x="2529824" y="178621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4252BFE-76FB-1E7E-0CE4-22CCBB27CE17}"/>
                </a:ext>
              </a:extLst>
            </p:cNvPr>
            <p:cNvSpPr/>
            <p:nvPr/>
          </p:nvSpPr>
          <p:spPr>
            <a:xfrm>
              <a:off x="2667449" y="175487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1667B17-CAFE-AB0D-F8BB-9537C99C31A9}"/>
                </a:ext>
              </a:extLst>
            </p:cNvPr>
            <p:cNvSpPr/>
            <p:nvPr/>
          </p:nvSpPr>
          <p:spPr>
            <a:xfrm>
              <a:off x="2577299" y="178621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6709DA54-C153-4AC5-8F1E-8FEDC42B9CC1}"/>
                </a:ext>
              </a:extLst>
            </p:cNvPr>
            <p:cNvSpPr/>
            <p:nvPr/>
          </p:nvSpPr>
          <p:spPr>
            <a:xfrm>
              <a:off x="3251024" y="187208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72A8B26-C8F2-95F8-F4D8-40B5567E3188}"/>
                </a:ext>
              </a:extLst>
            </p:cNvPr>
            <p:cNvSpPr/>
            <p:nvPr/>
          </p:nvSpPr>
          <p:spPr>
            <a:xfrm>
              <a:off x="3161408" y="190316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FC8DFD4-C6AB-7CD8-0F3F-077C7541472D}"/>
                </a:ext>
              </a:extLst>
            </p:cNvPr>
            <p:cNvSpPr/>
            <p:nvPr/>
          </p:nvSpPr>
          <p:spPr>
            <a:xfrm>
              <a:off x="3343308" y="193909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D01E652-1F94-1E22-B073-E5286C85B70A}"/>
                </a:ext>
              </a:extLst>
            </p:cNvPr>
            <p:cNvSpPr/>
            <p:nvPr/>
          </p:nvSpPr>
          <p:spPr>
            <a:xfrm>
              <a:off x="3253691" y="197043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4B87EEF-0DB8-B792-C403-6AE0B1FE43AB}"/>
                </a:ext>
              </a:extLst>
            </p:cNvPr>
            <p:cNvSpPr/>
            <p:nvPr/>
          </p:nvSpPr>
          <p:spPr>
            <a:xfrm>
              <a:off x="3356644" y="195947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C24F630-D4BB-B92C-6E9C-8AC907C4EBC4}"/>
                </a:ext>
              </a:extLst>
            </p:cNvPr>
            <p:cNvSpPr/>
            <p:nvPr/>
          </p:nvSpPr>
          <p:spPr>
            <a:xfrm>
              <a:off x="3267027" y="199081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86DB782-C2A2-DE58-7AE5-8BDB39E59AC8}"/>
                </a:ext>
              </a:extLst>
            </p:cNvPr>
            <p:cNvSpPr/>
            <p:nvPr/>
          </p:nvSpPr>
          <p:spPr>
            <a:xfrm>
              <a:off x="3359311" y="197094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4F4AC33-FB4C-7AB1-DD8C-160EF351D7F9}"/>
                </a:ext>
              </a:extLst>
            </p:cNvPr>
            <p:cNvSpPr/>
            <p:nvPr/>
          </p:nvSpPr>
          <p:spPr>
            <a:xfrm>
              <a:off x="3269161" y="20022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BA6F292-843B-4C18-EBA4-698CD24C7039}"/>
                </a:ext>
              </a:extLst>
            </p:cNvPr>
            <p:cNvSpPr/>
            <p:nvPr/>
          </p:nvSpPr>
          <p:spPr>
            <a:xfrm>
              <a:off x="3441460" y="203081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39D73D19-4F12-20E0-BFCE-60E079E4A5D4}"/>
                </a:ext>
              </a:extLst>
            </p:cNvPr>
            <p:cNvSpPr/>
            <p:nvPr/>
          </p:nvSpPr>
          <p:spPr>
            <a:xfrm>
              <a:off x="3351310" y="206215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36BBBEE-23CE-9EC9-2673-44601CCEB5EB}"/>
                </a:ext>
              </a:extLst>
            </p:cNvPr>
            <p:cNvSpPr/>
            <p:nvPr/>
          </p:nvSpPr>
          <p:spPr>
            <a:xfrm>
              <a:off x="3458529" y="203081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1A200E9-D153-5B03-A3D6-0BE3B655DDB2}"/>
                </a:ext>
              </a:extLst>
            </p:cNvPr>
            <p:cNvSpPr/>
            <p:nvPr/>
          </p:nvSpPr>
          <p:spPr>
            <a:xfrm>
              <a:off x="3368913" y="206215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3851B7A-DCC0-6729-7372-14FD105EA435}"/>
                </a:ext>
              </a:extLst>
            </p:cNvPr>
            <p:cNvSpPr/>
            <p:nvPr/>
          </p:nvSpPr>
          <p:spPr>
            <a:xfrm>
              <a:off x="3464931" y="203209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77614757-F77A-A7DE-C27D-7BFF6263AE71}"/>
                </a:ext>
              </a:extLst>
            </p:cNvPr>
            <p:cNvSpPr/>
            <p:nvPr/>
          </p:nvSpPr>
          <p:spPr>
            <a:xfrm>
              <a:off x="3375314" y="206343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B954760-5E4E-F284-A111-F5D8659E2BDC}"/>
                </a:ext>
              </a:extLst>
            </p:cNvPr>
            <p:cNvSpPr/>
            <p:nvPr/>
          </p:nvSpPr>
          <p:spPr>
            <a:xfrm>
              <a:off x="3473999" y="203744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736967E-5BF6-5877-13A0-56BB59F15005}"/>
                </a:ext>
              </a:extLst>
            </p:cNvPr>
            <p:cNvSpPr/>
            <p:nvPr/>
          </p:nvSpPr>
          <p:spPr>
            <a:xfrm>
              <a:off x="3383849" y="206878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5E51F55-AC05-29E0-6EFB-B441B175D58A}"/>
                </a:ext>
              </a:extLst>
            </p:cNvPr>
            <p:cNvSpPr/>
            <p:nvPr/>
          </p:nvSpPr>
          <p:spPr>
            <a:xfrm>
              <a:off x="3757785" y="206190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C22B5A5-34EA-C572-C861-0F725DDAD4DB}"/>
                </a:ext>
              </a:extLst>
            </p:cNvPr>
            <p:cNvSpPr/>
            <p:nvPr/>
          </p:nvSpPr>
          <p:spPr>
            <a:xfrm>
              <a:off x="3667635" y="209324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404F4FF-88FD-355F-6DCD-83FEB45EDCBC}"/>
                </a:ext>
              </a:extLst>
            </p:cNvPr>
            <p:cNvSpPr/>
            <p:nvPr/>
          </p:nvSpPr>
          <p:spPr>
            <a:xfrm>
              <a:off x="4565401" y="215745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EFB4DD5-E37A-0EF0-2FB1-AD4989C5FF9D}"/>
                </a:ext>
              </a:extLst>
            </p:cNvPr>
            <p:cNvSpPr/>
            <p:nvPr/>
          </p:nvSpPr>
          <p:spPr>
            <a:xfrm>
              <a:off x="4475785" y="218879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DEC3EECE-57EB-EF28-641E-FDE822A75FD4}"/>
                </a:ext>
              </a:extLst>
            </p:cNvPr>
            <p:cNvSpPr/>
            <p:nvPr/>
          </p:nvSpPr>
          <p:spPr>
            <a:xfrm>
              <a:off x="4659819" y="219643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F22AF15-D533-F80D-CEF8-0E8A9E5C0B20}"/>
                </a:ext>
              </a:extLst>
            </p:cNvPr>
            <p:cNvSpPr/>
            <p:nvPr/>
          </p:nvSpPr>
          <p:spPr>
            <a:xfrm>
              <a:off x="4570202" y="222751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2E852F5-374B-B1A9-04C4-DD17B3597B28}"/>
                </a:ext>
              </a:extLst>
            </p:cNvPr>
            <p:cNvSpPr/>
            <p:nvPr/>
          </p:nvSpPr>
          <p:spPr>
            <a:xfrm>
              <a:off x="4818248" y="2212486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FD62041-EBA3-533A-2B80-9116AD61FDD4}"/>
                </a:ext>
              </a:extLst>
            </p:cNvPr>
            <p:cNvSpPr/>
            <p:nvPr/>
          </p:nvSpPr>
          <p:spPr>
            <a:xfrm>
              <a:off x="4728632" y="2243826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0FF63970-B877-02AB-E72F-9D7BBCF10050}"/>
                </a:ext>
              </a:extLst>
            </p:cNvPr>
            <p:cNvSpPr/>
            <p:nvPr/>
          </p:nvSpPr>
          <p:spPr>
            <a:xfrm>
              <a:off x="4913199" y="221630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3A8EC819-FF57-673E-EBE5-9BFE063E0BC2}"/>
                </a:ext>
              </a:extLst>
            </p:cNvPr>
            <p:cNvSpPr/>
            <p:nvPr/>
          </p:nvSpPr>
          <p:spPr>
            <a:xfrm>
              <a:off x="4823582" y="224764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B0EC8AB-A734-787A-0765-8A5582B48C8F}"/>
                </a:ext>
              </a:extLst>
            </p:cNvPr>
            <p:cNvSpPr/>
            <p:nvPr/>
          </p:nvSpPr>
          <p:spPr>
            <a:xfrm>
              <a:off x="5143108" y="222675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C9A97DE-BD2A-4468-55B7-E1CDB8C41A91}"/>
                </a:ext>
              </a:extLst>
            </p:cNvPr>
            <p:cNvSpPr/>
            <p:nvPr/>
          </p:nvSpPr>
          <p:spPr>
            <a:xfrm>
              <a:off x="5052958" y="225783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25E77F7C-0DB5-BF67-C036-CDCD5B48E262}"/>
                </a:ext>
              </a:extLst>
            </p:cNvPr>
            <p:cNvSpPr/>
            <p:nvPr/>
          </p:nvSpPr>
          <p:spPr>
            <a:xfrm>
              <a:off x="5158045" y="222675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4A171D80-CC6E-8564-1453-3DF391B10D3A}"/>
                </a:ext>
              </a:extLst>
            </p:cNvPr>
            <p:cNvSpPr/>
            <p:nvPr/>
          </p:nvSpPr>
          <p:spPr>
            <a:xfrm>
              <a:off x="5068428" y="225783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E0A3DA3-9D1F-2976-2F23-B94D3396A985}"/>
                </a:ext>
              </a:extLst>
            </p:cNvPr>
            <p:cNvSpPr/>
            <p:nvPr/>
          </p:nvSpPr>
          <p:spPr>
            <a:xfrm>
              <a:off x="5799230" y="227542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A76FC578-76D9-EC57-7E39-A7EC3B80700F}"/>
                </a:ext>
              </a:extLst>
            </p:cNvPr>
            <p:cNvSpPr/>
            <p:nvPr/>
          </p:nvSpPr>
          <p:spPr>
            <a:xfrm>
              <a:off x="5709613" y="230675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F756990A-5234-550E-EDD9-E81CC76B3C2A}"/>
                </a:ext>
              </a:extLst>
            </p:cNvPr>
            <p:cNvSpPr/>
            <p:nvPr/>
          </p:nvSpPr>
          <p:spPr>
            <a:xfrm>
              <a:off x="5808298" y="227542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D6D409C-CD9A-3505-C1AB-B727D9373A8B}"/>
                </a:ext>
              </a:extLst>
            </p:cNvPr>
            <p:cNvSpPr/>
            <p:nvPr/>
          </p:nvSpPr>
          <p:spPr>
            <a:xfrm>
              <a:off x="5718148" y="230675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A52F867-E2FF-0D45-1373-7E1B9560D8E2}"/>
                </a:ext>
              </a:extLst>
            </p:cNvPr>
            <p:cNvSpPr/>
            <p:nvPr/>
          </p:nvSpPr>
          <p:spPr>
            <a:xfrm>
              <a:off x="5837637" y="227542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D60DD856-750E-7710-9914-8EF51247562C}"/>
                </a:ext>
              </a:extLst>
            </p:cNvPr>
            <p:cNvSpPr/>
            <p:nvPr/>
          </p:nvSpPr>
          <p:spPr>
            <a:xfrm>
              <a:off x="5747487" y="230675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BA9CC929-414E-0AD4-9CF8-610781757B2E}"/>
                </a:ext>
              </a:extLst>
            </p:cNvPr>
            <p:cNvSpPr/>
            <p:nvPr/>
          </p:nvSpPr>
          <p:spPr>
            <a:xfrm>
              <a:off x="5855774" y="227975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B38484-7AF1-FF5D-A618-367F76FE412F}"/>
                </a:ext>
              </a:extLst>
            </p:cNvPr>
            <p:cNvSpPr/>
            <p:nvPr/>
          </p:nvSpPr>
          <p:spPr>
            <a:xfrm>
              <a:off x="5765624" y="2310836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1075ABA-A896-4140-C2D3-C832871AF840}"/>
                </a:ext>
              </a:extLst>
            </p:cNvPr>
            <p:cNvSpPr/>
            <p:nvPr/>
          </p:nvSpPr>
          <p:spPr>
            <a:xfrm>
              <a:off x="5871243" y="228102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6A2E15A-B413-C7E1-0185-77FD390BF1C9}"/>
                </a:ext>
              </a:extLst>
            </p:cNvPr>
            <p:cNvSpPr/>
            <p:nvPr/>
          </p:nvSpPr>
          <p:spPr>
            <a:xfrm>
              <a:off x="5781093" y="231211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D6C0B78D-1EEB-154C-3060-548B8CDC5509}"/>
                </a:ext>
              </a:extLst>
            </p:cNvPr>
            <p:cNvSpPr/>
            <p:nvPr/>
          </p:nvSpPr>
          <p:spPr>
            <a:xfrm>
              <a:off x="5887780" y="228102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619EAB95-2F7D-C353-CE84-7B498B02D39D}"/>
                </a:ext>
              </a:extLst>
            </p:cNvPr>
            <p:cNvSpPr/>
            <p:nvPr/>
          </p:nvSpPr>
          <p:spPr>
            <a:xfrm>
              <a:off x="5798163" y="231211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61B01BCF-76BC-B6E3-D2BD-12FAE99CCBEB}"/>
                </a:ext>
              </a:extLst>
            </p:cNvPr>
            <p:cNvSpPr/>
            <p:nvPr/>
          </p:nvSpPr>
          <p:spPr>
            <a:xfrm>
              <a:off x="5902716" y="2281025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FED08FC-89FF-AC97-AE1F-01236CCA454B}"/>
                </a:ext>
              </a:extLst>
            </p:cNvPr>
            <p:cNvSpPr/>
            <p:nvPr/>
          </p:nvSpPr>
          <p:spPr>
            <a:xfrm>
              <a:off x="5813099" y="231211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9350C619-EF73-EDFE-2CE1-49326500CFDF}"/>
                </a:ext>
              </a:extLst>
            </p:cNvPr>
            <p:cNvSpPr/>
            <p:nvPr/>
          </p:nvSpPr>
          <p:spPr>
            <a:xfrm>
              <a:off x="5981130" y="229580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96E2E03-C966-7BA1-AA2D-8A38EBA7B028}"/>
                </a:ext>
              </a:extLst>
            </p:cNvPr>
            <p:cNvSpPr/>
            <p:nvPr/>
          </p:nvSpPr>
          <p:spPr>
            <a:xfrm>
              <a:off x="5891514" y="232714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14D6B5E-3D18-3FB4-BEBD-44B6AD261D6B}"/>
                </a:ext>
              </a:extLst>
            </p:cNvPr>
            <p:cNvSpPr/>
            <p:nvPr/>
          </p:nvSpPr>
          <p:spPr>
            <a:xfrm>
              <a:off x="6043542" y="2304211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231B84C6-CAC5-DC0E-F891-C88DFB540DD9}"/>
                </a:ext>
              </a:extLst>
            </p:cNvPr>
            <p:cNvSpPr/>
            <p:nvPr/>
          </p:nvSpPr>
          <p:spPr>
            <a:xfrm>
              <a:off x="5953925" y="2335296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E662A20F-74EC-3662-DAB4-C6323E02176E}"/>
                </a:ext>
              </a:extLst>
            </p:cNvPr>
            <p:cNvSpPr/>
            <p:nvPr/>
          </p:nvSpPr>
          <p:spPr>
            <a:xfrm>
              <a:off x="6052077" y="230752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E5BC44EE-18C5-4113-34BC-464B2C3E601E}"/>
                </a:ext>
              </a:extLst>
            </p:cNvPr>
            <p:cNvSpPr/>
            <p:nvPr/>
          </p:nvSpPr>
          <p:spPr>
            <a:xfrm>
              <a:off x="5962460" y="233860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AE305E6-6E74-4776-EFBF-4C9F2C287FD6}"/>
                </a:ext>
              </a:extLst>
            </p:cNvPr>
            <p:cNvSpPr/>
            <p:nvPr/>
          </p:nvSpPr>
          <p:spPr>
            <a:xfrm>
              <a:off x="6082483" y="230752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E3B01D84-0B7E-72CB-96C2-32CACFA92C47}"/>
                </a:ext>
              </a:extLst>
            </p:cNvPr>
            <p:cNvSpPr/>
            <p:nvPr/>
          </p:nvSpPr>
          <p:spPr>
            <a:xfrm>
              <a:off x="5992866" y="233860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00138C96-5E9A-C158-D870-04CE4DF9AB73}"/>
                </a:ext>
              </a:extLst>
            </p:cNvPr>
            <p:cNvSpPr/>
            <p:nvPr/>
          </p:nvSpPr>
          <p:spPr>
            <a:xfrm>
              <a:off x="6099552" y="230752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F6ECCCBC-128C-2F7E-008E-17BD2B4C9C33}"/>
                </a:ext>
              </a:extLst>
            </p:cNvPr>
            <p:cNvSpPr/>
            <p:nvPr/>
          </p:nvSpPr>
          <p:spPr>
            <a:xfrm>
              <a:off x="6009402" y="233860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20633A46-3EFC-D2DC-2FC2-670FF3D5C1F9}"/>
                </a:ext>
              </a:extLst>
            </p:cNvPr>
            <p:cNvSpPr/>
            <p:nvPr/>
          </p:nvSpPr>
          <p:spPr>
            <a:xfrm>
              <a:off x="6123557" y="230905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481E65-833B-8CF9-4116-83342E360A12}"/>
                </a:ext>
              </a:extLst>
            </p:cNvPr>
            <p:cNvSpPr/>
            <p:nvPr/>
          </p:nvSpPr>
          <p:spPr>
            <a:xfrm>
              <a:off x="6033940" y="234013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047DDBBD-53C6-B2E4-16A7-71C4AE2551E2}"/>
                </a:ext>
              </a:extLst>
            </p:cNvPr>
            <p:cNvSpPr/>
            <p:nvPr/>
          </p:nvSpPr>
          <p:spPr>
            <a:xfrm>
              <a:off x="6162497" y="231160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A0B194D8-C5EE-57D9-0E21-67B191FAEAA7}"/>
                </a:ext>
              </a:extLst>
            </p:cNvPr>
            <p:cNvSpPr/>
            <p:nvPr/>
          </p:nvSpPr>
          <p:spPr>
            <a:xfrm>
              <a:off x="6072881" y="234294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A832C616-3A89-5F03-2824-1C17FA825F4A}"/>
                </a:ext>
              </a:extLst>
            </p:cNvPr>
            <p:cNvSpPr/>
            <p:nvPr/>
          </p:nvSpPr>
          <p:spPr>
            <a:xfrm>
              <a:off x="6226509" y="2311600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6E93AA80-7DB8-53B4-B311-7EFE87BE2FA4}"/>
                </a:ext>
              </a:extLst>
            </p:cNvPr>
            <p:cNvSpPr/>
            <p:nvPr/>
          </p:nvSpPr>
          <p:spPr>
            <a:xfrm>
              <a:off x="6136893" y="234294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4F759006-DFC7-7FA6-A5D2-CE5F1AA0DDFE}"/>
                </a:ext>
              </a:extLst>
            </p:cNvPr>
            <p:cNvSpPr/>
            <p:nvPr/>
          </p:nvSpPr>
          <p:spPr>
            <a:xfrm>
              <a:off x="6281453" y="231720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39C6D5A-7765-F64A-1892-3053A4DDD99A}"/>
                </a:ext>
              </a:extLst>
            </p:cNvPr>
            <p:cNvSpPr/>
            <p:nvPr/>
          </p:nvSpPr>
          <p:spPr>
            <a:xfrm>
              <a:off x="6191836" y="234854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72F8AB14-C179-EA0E-71EC-AF6A9E86C2CE}"/>
                </a:ext>
              </a:extLst>
            </p:cNvPr>
            <p:cNvSpPr/>
            <p:nvPr/>
          </p:nvSpPr>
          <p:spPr>
            <a:xfrm>
              <a:off x="6300123" y="231720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E07BE6CF-88C6-1A76-5855-BE41B354587C}"/>
                </a:ext>
              </a:extLst>
            </p:cNvPr>
            <p:cNvSpPr/>
            <p:nvPr/>
          </p:nvSpPr>
          <p:spPr>
            <a:xfrm>
              <a:off x="6209973" y="234854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CF7D657C-FE88-2B93-7396-90209F752E22}"/>
                </a:ext>
              </a:extLst>
            </p:cNvPr>
            <p:cNvSpPr/>
            <p:nvPr/>
          </p:nvSpPr>
          <p:spPr>
            <a:xfrm>
              <a:off x="6323061" y="2317206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62628B34-C560-07A0-642E-4616A366CDD8}"/>
                </a:ext>
              </a:extLst>
            </p:cNvPr>
            <p:cNvSpPr/>
            <p:nvPr/>
          </p:nvSpPr>
          <p:spPr>
            <a:xfrm>
              <a:off x="6233444" y="234854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C727B52A-F87D-0464-EE57-504DC4088BD3}"/>
                </a:ext>
              </a:extLst>
            </p:cNvPr>
            <p:cNvSpPr/>
            <p:nvPr/>
          </p:nvSpPr>
          <p:spPr>
            <a:xfrm>
              <a:off x="6353466" y="232535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3B76978-5EA7-B2D4-EA79-A66219858F19}"/>
                </a:ext>
              </a:extLst>
            </p:cNvPr>
            <p:cNvSpPr/>
            <p:nvPr/>
          </p:nvSpPr>
          <p:spPr>
            <a:xfrm>
              <a:off x="6263850" y="235644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76CEA40A-6ED1-03AF-473B-5B55BD46901F}"/>
                </a:ext>
              </a:extLst>
            </p:cNvPr>
            <p:cNvSpPr/>
            <p:nvPr/>
          </p:nvSpPr>
          <p:spPr>
            <a:xfrm>
              <a:off x="6393474" y="2330964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86F670-2F75-171A-34E4-9CFD3B208AD5}"/>
                </a:ext>
              </a:extLst>
            </p:cNvPr>
            <p:cNvSpPr/>
            <p:nvPr/>
          </p:nvSpPr>
          <p:spPr>
            <a:xfrm>
              <a:off x="6303857" y="236230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C4E3EF8-F745-0F40-2A6B-3F5AFC96B8EA}"/>
                </a:ext>
              </a:extLst>
            </p:cNvPr>
            <p:cNvSpPr/>
            <p:nvPr/>
          </p:nvSpPr>
          <p:spPr>
            <a:xfrm>
              <a:off x="6423346" y="2330964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481017B-08DC-1E65-2E34-0F5978F7E432}"/>
                </a:ext>
              </a:extLst>
            </p:cNvPr>
            <p:cNvSpPr/>
            <p:nvPr/>
          </p:nvSpPr>
          <p:spPr>
            <a:xfrm>
              <a:off x="6333729" y="2362304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9D9CDE07-4CFC-552E-F9C9-C2F9B0BF9E5A}"/>
                </a:ext>
              </a:extLst>
            </p:cNvPr>
            <p:cNvSpPr/>
            <p:nvPr/>
          </p:nvSpPr>
          <p:spPr>
            <a:xfrm>
              <a:off x="6463353" y="233274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1CC43446-E703-3451-AFA6-36D77B838FAB}"/>
                </a:ext>
              </a:extLst>
            </p:cNvPr>
            <p:cNvSpPr/>
            <p:nvPr/>
          </p:nvSpPr>
          <p:spPr>
            <a:xfrm>
              <a:off x="6373737" y="236383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C9654D29-475C-9D69-DDD5-B1DD51E5F7F7}"/>
                </a:ext>
              </a:extLst>
            </p:cNvPr>
            <p:cNvSpPr/>
            <p:nvPr/>
          </p:nvSpPr>
          <p:spPr>
            <a:xfrm>
              <a:off x="6519364" y="233453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DF7A2EED-DA16-8E12-AE68-C638C857D8ED}"/>
                </a:ext>
              </a:extLst>
            </p:cNvPr>
            <p:cNvSpPr/>
            <p:nvPr/>
          </p:nvSpPr>
          <p:spPr>
            <a:xfrm>
              <a:off x="6429747" y="2365871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CC18C741-9030-14F7-9A1F-6C74E926C417}"/>
                </a:ext>
              </a:extLst>
            </p:cNvPr>
            <p:cNvSpPr/>
            <p:nvPr/>
          </p:nvSpPr>
          <p:spPr>
            <a:xfrm>
              <a:off x="6564705" y="2336570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264A949D-8200-BFB4-0028-9E3C7BE7A228}"/>
                </a:ext>
              </a:extLst>
            </p:cNvPr>
            <p:cNvSpPr/>
            <p:nvPr/>
          </p:nvSpPr>
          <p:spPr>
            <a:xfrm>
              <a:off x="6474555" y="2367909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BBA9C0BA-56FE-CA05-B04F-B0B86492D99C}"/>
                </a:ext>
              </a:extLst>
            </p:cNvPr>
            <p:cNvSpPr/>
            <p:nvPr/>
          </p:nvSpPr>
          <p:spPr>
            <a:xfrm>
              <a:off x="6580708" y="2336570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CE27F37-B2D9-2CC6-DA18-6479B48C78E6}"/>
                </a:ext>
              </a:extLst>
            </p:cNvPr>
            <p:cNvSpPr/>
            <p:nvPr/>
          </p:nvSpPr>
          <p:spPr>
            <a:xfrm>
              <a:off x="6491092" y="236790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24590B4E-DC09-D0C8-272B-AD1AC141B45D}"/>
                </a:ext>
              </a:extLst>
            </p:cNvPr>
            <p:cNvSpPr/>
            <p:nvPr/>
          </p:nvSpPr>
          <p:spPr>
            <a:xfrm>
              <a:off x="6597778" y="2336570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3F8D8D1-185F-5DB9-FBFC-C0107EE6D8F5}"/>
                </a:ext>
              </a:extLst>
            </p:cNvPr>
            <p:cNvSpPr/>
            <p:nvPr/>
          </p:nvSpPr>
          <p:spPr>
            <a:xfrm>
              <a:off x="6508162" y="236790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A9B1139-2FC1-5540-39DB-15BBED50303C}"/>
                </a:ext>
              </a:extLst>
            </p:cNvPr>
            <p:cNvSpPr/>
            <p:nvPr/>
          </p:nvSpPr>
          <p:spPr>
            <a:xfrm>
              <a:off x="6654855" y="233911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370557F-47AC-5D6A-EBDB-3EB1D58BF424}"/>
                </a:ext>
              </a:extLst>
            </p:cNvPr>
            <p:cNvSpPr/>
            <p:nvPr/>
          </p:nvSpPr>
          <p:spPr>
            <a:xfrm>
              <a:off x="6564705" y="237020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5592E7-D35D-54F2-1119-BE6E02D02EC4}"/>
                </a:ext>
              </a:extLst>
            </p:cNvPr>
            <p:cNvSpPr/>
            <p:nvPr/>
          </p:nvSpPr>
          <p:spPr>
            <a:xfrm>
              <a:off x="6724735" y="233911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419B070-FE4B-2A72-4E2A-6E4C08BB7CD6}"/>
                </a:ext>
              </a:extLst>
            </p:cNvPr>
            <p:cNvSpPr/>
            <p:nvPr/>
          </p:nvSpPr>
          <p:spPr>
            <a:xfrm>
              <a:off x="6634585" y="237020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F29F6811-60C5-A028-9B21-781E2FEF5617}"/>
                </a:ext>
              </a:extLst>
            </p:cNvPr>
            <p:cNvSpPr/>
            <p:nvPr/>
          </p:nvSpPr>
          <p:spPr>
            <a:xfrm>
              <a:off x="6742338" y="233911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9BCF4BDF-7F9D-EADB-E4A3-7ACC7C16FE4B}"/>
                </a:ext>
              </a:extLst>
            </p:cNvPr>
            <p:cNvSpPr/>
            <p:nvPr/>
          </p:nvSpPr>
          <p:spPr>
            <a:xfrm>
              <a:off x="6652722" y="237020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4D8C8EC5-7C9F-49FA-E74D-E8969563B399}"/>
                </a:ext>
              </a:extLst>
            </p:cNvPr>
            <p:cNvSpPr/>
            <p:nvPr/>
          </p:nvSpPr>
          <p:spPr>
            <a:xfrm>
              <a:off x="6772744" y="233911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E67F8B97-7511-99DD-6794-14E812CE44CA}"/>
                </a:ext>
              </a:extLst>
            </p:cNvPr>
            <p:cNvSpPr/>
            <p:nvPr/>
          </p:nvSpPr>
          <p:spPr>
            <a:xfrm>
              <a:off x="6683127" y="237020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5F63DC-B12A-537B-C4EC-061D98D2A77E}"/>
                </a:ext>
              </a:extLst>
            </p:cNvPr>
            <p:cNvSpPr/>
            <p:nvPr/>
          </p:nvSpPr>
          <p:spPr>
            <a:xfrm>
              <a:off x="6836222" y="233911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EEAEC0B9-6055-3A70-E623-345F13BC5CDF}"/>
                </a:ext>
              </a:extLst>
            </p:cNvPr>
            <p:cNvSpPr/>
            <p:nvPr/>
          </p:nvSpPr>
          <p:spPr>
            <a:xfrm>
              <a:off x="6746606" y="237020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5D0E5E99-96FA-D8F2-DFA3-298E7A045C5B}"/>
                </a:ext>
              </a:extLst>
            </p:cNvPr>
            <p:cNvSpPr/>
            <p:nvPr/>
          </p:nvSpPr>
          <p:spPr>
            <a:xfrm>
              <a:off x="6858093" y="233911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B419FCEA-433E-4212-87F9-F35F7CBECD86}"/>
                </a:ext>
              </a:extLst>
            </p:cNvPr>
            <p:cNvSpPr/>
            <p:nvPr/>
          </p:nvSpPr>
          <p:spPr>
            <a:xfrm>
              <a:off x="6768476" y="237020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0CB3DDA1-EC23-9C59-8991-6058A5EDD0B5}"/>
                </a:ext>
              </a:extLst>
            </p:cNvPr>
            <p:cNvSpPr/>
            <p:nvPr/>
          </p:nvSpPr>
          <p:spPr>
            <a:xfrm>
              <a:off x="6868228" y="2344468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25D1AAD1-159C-2BA2-45BB-C374AAD98A5D}"/>
                </a:ext>
              </a:extLst>
            </p:cNvPr>
            <p:cNvSpPr/>
            <p:nvPr/>
          </p:nvSpPr>
          <p:spPr>
            <a:xfrm>
              <a:off x="6778612" y="237555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5C5D78A1-7C66-3CAF-C58E-1C4B2910ACC7}"/>
                </a:ext>
              </a:extLst>
            </p:cNvPr>
            <p:cNvSpPr/>
            <p:nvPr/>
          </p:nvSpPr>
          <p:spPr>
            <a:xfrm>
              <a:off x="6898100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445575C8-63FA-1AAF-58D2-62E6DBD189BA}"/>
                </a:ext>
              </a:extLst>
            </p:cNvPr>
            <p:cNvSpPr/>
            <p:nvPr/>
          </p:nvSpPr>
          <p:spPr>
            <a:xfrm>
              <a:off x="6808484" y="237708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40748ED3-8106-3765-9FC8-2E8369355AC6}"/>
                </a:ext>
              </a:extLst>
            </p:cNvPr>
            <p:cNvSpPr/>
            <p:nvPr/>
          </p:nvSpPr>
          <p:spPr>
            <a:xfrm>
              <a:off x="6914637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75969046-6B29-64E0-2079-97884D657D84}"/>
                </a:ext>
              </a:extLst>
            </p:cNvPr>
            <p:cNvSpPr/>
            <p:nvPr/>
          </p:nvSpPr>
          <p:spPr>
            <a:xfrm>
              <a:off x="6825020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4BD3567B-08F9-3E86-B52D-A63CE87FC2CA}"/>
                </a:ext>
              </a:extLst>
            </p:cNvPr>
            <p:cNvSpPr/>
            <p:nvPr/>
          </p:nvSpPr>
          <p:spPr>
            <a:xfrm>
              <a:off x="6954644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BBF138B4-4F4F-B6AF-D374-9A89DC6539F9}"/>
                </a:ext>
              </a:extLst>
            </p:cNvPr>
            <p:cNvSpPr/>
            <p:nvPr/>
          </p:nvSpPr>
          <p:spPr>
            <a:xfrm>
              <a:off x="6864494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CC36EF80-5A86-A907-D131-9F30A0F440D3}"/>
                </a:ext>
              </a:extLst>
            </p:cNvPr>
            <p:cNvSpPr/>
            <p:nvPr/>
          </p:nvSpPr>
          <p:spPr>
            <a:xfrm>
              <a:off x="6963713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44AB058-A433-3821-7004-A4C7ECF82A09}"/>
                </a:ext>
              </a:extLst>
            </p:cNvPr>
            <p:cNvSpPr/>
            <p:nvPr/>
          </p:nvSpPr>
          <p:spPr>
            <a:xfrm>
              <a:off x="6873563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85281DD0-1E69-CA0C-0BEC-3095A7AA77BB}"/>
                </a:ext>
              </a:extLst>
            </p:cNvPr>
            <p:cNvSpPr/>
            <p:nvPr/>
          </p:nvSpPr>
          <p:spPr>
            <a:xfrm>
              <a:off x="7001053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2FFF48C1-6FC0-3B30-89B7-EBAED1FEA5E4}"/>
                </a:ext>
              </a:extLst>
            </p:cNvPr>
            <p:cNvSpPr/>
            <p:nvPr/>
          </p:nvSpPr>
          <p:spPr>
            <a:xfrm>
              <a:off x="6911436" y="2377082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72C3356A-B831-7D67-1F6E-FB5ACFD29770}"/>
                </a:ext>
              </a:extLst>
            </p:cNvPr>
            <p:cNvSpPr/>
            <p:nvPr/>
          </p:nvSpPr>
          <p:spPr>
            <a:xfrm>
              <a:off x="7015989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7F709D1-72C3-2A79-DD45-484AE4D097CD}"/>
                </a:ext>
              </a:extLst>
            </p:cNvPr>
            <p:cNvSpPr/>
            <p:nvPr/>
          </p:nvSpPr>
          <p:spPr>
            <a:xfrm>
              <a:off x="6926372" y="237708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6696DBE-E8CD-389A-C91D-8559B0FBB571}"/>
                </a:ext>
              </a:extLst>
            </p:cNvPr>
            <p:cNvSpPr/>
            <p:nvPr/>
          </p:nvSpPr>
          <p:spPr>
            <a:xfrm>
              <a:off x="7027725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5404B4AD-7ED8-D5A7-7B5F-4224A63A73B6}"/>
                </a:ext>
              </a:extLst>
            </p:cNvPr>
            <p:cNvSpPr/>
            <p:nvPr/>
          </p:nvSpPr>
          <p:spPr>
            <a:xfrm>
              <a:off x="6937574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E113D0DE-6632-0ABE-F65D-2C8420B634CE}"/>
                </a:ext>
              </a:extLst>
            </p:cNvPr>
            <p:cNvSpPr/>
            <p:nvPr/>
          </p:nvSpPr>
          <p:spPr>
            <a:xfrm>
              <a:off x="7025057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A11F9B41-7BFD-B019-CE6D-0B1D9C3452CD}"/>
                </a:ext>
              </a:extLst>
            </p:cNvPr>
            <p:cNvSpPr/>
            <p:nvPr/>
          </p:nvSpPr>
          <p:spPr>
            <a:xfrm>
              <a:off x="6934907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EE1A37A7-85B0-61E4-19ED-A14D17F36790}"/>
                </a:ext>
              </a:extLst>
            </p:cNvPr>
            <p:cNvSpPr/>
            <p:nvPr/>
          </p:nvSpPr>
          <p:spPr>
            <a:xfrm>
              <a:off x="7041594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A3A2D3A-40FC-ADC0-BB7F-9F9D734C375D}"/>
                </a:ext>
              </a:extLst>
            </p:cNvPr>
            <p:cNvSpPr/>
            <p:nvPr/>
          </p:nvSpPr>
          <p:spPr>
            <a:xfrm>
              <a:off x="6951977" y="237708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1D820E8A-9412-37FB-A435-FA19688E6011}"/>
                </a:ext>
              </a:extLst>
            </p:cNvPr>
            <p:cNvSpPr/>
            <p:nvPr/>
          </p:nvSpPr>
          <p:spPr>
            <a:xfrm>
              <a:off x="7073600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5260F068-8E28-A335-DAC2-7286524F0C0B}"/>
                </a:ext>
              </a:extLst>
            </p:cNvPr>
            <p:cNvSpPr/>
            <p:nvPr/>
          </p:nvSpPr>
          <p:spPr>
            <a:xfrm>
              <a:off x="6983983" y="237708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D04BBE1C-C992-2F7E-01EA-CB8478F36611}"/>
                </a:ext>
              </a:extLst>
            </p:cNvPr>
            <p:cNvSpPr/>
            <p:nvPr/>
          </p:nvSpPr>
          <p:spPr>
            <a:xfrm>
              <a:off x="7063998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B60C77A5-5003-325E-989F-A7AF4F05BD42}"/>
                </a:ext>
              </a:extLst>
            </p:cNvPr>
            <p:cNvSpPr/>
            <p:nvPr/>
          </p:nvSpPr>
          <p:spPr>
            <a:xfrm>
              <a:off x="6973848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656DEAA5-8A2B-80F8-0D20-CE837AF854D7}"/>
                </a:ext>
              </a:extLst>
            </p:cNvPr>
            <p:cNvSpPr/>
            <p:nvPr/>
          </p:nvSpPr>
          <p:spPr>
            <a:xfrm>
              <a:off x="7053863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215A77AD-98A1-500C-2874-686B65BCE29B}"/>
                </a:ext>
              </a:extLst>
            </p:cNvPr>
            <p:cNvSpPr/>
            <p:nvPr/>
          </p:nvSpPr>
          <p:spPr>
            <a:xfrm>
              <a:off x="6963713" y="2377082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E001571-6DF9-786C-931F-93B6D1B08732}"/>
                </a:ext>
              </a:extLst>
            </p:cNvPr>
            <p:cNvSpPr/>
            <p:nvPr/>
          </p:nvSpPr>
          <p:spPr>
            <a:xfrm>
              <a:off x="7049062" y="234574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A651B783-377C-52E0-F510-190E017EAA65}"/>
                </a:ext>
              </a:extLst>
            </p:cNvPr>
            <p:cNvSpPr/>
            <p:nvPr/>
          </p:nvSpPr>
          <p:spPr>
            <a:xfrm>
              <a:off x="6958912" y="2377082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C349D970-1764-3E17-BB44-39DD955D5ED3}"/>
                </a:ext>
              </a:extLst>
            </p:cNvPr>
            <p:cNvSpPr/>
            <p:nvPr/>
          </p:nvSpPr>
          <p:spPr>
            <a:xfrm>
              <a:off x="7081601" y="2355679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829F437A-0210-37D4-A94F-363CC964AC69}"/>
                </a:ext>
              </a:extLst>
            </p:cNvPr>
            <p:cNvSpPr/>
            <p:nvPr/>
          </p:nvSpPr>
          <p:spPr>
            <a:xfrm>
              <a:off x="6991985" y="2387019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81ACED61-8F8C-90CC-8B1E-6755E27C8067}"/>
                </a:ext>
              </a:extLst>
            </p:cNvPr>
            <p:cNvSpPr/>
            <p:nvPr/>
          </p:nvSpPr>
          <p:spPr>
            <a:xfrm>
              <a:off x="7088536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7AC28D71-552F-D181-882C-C88A9515165E}"/>
                </a:ext>
              </a:extLst>
            </p:cNvPr>
            <p:cNvSpPr/>
            <p:nvPr/>
          </p:nvSpPr>
          <p:spPr>
            <a:xfrm>
              <a:off x="6998386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6DECD9F-128D-D4E6-5138-AC38C900F9BB}"/>
                </a:ext>
              </a:extLst>
            </p:cNvPr>
            <p:cNvSpPr/>
            <p:nvPr/>
          </p:nvSpPr>
          <p:spPr>
            <a:xfrm>
              <a:off x="7107739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D26E97E9-E0A9-88CE-B784-18CEA5AD1B36}"/>
                </a:ext>
              </a:extLst>
            </p:cNvPr>
            <p:cNvSpPr/>
            <p:nvPr/>
          </p:nvSpPr>
          <p:spPr>
            <a:xfrm>
              <a:off x="7017589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1BD784C-C6FF-921E-E720-BD9EAD42EE49}"/>
                </a:ext>
              </a:extLst>
            </p:cNvPr>
            <p:cNvSpPr/>
            <p:nvPr/>
          </p:nvSpPr>
          <p:spPr>
            <a:xfrm>
              <a:off x="7181886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D86FFA1-5E76-6C75-6839-A050FB28DD7A}"/>
                </a:ext>
              </a:extLst>
            </p:cNvPr>
            <p:cNvSpPr/>
            <p:nvPr/>
          </p:nvSpPr>
          <p:spPr>
            <a:xfrm>
              <a:off x="7091736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1D3383C-29BC-9063-BF0D-FF7C5CAAFBB5}"/>
                </a:ext>
              </a:extLst>
            </p:cNvPr>
            <p:cNvSpPr/>
            <p:nvPr/>
          </p:nvSpPr>
          <p:spPr>
            <a:xfrm>
              <a:off x="7172285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4F14B75-DF68-89B6-08CA-211578AD7FA1}"/>
                </a:ext>
              </a:extLst>
            </p:cNvPr>
            <p:cNvSpPr/>
            <p:nvPr/>
          </p:nvSpPr>
          <p:spPr>
            <a:xfrm>
              <a:off x="7082668" y="239415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1C04161-852A-24B6-2FE2-2487E6866C72}"/>
                </a:ext>
              </a:extLst>
            </p:cNvPr>
            <p:cNvSpPr/>
            <p:nvPr/>
          </p:nvSpPr>
          <p:spPr>
            <a:xfrm>
              <a:off x="7163216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E3B5A6AF-1F13-7B6E-474D-98AACD921586}"/>
                </a:ext>
              </a:extLst>
            </p:cNvPr>
            <p:cNvSpPr/>
            <p:nvPr/>
          </p:nvSpPr>
          <p:spPr>
            <a:xfrm>
              <a:off x="7073600" y="239415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C5D59348-30B9-5885-4470-0600CB05B80E}"/>
                </a:ext>
              </a:extLst>
            </p:cNvPr>
            <p:cNvSpPr/>
            <p:nvPr/>
          </p:nvSpPr>
          <p:spPr>
            <a:xfrm>
              <a:off x="7144546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733951D8-FFF0-BF29-9A83-87D2597CBFF9}"/>
                </a:ext>
              </a:extLst>
            </p:cNvPr>
            <p:cNvSpPr/>
            <p:nvPr/>
          </p:nvSpPr>
          <p:spPr>
            <a:xfrm>
              <a:off x="7054930" y="239415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3E2E9FE2-0EDB-7D7D-2EAB-B3788ED2051C}"/>
                </a:ext>
              </a:extLst>
            </p:cNvPr>
            <p:cNvSpPr/>
            <p:nvPr/>
          </p:nvSpPr>
          <p:spPr>
            <a:xfrm>
              <a:off x="7125876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44EDF1BE-A5A1-999E-798B-F266C26FF2CA}"/>
                </a:ext>
              </a:extLst>
            </p:cNvPr>
            <p:cNvSpPr/>
            <p:nvPr/>
          </p:nvSpPr>
          <p:spPr>
            <a:xfrm>
              <a:off x="7036259" y="239415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AF9F457A-899A-D5F4-281C-EFCB64EF6EBA}"/>
                </a:ext>
              </a:extLst>
            </p:cNvPr>
            <p:cNvSpPr/>
            <p:nvPr/>
          </p:nvSpPr>
          <p:spPr>
            <a:xfrm>
              <a:off x="7116808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874AF371-BC83-5AA0-FD2E-6234B47834B0}"/>
                </a:ext>
              </a:extLst>
            </p:cNvPr>
            <p:cNvSpPr/>
            <p:nvPr/>
          </p:nvSpPr>
          <p:spPr>
            <a:xfrm>
              <a:off x="7027191" y="2394153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DB184417-7DD8-F695-5D10-9165874CF58F}"/>
                </a:ext>
              </a:extLst>
            </p:cNvPr>
            <p:cNvSpPr/>
            <p:nvPr/>
          </p:nvSpPr>
          <p:spPr>
            <a:xfrm>
              <a:off x="7135478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E010481-29A8-D39A-D6DE-F1CCB845BFC1}"/>
                </a:ext>
              </a:extLst>
            </p:cNvPr>
            <p:cNvSpPr/>
            <p:nvPr/>
          </p:nvSpPr>
          <p:spPr>
            <a:xfrm>
              <a:off x="7045328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171E559-12CC-6A81-D92F-DC1F21AABDA4}"/>
                </a:ext>
              </a:extLst>
            </p:cNvPr>
            <p:cNvSpPr/>
            <p:nvPr/>
          </p:nvSpPr>
          <p:spPr>
            <a:xfrm>
              <a:off x="7154148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7E913071-0401-A244-547A-F83271106319}"/>
                </a:ext>
              </a:extLst>
            </p:cNvPr>
            <p:cNvSpPr/>
            <p:nvPr/>
          </p:nvSpPr>
          <p:spPr>
            <a:xfrm>
              <a:off x="7063998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7362DA04-5CE4-538E-D7F7-FF80DD7F6E64}"/>
                </a:ext>
              </a:extLst>
            </p:cNvPr>
            <p:cNvSpPr/>
            <p:nvPr/>
          </p:nvSpPr>
          <p:spPr>
            <a:xfrm>
              <a:off x="7216560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A5075A9C-9C20-A006-8B79-03BDB6170818}"/>
                </a:ext>
              </a:extLst>
            </p:cNvPr>
            <p:cNvSpPr/>
            <p:nvPr/>
          </p:nvSpPr>
          <p:spPr>
            <a:xfrm>
              <a:off x="7126409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6249EB61-A6DD-AB4D-F129-3CD9F764C219}"/>
                </a:ext>
              </a:extLst>
            </p:cNvPr>
            <p:cNvSpPr/>
            <p:nvPr/>
          </p:nvSpPr>
          <p:spPr>
            <a:xfrm>
              <a:off x="7224028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E6D29AC-CB7F-582E-C04B-70FA4659969F}"/>
                </a:ext>
              </a:extLst>
            </p:cNvPr>
            <p:cNvSpPr/>
            <p:nvPr/>
          </p:nvSpPr>
          <p:spPr>
            <a:xfrm>
              <a:off x="7134411" y="2394153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E558CB0-BFBD-3FE0-4F6B-5C9886DBD4AF}"/>
                </a:ext>
              </a:extLst>
            </p:cNvPr>
            <p:cNvSpPr/>
            <p:nvPr/>
          </p:nvSpPr>
          <p:spPr>
            <a:xfrm>
              <a:off x="7209091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AB6A00BC-8D91-E278-A334-1E2AE918F3F7}"/>
                </a:ext>
              </a:extLst>
            </p:cNvPr>
            <p:cNvSpPr/>
            <p:nvPr/>
          </p:nvSpPr>
          <p:spPr>
            <a:xfrm>
              <a:off x="7118941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C4479C9D-6664-17D7-9C1C-9AE000E9FC49}"/>
                </a:ext>
              </a:extLst>
            </p:cNvPr>
            <p:cNvSpPr/>
            <p:nvPr/>
          </p:nvSpPr>
          <p:spPr>
            <a:xfrm>
              <a:off x="7201623" y="2362813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503F0705-E88A-DBB2-BBAE-D95C27A1D5FD}"/>
                </a:ext>
              </a:extLst>
            </p:cNvPr>
            <p:cNvSpPr/>
            <p:nvPr/>
          </p:nvSpPr>
          <p:spPr>
            <a:xfrm>
              <a:off x="7111473" y="2394153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33FECDC2-B902-E185-70B4-F71BF0B03283}"/>
                </a:ext>
              </a:extLst>
            </p:cNvPr>
            <p:cNvSpPr/>
            <p:nvPr/>
          </p:nvSpPr>
          <p:spPr>
            <a:xfrm>
              <a:off x="7291240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7B374629-6C7B-55BC-5FF9-D7C019D58E40}"/>
                </a:ext>
              </a:extLst>
            </p:cNvPr>
            <p:cNvSpPr/>
            <p:nvPr/>
          </p:nvSpPr>
          <p:spPr>
            <a:xfrm>
              <a:off x="7201090" y="2408167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3C47C88A-C7DF-1291-C8F6-9752DBCFB098}"/>
                </a:ext>
              </a:extLst>
            </p:cNvPr>
            <p:cNvSpPr/>
            <p:nvPr/>
          </p:nvSpPr>
          <p:spPr>
            <a:xfrm>
              <a:off x="7302442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C36526C3-BE8E-6E71-E321-13FED340D0AC}"/>
                </a:ext>
              </a:extLst>
            </p:cNvPr>
            <p:cNvSpPr/>
            <p:nvPr/>
          </p:nvSpPr>
          <p:spPr>
            <a:xfrm>
              <a:off x="7212825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A6F9AC92-D746-813F-31EE-E2889934745B}"/>
                </a:ext>
              </a:extLst>
            </p:cNvPr>
            <p:cNvSpPr/>
            <p:nvPr/>
          </p:nvSpPr>
          <p:spPr>
            <a:xfrm>
              <a:off x="7285372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3784538D-32A6-133F-F716-6F2E2CB3DE0B}"/>
                </a:ext>
              </a:extLst>
            </p:cNvPr>
            <p:cNvSpPr/>
            <p:nvPr/>
          </p:nvSpPr>
          <p:spPr>
            <a:xfrm>
              <a:off x="7195222" y="240816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0875C120-075A-CB93-133A-CE77A9CAE7FE}"/>
                </a:ext>
              </a:extLst>
            </p:cNvPr>
            <p:cNvSpPr/>
            <p:nvPr/>
          </p:nvSpPr>
          <p:spPr>
            <a:xfrm>
              <a:off x="7279505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5D26986-A9A1-23F6-92BC-206D568C7920}"/>
                </a:ext>
              </a:extLst>
            </p:cNvPr>
            <p:cNvSpPr/>
            <p:nvPr/>
          </p:nvSpPr>
          <p:spPr>
            <a:xfrm>
              <a:off x="7189888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2109C1BF-00BD-9D2F-780D-A069DEA6CF8F}"/>
                </a:ext>
              </a:extLst>
            </p:cNvPr>
            <p:cNvSpPr/>
            <p:nvPr/>
          </p:nvSpPr>
          <p:spPr>
            <a:xfrm>
              <a:off x="7313644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1A0ECA16-0C64-EFE8-D72C-0B03CB1F8F4F}"/>
                </a:ext>
              </a:extLst>
            </p:cNvPr>
            <p:cNvSpPr/>
            <p:nvPr/>
          </p:nvSpPr>
          <p:spPr>
            <a:xfrm>
              <a:off x="7224028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0E5D493F-1B75-7D9C-6A30-F5B8CF9A86C7}"/>
                </a:ext>
              </a:extLst>
            </p:cNvPr>
            <p:cNvSpPr/>
            <p:nvPr/>
          </p:nvSpPr>
          <p:spPr>
            <a:xfrm>
              <a:off x="7319512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BEDE49D5-CE1D-EE3E-440D-0A765503DA6E}"/>
                </a:ext>
              </a:extLst>
            </p:cNvPr>
            <p:cNvSpPr/>
            <p:nvPr/>
          </p:nvSpPr>
          <p:spPr>
            <a:xfrm>
              <a:off x="7229895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5E6E1C8D-DB87-54B9-8535-802873980CBB}"/>
                </a:ext>
              </a:extLst>
            </p:cNvPr>
            <p:cNvSpPr/>
            <p:nvPr/>
          </p:nvSpPr>
          <p:spPr>
            <a:xfrm>
              <a:off x="7308310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3715168C-972D-CF56-6E21-4D38C0E678E6}"/>
                </a:ext>
              </a:extLst>
            </p:cNvPr>
            <p:cNvSpPr/>
            <p:nvPr/>
          </p:nvSpPr>
          <p:spPr>
            <a:xfrm>
              <a:off x="7218160" y="240816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A3BD0B4F-2E62-9067-DD58-3F6DB578462A}"/>
                </a:ext>
              </a:extLst>
            </p:cNvPr>
            <p:cNvSpPr/>
            <p:nvPr/>
          </p:nvSpPr>
          <p:spPr>
            <a:xfrm>
              <a:off x="7330181" y="23888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CAB3133-60FF-C3CE-02F2-484955CC9C2D}"/>
                </a:ext>
              </a:extLst>
            </p:cNvPr>
            <p:cNvSpPr/>
            <p:nvPr/>
          </p:nvSpPr>
          <p:spPr>
            <a:xfrm>
              <a:off x="7240564" y="241988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1CE5746-8362-4230-22A7-2ED6ED6CFB5C}"/>
                </a:ext>
              </a:extLst>
            </p:cNvPr>
            <p:cNvSpPr/>
            <p:nvPr/>
          </p:nvSpPr>
          <p:spPr>
            <a:xfrm>
              <a:off x="7336048" y="23888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71DD09BC-DED6-416A-B142-C6BE08D75D74}"/>
                </a:ext>
              </a:extLst>
            </p:cNvPr>
            <p:cNvSpPr/>
            <p:nvPr/>
          </p:nvSpPr>
          <p:spPr>
            <a:xfrm>
              <a:off x="7246432" y="241988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C11F17EA-7B32-E2F4-6875-0235362B486D}"/>
                </a:ext>
              </a:extLst>
            </p:cNvPr>
            <p:cNvSpPr/>
            <p:nvPr/>
          </p:nvSpPr>
          <p:spPr>
            <a:xfrm>
              <a:off x="7350984" y="23888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2696E85D-6EAC-9695-89B4-B29CD24453C4}"/>
                </a:ext>
              </a:extLst>
            </p:cNvPr>
            <p:cNvSpPr/>
            <p:nvPr/>
          </p:nvSpPr>
          <p:spPr>
            <a:xfrm>
              <a:off x="7261368" y="241988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B7090D6C-B325-CFCD-AAB7-B9004F7A74ED}"/>
                </a:ext>
              </a:extLst>
            </p:cNvPr>
            <p:cNvSpPr/>
            <p:nvPr/>
          </p:nvSpPr>
          <p:spPr>
            <a:xfrm>
              <a:off x="7356852" y="23888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4E0E564-4256-7C9C-65D9-535CEAA2FE21}"/>
                </a:ext>
              </a:extLst>
            </p:cNvPr>
            <p:cNvSpPr/>
            <p:nvPr/>
          </p:nvSpPr>
          <p:spPr>
            <a:xfrm>
              <a:off x="7267236" y="241988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06BCE175-99C6-F01E-C708-56E5A82D3D19}"/>
                </a:ext>
              </a:extLst>
            </p:cNvPr>
            <p:cNvSpPr/>
            <p:nvPr/>
          </p:nvSpPr>
          <p:spPr>
            <a:xfrm>
              <a:off x="7375522" y="240587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B3D34941-A700-8632-4C8C-0FE0BA093AEA}"/>
                </a:ext>
              </a:extLst>
            </p:cNvPr>
            <p:cNvSpPr/>
            <p:nvPr/>
          </p:nvSpPr>
          <p:spPr>
            <a:xfrm>
              <a:off x="7285372" y="243695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9E06ED1-048C-0F9D-9148-F4EC89722FD6}"/>
                </a:ext>
              </a:extLst>
            </p:cNvPr>
            <p:cNvSpPr/>
            <p:nvPr/>
          </p:nvSpPr>
          <p:spPr>
            <a:xfrm>
              <a:off x="7380857" y="240587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DBC17531-CD9F-D1BE-0A6E-FC7660BA1AD2}"/>
                </a:ext>
              </a:extLst>
            </p:cNvPr>
            <p:cNvSpPr/>
            <p:nvPr/>
          </p:nvSpPr>
          <p:spPr>
            <a:xfrm>
              <a:off x="7291240" y="243695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56499057-B7D9-7037-869D-CD482B36BFF8}"/>
                </a:ext>
              </a:extLst>
            </p:cNvPr>
            <p:cNvSpPr/>
            <p:nvPr/>
          </p:nvSpPr>
          <p:spPr>
            <a:xfrm>
              <a:off x="7400060" y="240587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CFB24DAF-1796-D770-1575-A7095DA692BB}"/>
                </a:ext>
              </a:extLst>
            </p:cNvPr>
            <p:cNvSpPr/>
            <p:nvPr/>
          </p:nvSpPr>
          <p:spPr>
            <a:xfrm>
              <a:off x="7310444" y="243695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10013EDB-7404-55A0-7DDF-B68DE9ED182C}"/>
                </a:ext>
              </a:extLst>
            </p:cNvPr>
            <p:cNvSpPr/>
            <p:nvPr/>
          </p:nvSpPr>
          <p:spPr>
            <a:xfrm>
              <a:off x="7405928" y="240587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C7E121EE-7DE6-DFD7-D1CC-BCF3CB1C2994}"/>
                </a:ext>
              </a:extLst>
            </p:cNvPr>
            <p:cNvSpPr/>
            <p:nvPr/>
          </p:nvSpPr>
          <p:spPr>
            <a:xfrm>
              <a:off x="7316311" y="243695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A0A58455-DF64-5E37-1481-CA26A3AE8807}"/>
                </a:ext>
              </a:extLst>
            </p:cNvPr>
            <p:cNvSpPr/>
            <p:nvPr/>
          </p:nvSpPr>
          <p:spPr>
            <a:xfrm>
              <a:off x="7420331" y="241912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7637A914-6495-F6D7-E969-327BC5DFD92C}"/>
                </a:ext>
              </a:extLst>
            </p:cNvPr>
            <p:cNvSpPr/>
            <p:nvPr/>
          </p:nvSpPr>
          <p:spPr>
            <a:xfrm>
              <a:off x="7330714" y="245020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D2A4161E-4584-7AC7-4ECC-73D37F1227D7}"/>
                </a:ext>
              </a:extLst>
            </p:cNvPr>
            <p:cNvSpPr/>
            <p:nvPr/>
          </p:nvSpPr>
          <p:spPr>
            <a:xfrm>
              <a:off x="7438467" y="242549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CFD84E0A-E41A-6F05-95DE-EDB60CC044ED}"/>
                </a:ext>
              </a:extLst>
            </p:cNvPr>
            <p:cNvSpPr/>
            <p:nvPr/>
          </p:nvSpPr>
          <p:spPr>
            <a:xfrm>
              <a:off x="7348317" y="245657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6AD04CE8-AC25-BF03-9FBD-18D3E90BF4ED}"/>
                </a:ext>
              </a:extLst>
            </p:cNvPr>
            <p:cNvSpPr/>
            <p:nvPr/>
          </p:nvSpPr>
          <p:spPr>
            <a:xfrm>
              <a:off x="7447002" y="242549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4DF84753-FC9D-3664-486C-BBC99B987BFC}"/>
                </a:ext>
              </a:extLst>
            </p:cNvPr>
            <p:cNvSpPr/>
            <p:nvPr/>
          </p:nvSpPr>
          <p:spPr>
            <a:xfrm>
              <a:off x="7357386" y="245657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0F3B8E5A-750B-6A81-9FD3-60DE2F35B417}"/>
                </a:ext>
              </a:extLst>
            </p:cNvPr>
            <p:cNvSpPr/>
            <p:nvPr/>
          </p:nvSpPr>
          <p:spPr>
            <a:xfrm>
              <a:off x="7461405" y="243670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706B637E-7D02-8FDB-1A24-4EE6C900CC5E}"/>
                </a:ext>
              </a:extLst>
            </p:cNvPr>
            <p:cNvSpPr/>
            <p:nvPr/>
          </p:nvSpPr>
          <p:spPr>
            <a:xfrm>
              <a:off x="7371788" y="246778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5D4D5713-1A6C-D918-2AAE-FA32F1196FCD}"/>
                </a:ext>
              </a:extLst>
            </p:cNvPr>
            <p:cNvSpPr/>
            <p:nvPr/>
          </p:nvSpPr>
          <p:spPr>
            <a:xfrm>
              <a:off x="7471540" y="243670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CAD499C7-FD4B-A7E9-12B6-C104825DAD20}"/>
                </a:ext>
              </a:extLst>
            </p:cNvPr>
            <p:cNvSpPr/>
            <p:nvPr/>
          </p:nvSpPr>
          <p:spPr>
            <a:xfrm>
              <a:off x="7381390" y="246778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EAEEFCF3-3664-4FE8-418D-1901C10B2E85}"/>
                </a:ext>
              </a:extLst>
            </p:cNvPr>
            <p:cNvSpPr/>
            <p:nvPr/>
          </p:nvSpPr>
          <p:spPr>
            <a:xfrm>
              <a:off x="7477941" y="2436703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8F0CCC5F-AABF-C50C-D82E-91DCDFB6F8C9}"/>
                </a:ext>
              </a:extLst>
            </p:cNvPr>
            <p:cNvSpPr/>
            <p:nvPr/>
          </p:nvSpPr>
          <p:spPr>
            <a:xfrm>
              <a:off x="7387791" y="2467788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9AB1259-169E-39C5-B978-835FD5A1F197}"/>
                </a:ext>
              </a:extLst>
            </p:cNvPr>
            <p:cNvSpPr/>
            <p:nvPr/>
          </p:nvSpPr>
          <p:spPr>
            <a:xfrm>
              <a:off x="7500345" y="245479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1157D81D-F4CC-A995-28FF-297C272FC64F}"/>
                </a:ext>
              </a:extLst>
            </p:cNvPr>
            <p:cNvSpPr/>
            <p:nvPr/>
          </p:nvSpPr>
          <p:spPr>
            <a:xfrm>
              <a:off x="7410729" y="248587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14C5FE4-7DF1-B1DA-5B36-A276D0EF0F65}"/>
                </a:ext>
              </a:extLst>
            </p:cNvPr>
            <p:cNvSpPr/>
            <p:nvPr/>
          </p:nvSpPr>
          <p:spPr>
            <a:xfrm>
              <a:off x="7508880" y="2454794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BD196AFB-287B-A00E-B791-54E57A9B7140}"/>
                </a:ext>
              </a:extLst>
            </p:cNvPr>
            <p:cNvSpPr/>
            <p:nvPr/>
          </p:nvSpPr>
          <p:spPr>
            <a:xfrm>
              <a:off x="7419264" y="2485878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14858B70-3377-AF0D-01A1-1B7B1D227890}"/>
                </a:ext>
              </a:extLst>
            </p:cNvPr>
            <p:cNvSpPr/>
            <p:nvPr/>
          </p:nvSpPr>
          <p:spPr>
            <a:xfrm>
              <a:off x="7603298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D4CE9A7E-66E6-770F-0DAF-EADF53BC1A5B}"/>
                </a:ext>
              </a:extLst>
            </p:cNvPr>
            <p:cNvSpPr/>
            <p:nvPr/>
          </p:nvSpPr>
          <p:spPr>
            <a:xfrm>
              <a:off x="7513148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25987F8-0F39-62E0-7455-847F4548470E}"/>
                </a:ext>
              </a:extLst>
            </p:cNvPr>
            <p:cNvSpPr/>
            <p:nvPr/>
          </p:nvSpPr>
          <p:spPr>
            <a:xfrm>
              <a:off x="7620368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6B8CAC0E-D180-2592-F183-8D2C90B7C160}"/>
                </a:ext>
              </a:extLst>
            </p:cNvPr>
            <p:cNvSpPr/>
            <p:nvPr/>
          </p:nvSpPr>
          <p:spPr>
            <a:xfrm>
              <a:off x="7530218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FEBE5E2F-F366-888D-0058-C1407704719F}"/>
                </a:ext>
              </a:extLst>
            </p:cNvPr>
            <p:cNvSpPr/>
            <p:nvPr/>
          </p:nvSpPr>
          <p:spPr>
            <a:xfrm>
              <a:off x="7667843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56EBA06-272D-6EB0-1427-6F92ED5F9445}"/>
                </a:ext>
              </a:extLst>
            </p:cNvPr>
            <p:cNvSpPr/>
            <p:nvPr/>
          </p:nvSpPr>
          <p:spPr>
            <a:xfrm>
              <a:off x="7577693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05F5B4C-CE0E-C243-5452-21BB0ACEF78D}"/>
                </a:ext>
              </a:extLst>
            </p:cNvPr>
            <p:cNvSpPr/>
            <p:nvPr/>
          </p:nvSpPr>
          <p:spPr>
            <a:xfrm>
              <a:off x="7680112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DF4DF7F1-B658-12FC-7FCB-42E6E4CC6D18}"/>
                </a:ext>
              </a:extLst>
            </p:cNvPr>
            <p:cNvSpPr/>
            <p:nvPr/>
          </p:nvSpPr>
          <p:spPr>
            <a:xfrm>
              <a:off x="7590496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4E1B81D-DE7A-89DB-CFC4-D0F8F78BFF86}"/>
                </a:ext>
              </a:extLst>
            </p:cNvPr>
            <p:cNvSpPr/>
            <p:nvPr/>
          </p:nvSpPr>
          <p:spPr>
            <a:xfrm>
              <a:off x="7696115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97C84EC5-1BA6-2515-4317-972041105BCD}"/>
                </a:ext>
              </a:extLst>
            </p:cNvPr>
            <p:cNvSpPr/>
            <p:nvPr/>
          </p:nvSpPr>
          <p:spPr>
            <a:xfrm>
              <a:off x="7606498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36562BB3-6AE4-5169-8B96-8512CAA9FC81}"/>
                </a:ext>
              </a:extLst>
            </p:cNvPr>
            <p:cNvSpPr/>
            <p:nvPr/>
          </p:nvSpPr>
          <p:spPr>
            <a:xfrm>
              <a:off x="7736123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CC5BAF3E-FEED-38F6-CF28-91B83A4FAC32}"/>
                </a:ext>
              </a:extLst>
            </p:cNvPr>
            <p:cNvSpPr/>
            <p:nvPr/>
          </p:nvSpPr>
          <p:spPr>
            <a:xfrm>
              <a:off x="7646506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2F4E83C-3D3C-119D-CB24-6DCB0AE542D8}"/>
                </a:ext>
              </a:extLst>
            </p:cNvPr>
            <p:cNvSpPr/>
            <p:nvPr/>
          </p:nvSpPr>
          <p:spPr>
            <a:xfrm>
              <a:off x="7761727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E5F66A1-AFB7-C82A-3C95-41AD25FF7A76}"/>
                </a:ext>
              </a:extLst>
            </p:cNvPr>
            <p:cNvSpPr/>
            <p:nvPr/>
          </p:nvSpPr>
          <p:spPr>
            <a:xfrm>
              <a:off x="7671577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40AE525E-E537-4BB9-85BE-FB294C2B3CFC}"/>
                </a:ext>
              </a:extLst>
            </p:cNvPr>
            <p:cNvSpPr/>
            <p:nvPr/>
          </p:nvSpPr>
          <p:spPr>
            <a:xfrm>
              <a:off x="7801201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64CB2E60-422C-4903-9DB6-FEF6E8E6D026}"/>
                </a:ext>
              </a:extLst>
            </p:cNvPr>
            <p:cNvSpPr/>
            <p:nvPr/>
          </p:nvSpPr>
          <p:spPr>
            <a:xfrm>
              <a:off x="7711585" y="2501930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1FD60D5B-6046-7E03-6E7F-E2F680CA1283}"/>
                </a:ext>
              </a:extLst>
            </p:cNvPr>
            <p:cNvSpPr/>
            <p:nvPr/>
          </p:nvSpPr>
          <p:spPr>
            <a:xfrm>
              <a:off x="7886017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BFA37A9A-2427-5B83-E394-A160C74E8D99}"/>
                </a:ext>
              </a:extLst>
            </p:cNvPr>
            <p:cNvSpPr/>
            <p:nvPr/>
          </p:nvSpPr>
          <p:spPr>
            <a:xfrm>
              <a:off x="7796400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8F321BD6-DDED-C65A-D1C5-4AF1392A8248}"/>
                </a:ext>
              </a:extLst>
            </p:cNvPr>
            <p:cNvSpPr/>
            <p:nvPr/>
          </p:nvSpPr>
          <p:spPr>
            <a:xfrm>
              <a:off x="7896152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6E217871-B4BB-0DD3-9FF0-9213B2F8030B}"/>
                </a:ext>
              </a:extLst>
            </p:cNvPr>
            <p:cNvSpPr/>
            <p:nvPr/>
          </p:nvSpPr>
          <p:spPr>
            <a:xfrm>
              <a:off x="7806002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B11DF6DF-E0FE-D08A-0907-DFF07717A98B}"/>
                </a:ext>
              </a:extLst>
            </p:cNvPr>
            <p:cNvSpPr/>
            <p:nvPr/>
          </p:nvSpPr>
          <p:spPr>
            <a:xfrm>
              <a:off x="7929225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56558044-65E4-399D-F3D1-031E6C9C6B09}"/>
                </a:ext>
              </a:extLst>
            </p:cNvPr>
            <p:cNvSpPr/>
            <p:nvPr/>
          </p:nvSpPr>
          <p:spPr>
            <a:xfrm>
              <a:off x="7839608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FCB4911D-C02F-F6A3-A9F6-30C5A0388691}"/>
                </a:ext>
              </a:extLst>
            </p:cNvPr>
            <p:cNvSpPr/>
            <p:nvPr/>
          </p:nvSpPr>
          <p:spPr>
            <a:xfrm>
              <a:off x="7937226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923742BB-F493-E64B-A433-3AA943900ECF}"/>
                </a:ext>
              </a:extLst>
            </p:cNvPr>
            <p:cNvSpPr/>
            <p:nvPr/>
          </p:nvSpPr>
          <p:spPr>
            <a:xfrm>
              <a:off x="7847076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813488CE-372A-48A6-269D-C006911FC36D}"/>
                </a:ext>
              </a:extLst>
            </p:cNvPr>
            <p:cNvSpPr/>
            <p:nvPr/>
          </p:nvSpPr>
          <p:spPr>
            <a:xfrm>
              <a:off x="7952696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08832EB-E822-C736-297F-493FA7FC2555}"/>
                </a:ext>
              </a:extLst>
            </p:cNvPr>
            <p:cNvSpPr/>
            <p:nvPr/>
          </p:nvSpPr>
          <p:spPr>
            <a:xfrm>
              <a:off x="7862546" y="2501930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8DFB825-3792-6398-9FCA-042D93E40782}"/>
                </a:ext>
              </a:extLst>
            </p:cNvPr>
            <p:cNvSpPr/>
            <p:nvPr/>
          </p:nvSpPr>
          <p:spPr>
            <a:xfrm>
              <a:off x="7991103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C6C7E7F0-8016-B15E-54E9-D4FED04AD528}"/>
                </a:ext>
              </a:extLst>
            </p:cNvPr>
            <p:cNvSpPr/>
            <p:nvPr/>
          </p:nvSpPr>
          <p:spPr>
            <a:xfrm>
              <a:off x="7901487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E78ACEFC-0627-6558-6318-4451E88B61B7}"/>
                </a:ext>
              </a:extLst>
            </p:cNvPr>
            <p:cNvSpPr/>
            <p:nvPr/>
          </p:nvSpPr>
          <p:spPr>
            <a:xfrm>
              <a:off x="8057782" y="248817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411053EF-3D55-4451-1F18-DDDC05400150}"/>
                </a:ext>
              </a:extLst>
            </p:cNvPr>
            <p:cNvSpPr/>
            <p:nvPr/>
          </p:nvSpPr>
          <p:spPr>
            <a:xfrm>
              <a:off x="7967632" y="2519511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0C7760E9-CA2D-7C86-89E0-B660EEC4D310}"/>
                </a:ext>
              </a:extLst>
            </p:cNvPr>
            <p:cNvSpPr/>
            <p:nvPr/>
          </p:nvSpPr>
          <p:spPr>
            <a:xfrm>
              <a:off x="8079119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21CC8C3D-FFA4-D160-70F9-1E1F5C1D0D49}"/>
                </a:ext>
              </a:extLst>
            </p:cNvPr>
            <p:cNvSpPr/>
            <p:nvPr/>
          </p:nvSpPr>
          <p:spPr>
            <a:xfrm>
              <a:off x="7989503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3CED248B-4B31-AD9F-C4A1-98C370D0F0A5}"/>
                </a:ext>
              </a:extLst>
            </p:cNvPr>
            <p:cNvSpPr/>
            <p:nvPr/>
          </p:nvSpPr>
          <p:spPr>
            <a:xfrm>
              <a:off x="809565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E608A29D-031A-B1B4-F9E0-283F224C0776}"/>
                </a:ext>
              </a:extLst>
            </p:cNvPr>
            <p:cNvSpPr/>
            <p:nvPr/>
          </p:nvSpPr>
          <p:spPr>
            <a:xfrm>
              <a:off x="8005506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308FAC53-91D8-7420-ECA7-BC65E424380A}"/>
                </a:ext>
              </a:extLst>
            </p:cNvPr>
            <p:cNvSpPr/>
            <p:nvPr/>
          </p:nvSpPr>
          <p:spPr>
            <a:xfrm>
              <a:off x="8102057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0B40CD71-AE51-46C1-F295-ABD1AB56610E}"/>
                </a:ext>
              </a:extLst>
            </p:cNvPr>
            <p:cNvSpPr/>
            <p:nvPr/>
          </p:nvSpPr>
          <p:spPr>
            <a:xfrm>
              <a:off x="8011907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00DC0480-1A62-669B-943A-94DDAD94E4F4}"/>
                </a:ext>
              </a:extLst>
            </p:cNvPr>
            <p:cNvSpPr/>
            <p:nvPr/>
          </p:nvSpPr>
          <p:spPr>
            <a:xfrm>
              <a:off x="8157001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50A18E74-9556-0E65-1DF4-A657B0388D37}"/>
                </a:ext>
              </a:extLst>
            </p:cNvPr>
            <p:cNvSpPr/>
            <p:nvPr/>
          </p:nvSpPr>
          <p:spPr>
            <a:xfrm>
              <a:off x="8067384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40BEC4E-D39F-3562-5A2C-D8BA17DE9E5E}"/>
                </a:ext>
              </a:extLst>
            </p:cNvPr>
            <p:cNvSpPr/>
            <p:nvPr/>
          </p:nvSpPr>
          <p:spPr>
            <a:xfrm>
              <a:off x="8166069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DE2D260-EA74-7A7B-9CF5-C6FBDAC58D2C}"/>
                </a:ext>
              </a:extLst>
            </p:cNvPr>
            <p:cNvSpPr/>
            <p:nvPr/>
          </p:nvSpPr>
          <p:spPr>
            <a:xfrm>
              <a:off x="8076452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6572C8A-C0CE-AF7A-91DE-A1C8742F746F}"/>
                </a:ext>
              </a:extLst>
            </p:cNvPr>
            <p:cNvSpPr/>
            <p:nvPr/>
          </p:nvSpPr>
          <p:spPr>
            <a:xfrm>
              <a:off x="820447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CB515F6D-30DB-FFB4-BB1F-06479B41B6F8}"/>
                </a:ext>
              </a:extLst>
            </p:cNvPr>
            <p:cNvSpPr/>
            <p:nvPr/>
          </p:nvSpPr>
          <p:spPr>
            <a:xfrm>
              <a:off x="8114859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19C69E13-02FF-1B48-5899-B6E68BF3E227}"/>
                </a:ext>
              </a:extLst>
            </p:cNvPr>
            <p:cNvSpPr/>
            <p:nvPr/>
          </p:nvSpPr>
          <p:spPr>
            <a:xfrm>
              <a:off x="8222079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2B144FF2-D302-A523-5283-263CEE7478A2}"/>
                </a:ext>
              </a:extLst>
            </p:cNvPr>
            <p:cNvSpPr/>
            <p:nvPr/>
          </p:nvSpPr>
          <p:spPr>
            <a:xfrm>
              <a:off x="8132463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0A0A7BCF-6DE5-3BE4-F048-531A78E28CBF}"/>
                </a:ext>
              </a:extLst>
            </p:cNvPr>
            <p:cNvSpPr/>
            <p:nvPr/>
          </p:nvSpPr>
          <p:spPr>
            <a:xfrm>
              <a:off x="823061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AF2A0533-3BEB-C970-9EB0-0CF75B69A568}"/>
                </a:ext>
              </a:extLst>
            </p:cNvPr>
            <p:cNvSpPr/>
            <p:nvPr/>
          </p:nvSpPr>
          <p:spPr>
            <a:xfrm>
              <a:off x="8140998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869A7F79-13FB-E3EF-6541-E6881AFF40EC}"/>
                </a:ext>
              </a:extLst>
            </p:cNvPr>
            <p:cNvSpPr/>
            <p:nvPr/>
          </p:nvSpPr>
          <p:spPr>
            <a:xfrm>
              <a:off x="8251952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F0CB306-B958-DC19-8676-399CFE9992FF}"/>
                </a:ext>
              </a:extLst>
            </p:cNvPr>
            <p:cNvSpPr/>
            <p:nvPr/>
          </p:nvSpPr>
          <p:spPr>
            <a:xfrm>
              <a:off x="8161801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DF010FCB-1B7E-5072-3C21-5CB0541C0AD9}"/>
                </a:ext>
              </a:extLst>
            </p:cNvPr>
            <p:cNvSpPr/>
            <p:nvPr/>
          </p:nvSpPr>
          <p:spPr>
            <a:xfrm>
              <a:off x="8261020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271B640A-2F78-D55B-6B7C-7F7E5A71DDEA}"/>
                </a:ext>
              </a:extLst>
            </p:cNvPr>
            <p:cNvSpPr/>
            <p:nvPr/>
          </p:nvSpPr>
          <p:spPr>
            <a:xfrm>
              <a:off x="8170870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2042B7F-6254-7457-A338-CAF42795D0DF}"/>
                </a:ext>
              </a:extLst>
            </p:cNvPr>
            <p:cNvSpPr/>
            <p:nvPr/>
          </p:nvSpPr>
          <p:spPr>
            <a:xfrm>
              <a:off x="8269555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85FE5EAA-1F66-8575-3A25-16666DF4BEED}"/>
                </a:ext>
              </a:extLst>
            </p:cNvPr>
            <p:cNvSpPr/>
            <p:nvPr/>
          </p:nvSpPr>
          <p:spPr>
            <a:xfrm>
              <a:off x="8179938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465BFF20-4D82-C757-1BE7-624010422B31}"/>
                </a:ext>
              </a:extLst>
            </p:cNvPr>
            <p:cNvSpPr/>
            <p:nvPr/>
          </p:nvSpPr>
          <p:spPr>
            <a:xfrm>
              <a:off x="830049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E01FADAC-FFA5-8D46-443F-3703B1B5AAB1}"/>
                </a:ext>
              </a:extLst>
            </p:cNvPr>
            <p:cNvSpPr/>
            <p:nvPr/>
          </p:nvSpPr>
          <p:spPr>
            <a:xfrm>
              <a:off x="8210344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F234C775-439E-D1B8-16D2-89ABA59C0B8C}"/>
                </a:ext>
              </a:extLst>
            </p:cNvPr>
            <p:cNvSpPr/>
            <p:nvPr/>
          </p:nvSpPr>
          <p:spPr>
            <a:xfrm>
              <a:off x="8322898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F5A88882-96D2-5822-6AF8-A16C4A53B3D2}"/>
                </a:ext>
              </a:extLst>
            </p:cNvPr>
            <p:cNvSpPr/>
            <p:nvPr/>
          </p:nvSpPr>
          <p:spPr>
            <a:xfrm>
              <a:off x="8232748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F484194A-67AB-95DF-D9E1-1872D9CE50C3}"/>
                </a:ext>
              </a:extLst>
            </p:cNvPr>
            <p:cNvSpPr/>
            <p:nvPr/>
          </p:nvSpPr>
          <p:spPr>
            <a:xfrm>
              <a:off x="834743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AA84E657-A1F5-6A67-5072-32037E81983B}"/>
                </a:ext>
              </a:extLst>
            </p:cNvPr>
            <p:cNvSpPr/>
            <p:nvPr/>
          </p:nvSpPr>
          <p:spPr>
            <a:xfrm>
              <a:off x="8257286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59FA96B-51DA-882B-EC83-925B02E634D1}"/>
                </a:ext>
              </a:extLst>
            </p:cNvPr>
            <p:cNvSpPr/>
            <p:nvPr/>
          </p:nvSpPr>
          <p:spPr>
            <a:xfrm>
              <a:off x="8407180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8A4FA31C-E7E4-6163-635A-F23BCBA65411}"/>
                </a:ext>
              </a:extLst>
            </p:cNvPr>
            <p:cNvSpPr/>
            <p:nvPr/>
          </p:nvSpPr>
          <p:spPr>
            <a:xfrm>
              <a:off x="8317564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944CC3DD-6B73-DD10-8397-997368157B4B}"/>
                </a:ext>
              </a:extLst>
            </p:cNvPr>
            <p:cNvSpPr/>
            <p:nvPr/>
          </p:nvSpPr>
          <p:spPr>
            <a:xfrm>
              <a:off x="8357571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6EE2E72F-5BA0-0770-B5BC-4EAD85B700FE}"/>
                </a:ext>
              </a:extLst>
            </p:cNvPr>
            <p:cNvSpPr/>
            <p:nvPr/>
          </p:nvSpPr>
          <p:spPr>
            <a:xfrm>
              <a:off x="8267421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4538EDBA-5BC4-F972-33FF-67B6A4BC005D}"/>
                </a:ext>
              </a:extLst>
            </p:cNvPr>
            <p:cNvSpPr/>
            <p:nvPr/>
          </p:nvSpPr>
          <p:spPr>
            <a:xfrm>
              <a:off x="8377308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8304EE02-3E42-C394-3A98-D15852DF8EF0}"/>
                </a:ext>
              </a:extLst>
            </p:cNvPr>
            <p:cNvSpPr/>
            <p:nvPr/>
          </p:nvSpPr>
          <p:spPr>
            <a:xfrm>
              <a:off x="8287691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F7C6619-FB17-78F3-39A0-C2F45103E158}"/>
                </a:ext>
              </a:extLst>
            </p:cNvPr>
            <p:cNvSpPr/>
            <p:nvPr/>
          </p:nvSpPr>
          <p:spPr>
            <a:xfrm>
              <a:off x="8387443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7DFB900-7B21-E3A8-A857-67FB697D367B}"/>
                </a:ext>
              </a:extLst>
            </p:cNvPr>
            <p:cNvSpPr/>
            <p:nvPr/>
          </p:nvSpPr>
          <p:spPr>
            <a:xfrm>
              <a:off x="8297293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EFFE1764-2525-8BFB-2042-9C4BD6F281FF}"/>
                </a:ext>
              </a:extLst>
            </p:cNvPr>
            <p:cNvSpPr/>
            <p:nvPr/>
          </p:nvSpPr>
          <p:spPr>
            <a:xfrm>
              <a:off x="8397579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690F96A7-E0CB-9E1F-B315-C7738AB0970F}"/>
                </a:ext>
              </a:extLst>
            </p:cNvPr>
            <p:cNvSpPr/>
            <p:nvPr/>
          </p:nvSpPr>
          <p:spPr>
            <a:xfrm>
              <a:off x="8307428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92C6E06C-38F9-37B2-F64F-0B61BAC37624}"/>
                </a:ext>
              </a:extLst>
            </p:cNvPr>
            <p:cNvSpPr/>
            <p:nvPr/>
          </p:nvSpPr>
          <p:spPr>
            <a:xfrm>
              <a:off x="8367173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18A4DA9-1604-9CE4-3768-2EDA59902629}"/>
                </a:ext>
              </a:extLst>
            </p:cNvPr>
            <p:cNvSpPr/>
            <p:nvPr/>
          </p:nvSpPr>
          <p:spPr>
            <a:xfrm>
              <a:off x="8277556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AD6DAEF3-EC21-F1AF-C0FD-4555A6BC4CB4}"/>
                </a:ext>
              </a:extLst>
            </p:cNvPr>
            <p:cNvSpPr/>
            <p:nvPr/>
          </p:nvSpPr>
          <p:spPr>
            <a:xfrm>
              <a:off x="842798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4BEB6906-5DF3-4971-99E3-B3F4F943A20E}"/>
                </a:ext>
              </a:extLst>
            </p:cNvPr>
            <p:cNvSpPr/>
            <p:nvPr/>
          </p:nvSpPr>
          <p:spPr>
            <a:xfrm>
              <a:off x="8338368" y="2520785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8E5CFE3-A7AA-326C-A658-C7E444AFC430}"/>
                </a:ext>
              </a:extLst>
            </p:cNvPr>
            <p:cNvSpPr/>
            <p:nvPr/>
          </p:nvSpPr>
          <p:spPr>
            <a:xfrm>
              <a:off x="8486128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B4FF7B36-C3F7-C680-82DB-8DC6CBA7CB91}"/>
                </a:ext>
              </a:extLst>
            </p:cNvPr>
            <p:cNvSpPr/>
            <p:nvPr/>
          </p:nvSpPr>
          <p:spPr>
            <a:xfrm>
              <a:off x="8396512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A33439DE-89B6-3BD9-F4BC-533D6F95FA2F}"/>
                </a:ext>
              </a:extLst>
            </p:cNvPr>
            <p:cNvSpPr/>
            <p:nvPr/>
          </p:nvSpPr>
          <p:spPr>
            <a:xfrm>
              <a:off x="843758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7139E5C-8858-2F73-90EA-4CF02C97A4FE}"/>
                </a:ext>
              </a:extLst>
            </p:cNvPr>
            <p:cNvSpPr/>
            <p:nvPr/>
          </p:nvSpPr>
          <p:spPr>
            <a:xfrm>
              <a:off x="8347969" y="2520785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C7304E2C-B980-C0C9-0D3F-5E50B9C72F3F}"/>
                </a:ext>
              </a:extLst>
            </p:cNvPr>
            <p:cNvSpPr/>
            <p:nvPr/>
          </p:nvSpPr>
          <p:spPr>
            <a:xfrm>
              <a:off x="8457323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A83A2462-31B1-30A1-0EBD-6F3A1C78EFBA}"/>
                </a:ext>
              </a:extLst>
            </p:cNvPr>
            <p:cNvSpPr/>
            <p:nvPr/>
          </p:nvSpPr>
          <p:spPr>
            <a:xfrm>
              <a:off x="8367173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74E04359-4143-0861-3627-B0D764544704}"/>
                </a:ext>
              </a:extLst>
            </p:cNvPr>
            <p:cNvSpPr/>
            <p:nvPr/>
          </p:nvSpPr>
          <p:spPr>
            <a:xfrm>
              <a:off x="8466925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D36F8143-94B3-E744-5710-C0A9353ED92B}"/>
                </a:ext>
              </a:extLst>
            </p:cNvPr>
            <p:cNvSpPr/>
            <p:nvPr/>
          </p:nvSpPr>
          <p:spPr>
            <a:xfrm>
              <a:off x="8376775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0096874-B86F-164B-CCDA-BAE1AB51C14B}"/>
                </a:ext>
              </a:extLst>
            </p:cNvPr>
            <p:cNvSpPr/>
            <p:nvPr/>
          </p:nvSpPr>
          <p:spPr>
            <a:xfrm>
              <a:off x="847652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133F9746-3CB7-AC28-97FC-978B38DD322E}"/>
                </a:ext>
              </a:extLst>
            </p:cNvPr>
            <p:cNvSpPr/>
            <p:nvPr/>
          </p:nvSpPr>
          <p:spPr>
            <a:xfrm>
              <a:off x="8386910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8BD80004-3E3B-DC5C-259E-41D78CC027DD}"/>
                </a:ext>
              </a:extLst>
            </p:cNvPr>
            <p:cNvSpPr/>
            <p:nvPr/>
          </p:nvSpPr>
          <p:spPr>
            <a:xfrm>
              <a:off x="8447721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1FBDA3DB-059C-ED40-4D7E-9B397081E748}"/>
                </a:ext>
              </a:extLst>
            </p:cNvPr>
            <p:cNvSpPr/>
            <p:nvPr/>
          </p:nvSpPr>
          <p:spPr>
            <a:xfrm>
              <a:off x="8357571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1FB6CD26-CEC3-22F9-9BC2-FF46EF6631A8}"/>
                </a:ext>
              </a:extLst>
            </p:cNvPr>
            <p:cNvSpPr/>
            <p:nvPr/>
          </p:nvSpPr>
          <p:spPr>
            <a:xfrm>
              <a:off x="8495730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E94666C3-C0E1-0118-F62D-12C582C74045}"/>
                </a:ext>
              </a:extLst>
            </p:cNvPr>
            <p:cNvSpPr/>
            <p:nvPr/>
          </p:nvSpPr>
          <p:spPr>
            <a:xfrm>
              <a:off x="8406113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87AC5BDE-7D17-086D-4235-3E1201E6A16B}"/>
                </a:ext>
              </a:extLst>
            </p:cNvPr>
            <p:cNvSpPr/>
            <p:nvPr/>
          </p:nvSpPr>
          <p:spPr>
            <a:xfrm>
              <a:off x="855387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F48BC31D-7613-3713-9591-B6995144FB68}"/>
                </a:ext>
              </a:extLst>
            </p:cNvPr>
            <p:cNvSpPr/>
            <p:nvPr/>
          </p:nvSpPr>
          <p:spPr>
            <a:xfrm>
              <a:off x="8464258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41589821-A10D-386F-D03C-F71F722E5768}"/>
                </a:ext>
              </a:extLst>
            </p:cNvPr>
            <p:cNvSpPr/>
            <p:nvPr/>
          </p:nvSpPr>
          <p:spPr>
            <a:xfrm>
              <a:off x="8505332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3EE4CB9F-2110-FE73-2069-44528EF882EA}"/>
                </a:ext>
              </a:extLst>
            </p:cNvPr>
            <p:cNvSpPr/>
            <p:nvPr/>
          </p:nvSpPr>
          <p:spPr>
            <a:xfrm>
              <a:off x="8415715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210EF48F-7800-FF81-AF94-539623141BCD}"/>
                </a:ext>
              </a:extLst>
            </p:cNvPr>
            <p:cNvSpPr/>
            <p:nvPr/>
          </p:nvSpPr>
          <p:spPr>
            <a:xfrm>
              <a:off x="8525069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2AD0A582-3C62-074B-862E-ACA0CCB1936E}"/>
                </a:ext>
              </a:extLst>
            </p:cNvPr>
            <p:cNvSpPr/>
            <p:nvPr/>
          </p:nvSpPr>
          <p:spPr>
            <a:xfrm>
              <a:off x="8434919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73639A1A-9E01-1BF0-F0FD-13DA7AEA8780}"/>
                </a:ext>
              </a:extLst>
            </p:cNvPr>
            <p:cNvSpPr/>
            <p:nvPr/>
          </p:nvSpPr>
          <p:spPr>
            <a:xfrm>
              <a:off x="8534671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A21E707-3CBD-8465-291C-66406CD79340}"/>
                </a:ext>
              </a:extLst>
            </p:cNvPr>
            <p:cNvSpPr/>
            <p:nvPr/>
          </p:nvSpPr>
          <p:spPr>
            <a:xfrm>
              <a:off x="8445054" y="2520785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3D3814B8-BF6B-4F7E-D4D2-A94D2556F29E}"/>
                </a:ext>
              </a:extLst>
            </p:cNvPr>
            <p:cNvSpPr/>
            <p:nvPr/>
          </p:nvSpPr>
          <p:spPr>
            <a:xfrm>
              <a:off x="8544272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B8C58F7C-7F4F-CF01-074D-456636E7F018}"/>
                </a:ext>
              </a:extLst>
            </p:cNvPr>
            <p:cNvSpPr/>
            <p:nvPr/>
          </p:nvSpPr>
          <p:spPr>
            <a:xfrm>
              <a:off x="8454656" y="2520785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6D7DD3A-3BA1-243D-7028-FDC5994F6EE3}"/>
                </a:ext>
              </a:extLst>
            </p:cNvPr>
            <p:cNvSpPr/>
            <p:nvPr/>
          </p:nvSpPr>
          <p:spPr>
            <a:xfrm>
              <a:off x="8515467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7347C22C-60AD-AB02-7D03-5DC6BBF43E70}"/>
                </a:ext>
              </a:extLst>
            </p:cNvPr>
            <p:cNvSpPr/>
            <p:nvPr/>
          </p:nvSpPr>
          <p:spPr>
            <a:xfrm>
              <a:off x="8425317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61200714-20D0-951D-C0FA-AF4C6C88AB1D}"/>
                </a:ext>
              </a:extLst>
            </p:cNvPr>
            <p:cNvSpPr/>
            <p:nvPr/>
          </p:nvSpPr>
          <p:spPr>
            <a:xfrm>
              <a:off x="8573611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D116434E-35B4-1CFF-2970-4587BDE1E174}"/>
                </a:ext>
              </a:extLst>
            </p:cNvPr>
            <p:cNvSpPr/>
            <p:nvPr/>
          </p:nvSpPr>
          <p:spPr>
            <a:xfrm>
              <a:off x="8483461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2801B8C4-0866-37B3-94B6-6939F97105B3}"/>
                </a:ext>
              </a:extLst>
            </p:cNvPr>
            <p:cNvSpPr/>
            <p:nvPr/>
          </p:nvSpPr>
          <p:spPr>
            <a:xfrm>
              <a:off x="856347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40E540F2-DE41-3613-268A-A1120EE09446}"/>
                </a:ext>
              </a:extLst>
            </p:cNvPr>
            <p:cNvSpPr/>
            <p:nvPr/>
          </p:nvSpPr>
          <p:spPr>
            <a:xfrm>
              <a:off x="8473859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51A609B7-DB70-8B53-7FC0-AE619F5EB1AE}"/>
                </a:ext>
              </a:extLst>
            </p:cNvPr>
            <p:cNvSpPr/>
            <p:nvPr/>
          </p:nvSpPr>
          <p:spPr>
            <a:xfrm>
              <a:off x="8631222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B2021AA-0A94-AC81-162C-FE0C90D91188}"/>
                </a:ext>
              </a:extLst>
            </p:cNvPr>
            <p:cNvSpPr/>
            <p:nvPr/>
          </p:nvSpPr>
          <p:spPr>
            <a:xfrm>
              <a:off x="8541605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6357BE6A-45FC-72DF-0CCB-3D239838A1BD}"/>
                </a:ext>
              </a:extLst>
            </p:cNvPr>
            <p:cNvSpPr/>
            <p:nvPr/>
          </p:nvSpPr>
          <p:spPr>
            <a:xfrm>
              <a:off x="8583213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2B921888-1FB4-55C0-4359-FC240EE040F6}"/>
                </a:ext>
              </a:extLst>
            </p:cNvPr>
            <p:cNvSpPr/>
            <p:nvPr/>
          </p:nvSpPr>
          <p:spPr>
            <a:xfrm>
              <a:off x="8493063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E662902C-29C6-44B4-709F-54876559B4C2}"/>
                </a:ext>
              </a:extLst>
            </p:cNvPr>
            <p:cNvSpPr/>
            <p:nvPr/>
          </p:nvSpPr>
          <p:spPr>
            <a:xfrm>
              <a:off x="860241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BAD6FD0F-530E-AB37-1E94-4533B88896D0}"/>
                </a:ext>
              </a:extLst>
            </p:cNvPr>
            <p:cNvSpPr/>
            <p:nvPr/>
          </p:nvSpPr>
          <p:spPr>
            <a:xfrm>
              <a:off x="8512800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BF64AA6E-521D-B3A8-68AB-C874E8BCFAE7}"/>
                </a:ext>
              </a:extLst>
            </p:cNvPr>
            <p:cNvSpPr/>
            <p:nvPr/>
          </p:nvSpPr>
          <p:spPr>
            <a:xfrm>
              <a:off x="8612018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5ACC721-F79D-C575-2158-3B66059C5F08}"/>
                </a:ext>
              </a:extLst>
            </p:cNvPr>
            <p:cNvSpPr/>
            <p:nvPr/>
          </p:nvSpPr>
          <p:spPr>
            <a:xfrm>
              <a:off x="8522402" y="2520785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D0F2740-9838-CD65-B6F4-B9D452410165}"/>
                </a:ext>
              </a:extLst>
            </p:cNvPr>
            <p:cNvSpPr/>
            <p:nvPr/>
          </p:nvSpPr>
          <p:spPr>
            <a:xfrm>
              <a:off x="8621620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CD1736BA-D490-CADC-6E00-79F13FFB919E}"/>
                </a:ext>
              </a:extLst>
            </p:cNvPr>
            <p:cNvSpPr/>
            <p:nvPr/>
          </p:nvSpPr>
          <p:spPr>
            <a:xfrm>
              <a:off x="8532003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4E472EA5-4538-527D-5FEA-B90507366F8C}"/>
                </a:ext>
              </a:extLst>
            </p:cNvPr>
            <p:cNvSpPr/>
            <p:nvPr/>
          </p:nvSpPr>
          <p:spPr>
            <a:xfrm>
              <a:off x="865362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24253079-E4DE-F38E-9230-DB139E198D6B}"/>
                </a:ext>
              </a:extLst>
            </p:cNvPr>
            <p:cNvSpPr/>
            <p:nvPr/>
          </p:nvSpPr>
          <p:spPr>
            <a:xfrm>
              <a:off x="8564009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D53C483C-AAFA-592A-E33F-39609A8E0A7B}"/>
                </a:ext>
              </a:extLst>
            </p:cNvPr>
            <p:cNvSpPr/>
            <p:nvPr/>
          </p:nvSpPr>
          <p:spPr>
            <a:xfrm>
              <a:off x="8670696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881F0BD-2CCA-7D6A-184C-6C0FE689870F}"/>
                </a:ext>
              </a:extLst>
            </p:cNvPr>
            <p:cNvSpPr/>
            <p:nvPr/>
          </p:nvSpPr>
          <p:spPr>
            <a:xfrm>
              <a:off x="8581079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EF1E69F7-3857-4341-3060-81DDA8440EDD}"/>
                </a:ext>
              </a:extLst>
            </p:cNvPr>
            <p:cNvSpPr/>
            <p:nvPr/>
          </p:nvSpPr>
          <p:spPr>
            <a:xfrm>
              <a:off x="871230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D1086149-97ED-3270-F0BF-5B2CE7E8EB0B}"/>
                </a:ext>
              </a:extLst>
            </p:cNvPr>
            <p:cNvSpPr/>
            <p:nvPr/>
          </p:nvSpPr>
          <p:spPr>
            <a:xfrm>
              <a:off x="8622153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D81D59FD-26FA-3F95-E709-16C57FF260E7}"/>
                </a:ext>
              </a:extLst>
            </p:cNvPr>
            <p:cNvSpPr/>
            <p:nvPr/>
          </p:nvSpPr>
          <p:spPr>
            <a:xfrm>
              <a:off x="873257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719C9587-08F2-180F-C5A9-C6BBF972F5AA}"/>
                </a:ext>
              </a:extLst>
            </p:cNvPr>
            <p:cNvSpPr/>
            <p:nvPr/>
          </p:nvSpPr>
          <p:spPr>
            <a:xfrm>
              <a:off x="8642957" y="2520785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CFD8D67-F044-0B7E-DF31-67EC824684EC}"/>
                </a:ext>
              </a:extLst>
            </p:cNvPr>
            <p:cNvSpPr/>
            <p:nvPr/>
          </p:nvSpPr>
          <p:spPr>
            <a:xfrm>
              <a:off x="8750177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614A38CE-605F-9783-1B24-E92C44824903}"/>
                </a:ext>
              </a:extLst>
            </p:cNvPr>
            <p:cNvSpPr/>
            <p:nvPr/>
          </p:nvSpPr>
          <p:spPr>
            <a:xfrm>
              <a:off x="8660027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CF99E4E-459B-64DC-A90C-64DBA428025F}"/>
                </a:ext>
              </a:extLst>
            </p:cNvPr>
            <p:cNvSpPr/>
            <p:nvPr/>
          </p:nvSpPr>
          <p:spPr>
            <a:xfrm>
              <a:off x="8868599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6F00E490-AD11-4E59-14F7-371405412035}"/>
                </a:ext>
              </a:extLst>
            </p:cNvPr>
            <p:cNvSpPr/>
            <p:nvPr/>
          </p:nvSpPr>
          <p:spPr>
            <a:xfrm>
              <a:off x="8778449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B1FA201-E71A-8664-3E35-BF21E549CBD0}"/>
                </a:ext>
              </a:extLst>
            </p:cNvPr>
            <p:cNvSpPr/>
            <p:nvPr/>
          </p:nvSpPr>
          <p:spPr>
            <a:xfrm>
              <a:off x="8884602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F73B6492-772C-91E7-C494-7A00910A1F6A}"/>
                </a:ext>
              </a:extLst>
            </p:cNvPr>
            <p:cNvSpPr/>
            <p:nvPr/>
          </p:nvSpPr>
          <p:spPr>
            <a:xfrm>
              <a:off x="8794986" y="2520785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15A8EA81-FEED-5A8D-22B2-7FFB0D70154D}"/>
                </a:ext>
              </a:extLst>
            </p:cNvPr>
            <p:cNvSpPr/>
            <p:nvPr/>
          </p:nvSpPr>
          <p:spPr>
            <a:xfrm>
              <a:off x="8892604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9815F27B-A2CB-3955-122F-79B0A36D6AC9}"/>
                </a:ext>
              </a:extLst>
            </p:cNvPr>
            <p:cNvSpPr/>
            <p:nvPr/>
          </p:nvSpPr>
          <p:spPr>
            <a:xfrm>
              <a:off x="8802987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2ADAAA8E-52BD-60DF-3ADC-35C08D1E26A9}"/>
                </a:ext>
              </a:extLst>
            </p:cNvPr>
            <p:cNvSpPr/>
            <p:nvPr/>
          </p:nvSpPr>
          <p:spPr>
            <a:xfrm>
              <a:off x="8592815" y="2489445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A4898FD-27BA-3563-EBF0-31BCF3FE8D8E}"/>
                </a:ext>
              </a:extLst>
            </p:cNvPr>
            <p:cNvSpPr/>
            <p:nvPr/>
          </p:nvSpPr>
          <p:spPr>
            <a:xfrm>
              <a:off x="8502665" y="2520785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AEC733B0-D104-D1A9-3695-ACDB5AB568F2}"/>
                </a:ext>
              </a:extLst>
            </p:cNvPr>
            <p:cNvSpPr/>
            <p:nvPr/>
          </p:nvSpPr>
          <p:spPr>
            <a:xfrm>
              <a:off x="7944695" y="2470591"/>
              <a:ext cx="53343" cy="62678"/>
            </a:xfrm>
            <a:custGeom>
              <a:avLst/>
              <a:gdLst>
                <a:gd name="connsiteX0" fmla="*/ 0 w 53343"/>
                <a:gd name="connsiteY0" fmla="*/ 0 h 62678"/>
                <a:gd name="connsiteX1" fmla="*/ 0 w 53343"/>
                <a:gd name="connsiteY1" fmla="*/ 62679 h 6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678">
                  <a:moveTo>
                    <a:pt x="0" y="0"/>
                  </a:moveTo>
                  <a:lnTo>
                    <a:pt x="0" y="62679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1E4B7AF0-1F9B-C8E8-C4B4-DD811CC59D8C}"/>
                </a:ext>
              </a:extLst>
            </p:cNvPr>
            <p:cNvSpPr/>
            <p:nvPr/>
          </p:nvSpPr>
          <p:spPr>
            <a:xfrm>
              <a:off x="7855078" y="2501930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4AB1F65E-E96E-F45F-D2F2-C684A8FA014C}"/>
                </a:ext>
              </a:extLst>
            </p:cNvPr>
            <p:cNvSpPr/>
            <p:nvPr/>
          </p:nvSpPr>
          <p:spPr>
            <a:xfrm>
              <a:off x="7324313" y="238880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0D53E55B-9F2A-ECB2-3BD6-E3DA9F7F109D}"/>
                </a:ext>
              </a:extLst>
            </p:cNvPr>
            <p:cNvSpPr/>
            <p:nvPr/>
          </p:nvSpPr>
          <p:spPr>
            <a:xfrm>
              <a:off x="7234696" y="2419887"/>
              <a:ext cx="180300" cy="25479"/>
            </a:xfrm>
            <a:custGeom>
              <a:avLst/>
              <a:gdLst>
                <a:gd name="connsiteX0" fmla="*/ 180300 w 180300"/>
                <a:gd name="connsiteY0" fmla="*/ 0 h 25479"/>
                <a:gd name="connsiteX1" fmla="*/ 0 w 180300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300" h="25479">
                  <a:moveTo>
                    <a:pt x="1803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AC0B3BEE-90D5-2ECE-7414-F111C16B0C39}"/>
                </a:ext>
              </a:extLst>
            </p:cNvPr>
            <p:cNvSpPr/>
            <p:nvPr/>
          </p:nvSpPr>
          <p:spPr>
            <a:xfrm>
              <a:off x="7296574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22C6FEC4-0EAD-637F-7B13-5F866ABDA6D8}"/>
                </a:ext>
              </a:extLst>
            </p:cNvPr>
            <p:cNvSpPr/>
            <p:nvPr/>
          </p:nvSpPr>
          <p:spPr>
            <a:xfrm>
              <a:off x="7206958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2DFAECD2-6D3D-5A44-D4F5-AC804E966BD3}"/>
                </a:ext>
              </a:extLst>
            </p:cNvPr>
            <p:cNvSpPr/>
            <p:nvPr/>
          </p:nvSpPr>
          <p:spPr>
            <a:xfrm>
              <a:off x="7238430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D46DAA8F-32BA-58CD-2532-AA635B12111C}"/>
                </a:ext>
              </a:extLst>
            </p:cNvPr>
            <p:cNvSpPr/>
            <p:nvPr/>
          </p:nvSpPr>
          <p:spPr>
            <a:xfrm>
              <a:off x="7148814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F07E1183-CC7D-FF5E-B02E-2A702779323C}"/>
                </a:ext>
              </a:extLst>
            </p:cNvPr>
            <p:cNvSpPr/>
            <p:nvPr/>
          </p:nvSpPr>
          <p:spPr>
            <a:xfrm>
              <a:off x="7249099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EC4BC72-99F2-2909-2948-475BCBF0C14A}"/>
                </a:ext>
              </a:extLst>
            </p:cNvPr>
            <p:cNvSpPr/>
            <p:nvPr/>
          </p:nvSpPr>
          <p:spPr>
            <a:xfrm>
              <a:off x="7159482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85405773-7CE6-D22D-9F42-D89D290F923B}"/>
                </a:ext>
              </a:extLst>
            </p:cNvPr>
            <p:cNvSpPr/>
            <p:nvPr/>
          </p:nvSpPr>
          <p:spPr>
            <a:xfrm>
              <a:off x="7227762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025D9A8-B6BD-2E55-E229-C50AF65F56E6}"/>
                </a:ext>
              </a:extLst>
            </p:cNvPr>
            <p:cNvSpPr/>
            <p:nvPr/>
          </p:nvSpPr>
          <p:spPr>
            <a:xfrm>
              <a:off x="7138145" y="2408167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F65DFC1C-FB19-961B-D5E4-4B2047A7933E}"/>
                </a:ext>
              </a:extLst>
            </p:cNvPr>
            <p:cNvSpPr/>
            <p:nvPr/>
          </p:nvSpPr>
          <p:spPr>
            <a:xfrm>
              <a:off x="7222427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CB0CA28B-7CA4-1178-A212-3CF4DF9F5D8A}"/>
                </a:ext>
              </a:extLst>
            </p:cNvPr>
            <p:cNvSpPr/>
            <p:nvPr/>
          </p:nvSpPr>
          <p:spPr>
            <a:xfrm>
              <a:off x="7132811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0B702833-004E-AB41-5C5F-5B9F85FBA8ED}"/>
                </a:ext>
              </a:extLst>
            </p:cNvPr>
            <p:cNvSpPr/>
            <p:nvPr/>
          </p:nvSpPr>
          <p:spPr>
            <a:xfrm>
              <a:off x="7254433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347B4572-27AA-6280-0AF4-A79A0EF4086A}"/>
                </a:ext>
              </a:extLst>
            </p:cNvPr>
            <p:cNvSpPr/>
            <p:nvPr/>
          </p:nvSpPr>
          <p:spPr>
            <a:xfrm>
              <a:off x="7164817" y="2408167"/>
              <a:ext cx="179766" cy="25479"/>
            </a:xfrm>
            <a:custGeom>
              <a:avLst/>
              <a:gdLst>
                <a:gd name="connsiteX0" fmla="*/ 179766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6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B5B34D6D-3BE0-EEB8-4526-FDB5AA106415}"/>
                </a:ext>
              </a:extLst>
            </p:cNvPr>
            <p:cNvSpPr/>
            <p:nvPr/>
          </p:nvSpPr>
          <p:spPr>
            <a:xfrm>
              <a:off x="7259768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9060FAF-5931-C51E-63D8-DF39B6723470}"/>
                </a:ext>
              </a:extLst>
            </p:cNvPr>
            <p:cNvSpPr/>
            <p:nvPr/>
          </p:nvSpPr>
          <p:spPr>
            <a:xfrm>
              <a:off x="7170151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F80AEB0D-BD07-7E34-C351-3CF16A5D51C0}"/>
                </a:ext>
              </a:extLst>
            </p:cNvPr>
            <p:cNvSpPr/>
            <p:nvPr/>
          </p:nvSpPr>
          <p:spPr>
            <a:xfrm>
              <a:off x="7243765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87FCE50B-6CA1-BA79-712F-E6D8A6FD14C7}"/>
                </a:ext>
              </a:extLst>
            </p:cNvPr>
            <p:cNvSpPr/>
            <p:nvPr/>
          </p:nvSpPr>
          <p:spPr>
            <a:xfrm>
              <a:off x="7154148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97CE6537-2D3D-1D28-6938-4D1DDBA6C753}"/>
                </a:ext>
              </a:extLst>
            </p:cNvPr>
            <p:cNvSpPr/>
            <p:nvPr/>
          </p:nvSpPr>
          <p:spPr>
            <a:xfrm>
              <a:off x="7233096" y="2377082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47BED155-7B87-2368-225A-E3F342BD6491}"/>
                </a:ext>
              </a:extLst>
            </p:cNvPr>
            <p:cNvSpPr/>
            <p:nvPr/>
          </p:nvSpPr>
          <p:spPr>
            <a:xfrm>
              <a:off x="7143479" y="240816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73A325EE-AA65-7063-83F9-4B1EFCA19871}"/>
                </a:ext>
              </a:extLst>
            </p:cNvPr>
            <p:cNvSpPr/>
            <p:nvPr/>
          </p:nvSpPr>
          <p:spPr>
            <a:xfrm>
              <a:off x="9271874" y="3535877"/>
              <a:ext cx="53343" cy="62424"/>
            </a:xfrm>
            <a:custGeom>
              <a:avLst/>
              <a:gdLst>
                <a:gd name="connsiteX0" fmla="*/ 0 w 53343"/>
                <a:gd name="connsiteY0" fmla="*/ 0 h 62424"/>
                <a:gd name="connsiteX1" fmla="*/ 0 w 53343"/>
                <a:gd name="connsiteY1" fmla="*/ 62424 h 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3" h="62424">
                  <a:moveTo>
                    <a:pt x="0" y="0"/>
                  </a:moveTo>
                  <a:lnTo>
                    <a:pt x="0" y="62424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DEFF0D21-DC7E-3241-6D7D-8352DDFA0DC7}"/>
                </a:ext>
              </a:extLst>
            </p:cNvPr>
            <p:cNvSpPr/>
            <p:nvPr/>
          </p:nvSpPr>
          <p:spPr>
            <a:xfrm>
              <a:off x="9182257" y="3567217"/>
              <a:ext cx="179766" cy="25479"/>
            </a:xfrm>
            <a:custGeom>
              <a:avLst/>
              <a:gdLst>
                <a:gd name="connsiteX0" fmla="*/ 179767 w 179766"/>
                <a:gd name="connsiteY0" fmla="*/ 0 h 25479"/>
                <a:gd name="connsiteX1" fmla="*/ 0 w 179766"/>
                <a:gd name="connsiteY1" fmla="*/ 0 h 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66" h="25479">
                  <a:moveTo>
                    <a:pt x="17976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3C6C8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F1A150-81A5-508A-8F9B-4A87ED038B00}"/>
                </a:ext>
              </a:extLst>
            </p:cNvPr>
            <p:cNvGrpSpPr/>
            <p:nvPr/>
          </p:nvGrpSpPr>
          <p:grpSpPr>
            <a:xfrm>
              <a:off x="1819867" y="1725685"/>
              <a:ext cx="9082133" cy="2866413"/>
              <a:chOff x="4108459" y="1701873"/>
              <a:chExt cx="4552941" cy="226800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49522C9-C9A5-5165-928B-70655D52A2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08459" y="1701873"/>
                <a:ext cx="0" cy="2268000"/>
              </a:xfrm>
              <a:prstGeom prst="line">
                <a:avLst/>
              </a:prstGeom>
              <a:solidFill>
                <a:srgbClr val="263358"/>
              </a:solidFill>
              <a:ln w="19050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DF2D75F-F1B1-8D54-DA2E-A0F68A3FB8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114589" y="3969873"/>
                <a:ext cx="4546811" cy="0"/>
              </a:xfrm>
              <a:prstGeom prst="line">
                <a:avLst/>
              </a:prstGeom>
              <a:solidFill>
                <a:srgbClr val="263358"/>
              </a:solidFill>
              <a:ln w="19050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7EF13F-4307-6A1E-D235-36E0318D15B5}"/>
                </a:ext>
              </a:extLst>
            </p:cNvPr>
            <p:cNvGrpSpPr/>
            <p:nvPr/>
          </p:nvGrpSpPr>
          <p:grpSpPr>
            <a:xfrm>
              <a:off x="1823308" y="4592098"/>
              <a:ext cx="9078692" cy="90997"/>
              <a:chOff x="4110184" y="3969873"/>
              <a:chExt cx="4551216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D2959BA-B4E2-07C1-4177-FE8FF342CD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4074184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87A5FF-0B37-4DD4-93B8-7C0444B2BB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4728133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AF0D9BF-7E0E-FB4F-D331-DF170E318B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5377677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39EAFFD-419F-CD81-9E62-349ACBB4A1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6027221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0BFA2CE-9A08-63BE-D9BD-568F45106B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6676765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B3FDE13-957B-9F59-0599-108DE06FAD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326309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F2594D6-68EB-E4EB-1633-6F5F3E3505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975853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2C2A3A2-AC5B-D463-C506-199E21C160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8625400" y="4005873"/>
                <a:ext cx="72000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89AFC06-6AFD-F09B-50EF-407EC38A4185}"/>
                </a:ext>
              </a:extLst>
            </p:cNvPr>
            <p:cNvGrpSpPr/>
            <p:nvPr/>
          </p:nvGrpSpPr>
          <p:grpSpPr>
            <a:xfrm>
              <a:off x="1538361" y="4670106"/>
              <a:ext cx="9665538" cy="271869"/>
              <a:chOff x="3967338" y="4031596"/>
              <a:chExt cx="4845406" cy="21511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9B350E-17E9-FE6F-4427-CB4C65DC40EB}"/>
                  </a:ext>
                </a:extLst>
              </p:cNvPr>
              <p:cNvSpPr/>
              <p:nvPr/>
            </p:nvSpPr>
            <p:spPr bwMode="auto">
              <a:xfrm>
                <a:off x="3967338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690324-8D2B-2C58-7C24-B27E2C10C554}"/>
                  </a:ext>
                </a:extLst>
              </p:cNvPr>
              <p:cNvSpPr/>
              <p:nvPr/>
            </p:nvSpPr>
            <p:spPr bwMode="auto">
              <a:xfrm>
                <a:off x="4616881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021238A-2F21-A4BD-187B-1CF68A89503C}"/>
                  </a:ext>
                </a:extLst>
              </p:cNvPr>
              <p:cNvSpPr/>
              <p:nvPr/>
            </p:nvSpPr>
            <p:spPr bwMode="auto">
              <a:xfrm>
                <a:off x="5262329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248C85-15A7-DE24-E8E8-2A876FFE6069}"/>
                  </a:ext>
                </a:extLst>
              </p:cNvPr>
              <p:cNvSpPr/>
              <p:nvPr/>
            </p:nvSpPr>
            <p:spPr bwMode="auto">
              <a:xfrm>
                <a:off x="5911876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2E03F-7D26-F22C-51FE-ECFB48325E89}"/>
                  </a:ext>
                </a:extLst>
              </p:cNvPr>
              <p:cNvSpPr/>
              <p:nvPr/>
            </p:nvSpPr>
            <p:spPr bwMode="auto">
              <a:xfrm>
                <a:off x="6561419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19C9A4F-22DC-19A4-696C-E4F426105704}"/>
                  </a:ext>
                </a:extLst>
              </p:cNvPr>
              <p:cNvSpPr/>
              <p:nvPr/>
            </p:nvSpPr>
            <p:spPr bwMode="auto">
              <a:xfrm>
                <a:off x="7210962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32F7CF-A5D2-F0B2-AEBC-E6B73635592E}"/>
                  </a:ext>
                </a:extLst>
              </p:cNvPr>
              <p:cNvSpPr/>
              <p:nvPr/>
            </p:nvSpPr>
            <p:spPr bwMode="auto">
              <a:xfrm>
                <a:off x="7868703" y="4031596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54D01E-F6FC-CA4C-60C8-953F6A67DEA1}"/>
                  </a:ext>
                </a:extLst>
              </p:cNvPr>
              <p:cNvSpPr/>
              <p:nvPr/>
            </p:nvSpPr>
            <p:spPr bwMode="auto">
              <a:xfrm>
                <a:off x="8518247" y="4037158"/>
                <a:ext cx="294497" cy="209550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568F15-7D69-FBC4-F2DB-61AC586FD458}"/>
                </a:ext>
              </a:extLst>
            </p:cNvPr>
            <p:cNvSpPr/>
            <p:nvPr/>
          </p:nvSpPr>
          <p:spPr bwMode="auto">
            <a:xfrm>
              <a:off x="7591671" y="2143209"/>
              <a:ext cx="2008953" cy="26484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C6C8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Pola-R-CHP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C6C8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(n=440)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3AF816-1759-EFA2-DF77-C46982A60AC8}"/>
                </a:ext>
              </a:extLst>
            </p:cNvPr>
            <p:cNvSpPr/>
            <p:nvPr/>
          </p:nvSpPr>
          <p:spPr bwMode="auto">
            <a:xfrm>
              <a:off x="6233444" y="2669605"/>
              <a:ext cx="1759369" cy="26484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R-CHOP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(n=439)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F62112-3030-EF02-45A5-D10AE1479F0E}"/>
                </a:ext>
              </a:extLst>
            </p:cNvPr>
            <p:cNvSpPr/>
            <p:nvPr/>
          </p:nvSpPr>
          <p:spPr bwMode="auto">
            <a:xfrm>
              <a:off x="1908367" y="3988107"/>
              <a:ext cx="3205943" cy="543067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 for progression, relapse, or death: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HR=0.73 (95% CI=0.57–0.95; </a:t>
              </a: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P=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0.02)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Median follow-up: 28.2 months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387ACB-DA7C-A2B5-9E88-BE235EBA415A}"/>
                </a:ext>
              </a:extLst>
            </p:cNvPr>
            <p:cNvSpPr/>
            <p:nvPr/>
          </p:nvSpPr>
          <p:spPr bwMode="auto">
            <a:xfrm rot="16200000">
              <a:off x="120967" y="2875269"/>
              <a:ext cx="2152275" cy="418007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Patients (%)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C4C755-926F-2F98-494A-BDEDAE406FD3}"/>
                </a:ext>
              </a:extLst>
            </p:cNvPr>
            <p:cNvSpPr/>
            <p:nvPr/>
          </p:nvSpPr>
          <p:spPr bwMode="auto">
            <a:xfrm>
              <a:off x="1221821" y="1213464"/>
              <a:ext cx="9751447" cy="260370"/>
            </a:xfrm>
            <a:prstGeom prst="rect">
              <a:avLst/>
            </a:prstGeom>
            <a:noFill/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Investigator-assessed progression-free survival</a:t>
              </a:r>
              <a:endParaRPr kumimoji="0" lang="en-GB" sz="1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BEA9762-659B-8091-C571-34271478E698}"/>
                </a:ext>
              </a:extLst>
            </p:cNvPr>
            <p:cNvGrpSpPr/>
            <p:nvPr/>
          </p:nvGrpSpPr>
          <p:grpSpPr>
            <a:xfrm>
              <a:off x="1201672" y="1593698"/>
              <a:ext cx="608102" cy="3130386"/>
              <a:chOff x="695405" y="1594468"/>
              <a:chExt cx="587109" cy="2984898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954A9C2-E421-F533-9089-7D1A60A9A2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4453927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FA0C1F3-D61A-FE35-5D19-C8318D4D90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4180608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EFED58F-3BFD-8BC6-5726-9B8696414A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3907288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CE2191F-D0CB-3664-C08E-B5A7A02775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3633969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9C32627-5E83-BC9A-ADA3-876565BA2F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3360650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F04456C-EBDC-D810-F75A-4B56F41B07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3087330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8463B22-CCB4-9DA3-8E67-65D0635A60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2814011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78F3EB8-2E7C-F981-8540-631CD08BF8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2540692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C02AF4D-9D77-9F63-868E-9FC5323BEF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2267372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24C9C03-AA7D-E845-9848-28078E0E93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1994053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0AB70EB-69CE-F699-8B08-DE416C9071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11552" y="1714679"/>
                <a:ext cx="70962" cy="0"/>
              </a:xfrm>
              <a:prstGeom prst="line">
                <a:avLst/>
              </a:prstGeom>
              <a:solidFill>
                <a:srgbClr val="263358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69CE2C-C728-1F8E-310B-A8F122B56524}"/>
                  </a:ext>
                </a:extLst>
              </p:cNvPr>
              <p:cNvSpPr/>
              <p:nvPr/>
            </p:nvSpPr>
            <p:spPr bwMode="auto">
              <a:xfrm>
                <a:off x="695405" y="1594468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5146640-6027-2FDD-9512-1F0DDCA56E83}"/>
                  </a:ext>
                </a:extLst>
              </p:cNvPr>
              <p:cNvSpPr/>
              <p:nvPr/>
            </p:nvSpPr>
            <p:spPr bwMode="auto">
              <a:xfrm>
                <a:off x="695407" y="1865909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A45D95-0856-F361-8DE5-292465DA8B00}"/>
                  </a:ext>
                </a:extLst>
              </p:cNvPr>
              <p:cNvSpPr/>
              <p:nvPr/>
            </p:nvSpPr>
            <p:spPr bwMode="auto">
              <a:xfrm>
                <a:off x="695407" y="2144865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3E5898-009E-7288-D57B-FE9F2BFC07FB}"/>
                  </a:ext>
                </a:extLst>
              </p:cNvPr>
              <p:cNvSpPr/>
              <p:nvPr/>
            </p:nvSpPr>
            <p:spPr bwMode="auto">
              <a:xfrm>
                <a:off x="695407" y="2414426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CD6637B-9CFD-51AB-872D-623C8E6C2F2C}"/>
                  </a:ext>
                </a:extLst>
              </p:cNvPr>
              <p:cNvSpPr/>
              <p:nvPr/>
            </p:nvSpPr>
            <p:spPr bwMode="auto">
              <a:xfrm>
                <a:off x="695407" y="2687745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E8C6CD7-7848-9FBD-A0FA-9467F7AC29FE}"/>
                  </a:ext>
                </a:extLst>
              </p:cNvPr>
              <p:cNvSpPr/>
              <p:nvPr/>
            </p:nvSpPr>
            <p:spPr bwMode="auto">
              <a:xfrm>
                <a:off x="695407" y="2961065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7E75D7C-FEAF-F449-347B-BA35BD26B403}"/>
                  </a:ext>
                </a:extLst>
              </p:cNvPr>
              <p:cNvSpPr/>
              <p:nvPr/>
            </p:nvSpPr>
            <p:spPr bwMode="auto">
              <a:xfrm>
                <a:off x="695407" y="3234148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61BF004-FBDC-2FAC-A7E3-6A69F2A13746}"/>
                  </a:ext>
                </a:extLst>
              </p:cNvPr>
              <p:cNvSpPr/>
              <p:nvPr/>
            </p:nvSpPr>
            <p:spPr bwMode="auto">
              <a:xfrm>
                <a:off x="695407" y="3503739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A38E0D2-DABB-3289-C14C-AE285479A1F3}"/>
                  </a:ext>
                </a:extLst>
              </p:cNvPr>
              <p:cNvSpPr/>
              <p:nvPr/>
            </p:nvSpPr>
            <p:spPr bwMode="auto">
              <a:xfrm>
                <a:off x="695407" y="3781849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BDF4EA-92BC-8AF7-FE5E-80E1B75BC30A}"/>
                  </a:ext>
                </a:extLst>
              </p:cNvPr>
              <p:cNvSpPr/>
              <p:nvPr/>
            </p:nvSpPr>
            <p:spPr bwMode="auto">
              <a:xfrm>
                <a:off x="695407" y="4054342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4EEF0E9-8E3D-F721-FC0A-26DFE7B31EED}"/>
                  </a:ext>
                </a:extLst>
              </p:cNvPr>
              <p:cNvSpPr/>
              <p:nvPr/>
            </p:nvSpPr>
            <p:spPr bwMode="auto">
              <a:xfrm>
                <a:off x="695407" y="4326835"/>
                <a:ext cx="492997" cy="252531"/>
              </a:xfrm>
              <a:prstGeom prst="rect">
                <a:avLst/>
              </a:prstGeom>
              <a:noFill/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B659328-7087-4E38-566F-F25952AB6110}"/>
              </a:ext>
            </a:extLst>
          </p:cNvPr>
          <p:cNvSpPr/>
          <p:nvPr/>
        </p:nvSpPr>
        <p:spPr bwMode="auto">
          <a:xfrm>
            <a:off x="438943" y="5337155"/>
            <a:ext cx="11314112" cy="530245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two years, Pola-R-CHP reduced risk of disease progression, relapse, or death by 27% vs R-CHOP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benefits for Pola-R-CHP vs R-CHOP were also seen for EFS (HR=0.75; p=0.02) and DFS (HR=0.70)</a:t>
            </a:r>
          </a:p>
        </p:txBody>
      </p:sp>
    </p:spTree>
    <p:extLst>
      <p:ext uri="{BB962C8B-B14F-4D97-AF65-F5344CB8AC3E}">
        <p14:creationId xmlns:p14="http://schemas.microsoft.com/office/powerpoint/2010/main" val="311124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A61BB-F9E1-BEDD-9A62-02205449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Pola-R-CHP well tolerated with consistent safety outcomes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en-GB" sz="2000" b="0" kern="0" dirty="0">
                <a:solidFill>
                  <a:srgbClr val="263358"/>
                </a:solidFill>
                <a:latin typeface="Arial"/>
                <a:cs typeface="+mj-cs"/>
              </a:rPr>
              <a:t>POLARIX: Pola-R-CHP vs standard R-CHOP in previously untreated DLBCL (N=879)</a:t>
            </a:r>
            <a:endParaRPr lang="en-GB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016EE2-447E-7BEB-DADC-70864917A84E}"/>
              </a:ext>
            </a:extLst>
          </p:cNvPr>
          <p:cNvGraphicFramePr>
            <a:graphicFrameLocks/>
          </p:cNvGraphicFramePr>
          <p:nvPr/>
        </p:nvGraphicFramePr>
        <p:xfrm>
          <a:off x="557214" y="1071172"/>
          <a:ext cx="11077573" cy="4031670"/>
        </p:xfrm>
        <a:graphic>
          <a:graphicData uri="http://schemas.openxmlformats.org/drawingml/2006/table">
            <a:tbl>
              <a:tblPr firstRow="1"/>
              <a:tblGrid>
                <a:gridCol w="325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789">
                  <a:extLst>
                    <a:ext uri="{9D8B030D-6E8A-4147-A177-3AD203B41FA5}">
                      <a16:colId xmlns:a16="http://schemas.microsoft.com/office/drawing/2014/main" val="4160021913"/>
                    </a:ext>
                  </a:extLst>
                </a:gridCol>
                <a:gridCol w="1956789">
                  <a:extLst>
                    <a:ext uri="{9D8B030D-6E8A-4147-A177-3AD203B41FA5}">
                      <a16:colId xmlns:a16="http://schemas.microsoft.com/office/drawing/2014/main" val="1868388015"/>
                    </a:ext>
                  </a:extLst>
                </a:gridCol>
                <a:gridCol w="1956789">
                  <a:extLst>
                    <a:ext uri="{9D8B030D-6E8A-4147-A177-3AD203B41FA5}">
                      <a16:colId xmlns:a16="http://schemas.microsoft.com/office/drawing/2014/main" val="18482017"/>
                    </a:ext>
                  </a:extLst>
                </a:gridCol>
              </a:tblGrid>
              <a:tr h="3570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AEs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occurring in ≥20%</a:t>
                      </a:r>
                      <a:b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patients</a:t>
                      </a: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BF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aseline="0">
                          <a:solidFill>
                            <a:schemeClr val="bg1"/>
                          </a:solidFill>
                          <a:latin typeface="+mn-lt"/>
                        </a:rPr>
                        <a:t>Pola-R-CHP</a:t>
                      </a:r>
                      <a:br>
                        <a:rPr lang="en-US" sz="1600" baseline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600" baseline="0">
                          <a:solidFill>
                            <a:schemeClr val="bg1"/>
                          </a:solidFill>
                          <a:latin typeface="+mn-lt"/>
                        </a:rPr>
                        <a:t>(n=435)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C8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R-CHOP</a:t>
                      </a:r>
                      <a:b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(n=438)</a:t>
                      </a: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72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AEs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occurring in ≥20% of patients, n (%)*</a:t>
                      </a:r>
                    </a:p>
                  </a:txBody>
                  <a:tcPr marL="90000" marR="90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DE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Any grade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Grade 3–4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Any grade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Grade 3–4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3408"/>
                  </a:ext>
                </a:extLst>
              </a:tr>
              <a:tr h="354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Peripheral neuropathy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53.9%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44070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Nausea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36.8%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63921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Neutropenia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32.6%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339603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Diarrhea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567415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Anemia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70688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Constipation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72580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Fatigue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25.7%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26.5%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06295"/>
                  </a:ext>
                </a:extLst>
              </a:tr>
              <a:tr h="35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</a:rPr>
                        <a:t>Alopecia</a:t>
                      </a:r>
                      <a:endParaRPr lang="en-GB" sz="1600" b="0" dirty="0">
                        <a:effectLst/>
                        <a:latin typeface="+mn-lt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</a:p>
                  </a:txBody>
                  <a:tcPr marL="90000" marR="90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3891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455C518-D1BE-B965-25DD-D70A747D31D5}"/>
              </a:ext>
            </a:extLst>
          </p:cNvPr>
          <p:cNvSpPr/>
          <p:nvPr/>
        </p:nvSpPr>
        <p:spPr bwMode="auto">
          <a:xfrm>
            <a:off x="438943" y="5572105"/>
            <a:ext cx="11314112" cy="644545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SAE rates with Pola-R-CHP and R-CHOP were 34.0% and 30.6%, respectively; rates of AEs that led to drug discontinuation were similar between treatment arms (Pola-R-CHP: 6.2% vs R-CHOP: 6.6%)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B9D50-1367-CC1E-1D4B-47D4D8605C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2391680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Tilly H,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</a:t>
            </a:r>
            <a:r>
              <a:rPr kumimoji="0" lang="en-GB" sz="9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Engl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 Med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2022;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386: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351–363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83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BBFC3-B8B0-20BB-4010-D4E465DE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Pola-R-CHP reduced 2L therapy requirements vs R-CHOP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POLARIX: Pola-R-CHP vs standard R-CHOP in previously untreated DLBCL (N=879)</a:t>
            </a:r>
            <a:endParaRPr lang="en-GB" sz="2000" dirty="0"/>
          </a:p>
        </p:txBody>
      </p:sp>
      <p:sp>
        <p:nvSpPr>
          <p:cNvPr id="6" name="Google Shape;59;p1">
            <a:extLst>
              <a:ext uri="{FF2B5EF4-FFF2-40B4-BE49-F238E27FC236}">
                <a16:creationId xmlns:a16="http://schemas.microsoft.com/office/drawing/2014/main" id="{CC12C86C-F6C6-6EC3-F4B5-964EDC3E81A5}"/>
              </a:ext>
            </a:extLst>
          </p:cNvPr>
          <p:cNvSpPr/>
          <p:nvPr/>
        </p:nvSpPr>
        <p:spPr>
          <a:xfrm>
            <a:off x="2098731" y="1135189"/>
            <a:ext cx="7994538" cy="404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07551" rIns="180000" bIns="107551" anchor="ctr" anchorCtr="0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Type of 2L treatment received according to 1L therapy in POLARIX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440ED46-A292-83E1-4E29-29EE68CF5ADE}"/>
              </a:ext>
            </a:extLst>
          </p:cNvPr>
          <p:cNvSpPr/>
          <p:nvPr/>
        </p:nvSpPr>
        <p:spPr bwMode="auto">
          <a:xfrm>
            <a:off x="438943" y="5572105"/>
            <a:ext cx="11314112" cy="644545"/>
          </a:xfrm>
          <a:prstGeom prst="rect">
            <a:avLst/>
          </a:prstGeom>
          <a:solidFill>
            <a:srgbClr val="E6F5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receiving Pola-R-CHP were 34% less likely to require 2L therapy than those receiving R-CHOP;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incidence of 2L therapy after Pola-R-CHP was reduced vs R-CHOP across most types of 2L treatment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B0C19-FAB5-6836-8DFC-C735854DF06C}"/>
              </a:ext>
            </a:extLst>
          </p:cNvPr>
          <p:cNvGrpSpPr/>
          <p:nvPr/>
        </p:nvGrpSpPr>
        <p:grpSpPr>
          <a:xfrm>
            <a:off x="480765" y="1498781"/>
            <a:ext cx="11230470" cy="3792460"/>
            <a:chOff x="1519896" y="2283389"/>
            <a:chExt cx="8509702" cy="3150537"/>
          </a:xfrm>
        </p:grpSpPr>
        <p:sp>
          <p:nvSpPr>
            <p:cNvPr id="5" name="Google Shape;104;p3">
              <a:extLst>
                <a:ext uri="{FF2B5EF4-FFF2-40B4-BE49-F238E27FC236}">
                  <a16:creationId xmlns:a16="http://schemas.microsoft.com/office/drawing/2014/main" id="{33F057DA-0564-E031-954D-758380973D02}"/>
                </a:ext>
              </a:extLst>
            </p:cNvPr>
            <p:cNvSpPr txBox="1"/>
            <p:nvPr/>
          </p:nvSpPr>
          <p:spPr>
            <a:xfrm>
              <a:off x="4749073" y="5075997"/>
              <a:ext cx="2800149" cy="357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Type of 2L therapy received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4A3124-671E-2920-ABF5-ACF4426B08F9}"/>
                </a:ext>
              </a:extLst>
            </p:cNvPr>
            <p:cNvCxnSpPr>
              <a:cxnSpLocks/>
            </p:cNvCxnSpPr>
            <p:nvPr/>
          </p:nvCxnSpPr>
          <p:spPr>
            <a:xfrm>
              <a:off x="2334827" y="2378074"/>
              <a:ext cx="0" cy="2228884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9B7956-3A67-2CE7-4153-CE55354B8712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07" y="237807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D9BBF6-D5B4-ABC4-7085-B629B4F9B7AE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07" y="3709669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90128D-CB1B-2EB1-6EFA-E7F797F4A734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07" y="415353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B44843-B76B-2862-C865-6748170157F9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07" y="4597399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4B4071-A4FB-647F-CBA3-D07DD5C6EF4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88027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534DE4-7C00-3C92-034F-8214F3E33DB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47696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15B80B-0F63-9D9A-1F9A-C3BB7724990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76408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F83CDDC-955F-ACF9-024F-F4D01A01A6D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67008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2CA24C-22A1-D159-F5FC-E67282210C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77885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Google Shape;91;p3">
              <a:extLst>
                <a:ext uri="{FF2B5EF4-FFF2-40B4-BE49-F238E27FC236}">
                  <a16:creationId xmlns:a16="http://schemas.microsoft.com/office/drawing/2014/main" id="{D392ED04-E910-75CE-3F26-3FBC8F648654}"/>
                </a:ext>
              </a:extLst>
            </p:cNvPr>
            <p:cNvSpPr txBox="1"/>
            <p:nvPr/>
          </p:nvSpPr>
          <p:spPr>
            <a:xfrm>
              <a:off x="1794281" y="2283389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125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91;p3">
              <a:extLst>
                <a:ext uri="{FF2B5EF4-FFF2-40B4-BE49-F238E27FC236}">
                  <a16:creationId xmlns:a16="http://schemas.microsoft.com/office/drawing/2014/main" id="{5291BBAD-EB6E-DD88-567D-775D9C53559E}"/>
                </a:ext>
              </a:extLst>
            </p:cNvPr>
            <p:cNvSpPr txBox="1"/>
            <p:nvPr/>
          </p:nvSpPr>
          <p:spPr>
            <a:xfrm>
              <a:off x="1794280" y="3601517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91;p3">
              <a:extLst>
                <a:ext uri="{FF2B5EF4-FFF2-40B4-BE49-F238E27FC236}">
                  <a16:creationId xmlns:a16="http://schemas.microsoft.com/office/drawing/2014/main" id="{8A69638A-300E-AEFE-6F8E-ECC6D3BE0752}"/>
                </a:ext>
              </a:extLst>
            </p:cNvPr>
            <p:cNvSpPr txBox="1"/>
            <p:nvPr/>
          </p:nvSpPr>
          <p:spPr>
            <a:xfrm>
              <a:off x="1794280" y="4036810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91;p3">
              <a:extLst>
                <a:ext uri="{FF2B5EF4-FFF2-40B4-BE49-F238E27FC236}">
                  <a16:creationId xmlns:a16="http://schemas.microsoft.com/office/drawing/2014/main" id="{1088C955-7B2B-850D-CC55-010EF85CA220}"/>
                </a:ext>
              </a:extLst>
            </p:cNvPr>
            <p:cNvSpPr txBox="1"/>
            <p:nvPr/>
          </p:nvSpPr>
          <p:spPr>
            <a:xfrm>
              <a:off x="1794280" y="4487995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4DC064B-0281-4C5B-08B4-47C54D82FEBF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07" y="326580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4A7C07-114E-2A39-9E9D-451077388F54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07" y="2821939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Google Shape;91;p3">
              <a:extLst>
                <a:ext uri="{FF2B5EF4-FFF2-40B4-BE49-F238E27FC236}">
                  <a16:creationId xmlns:a16="http://schemas.microsoft.com/office/drawing/2014/main" id="{108D260B-32BC-2550-EA35-7F298A077E2C}"/>
                </a:ext>
              </a:extLst>
            </p:cNvPr>
            <p:cNvSpPr txBox="1"/>
            <p:nvPr/>
          </p:nvSpPr>
          <p:spPr>
            <a:xfrm>
              <a:off x="1794281" y="2718682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91;p3">
              <a:extLst>
                <a:ext uri="{FF2B5EF4-FFF2-40B4-BE49-F238E27FC236}">
                  <a16:creationId xmlns:a16="http://schemas.microsoft.com/office/drawing/2014/main" id="{43B8AE76-593C-D1E3-6738-DD3C854BB5DE}"/>
                </a:ext>
              </a:extLst>
            </p:cNvPr>
            <p:cNvSpPr txBox="1"/>
            <p:nvPr/>
          </p:nvSpPr>
          <p:spPr>
            <a:xfrm>
              <a:off x="1794281" y="3171942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75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1F0015F-39F5-1809-C159-D9EB188ED71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624283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C296E7-3101-3327-DA0D-964F690DCB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72033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44EEB8B-D22E-9198-B3C7-AE13713A39C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82798" y="4653724"/>
              <a:ext cx="93600" cy="0"/>
            </a:xfrm>
            <a:prstGeom prst="line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Google Shape;91;p3">
              <a:extLst>
                <a:ext uri="{FF2B5EF4-FFF2-40B4-BE49-F238E27FC236}">
                  <a16:creationId xmlns:a16="http://schemas.microsoft.com/office/drawing/2014/main" id="{D6A16E29-A7E3-BA68-34CC-8BC638EEA498}"/>
                </a:ext>
              </a:extLst>
            </p:cNvPr>
            <p:cNvSpPr txBox="1"/>
            <p:nvPr/>
          </p:nvSpPr>
          <p:spPr>
            <a:xfrm rot="16200000">
              <a:off x="925449" y="3283516"/>
              <a:ext cx="1542488" cy="353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Patients (n)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D549D7F-C0D0-091F-7490-8072FD45A6A8}"/>
                </a:ext>
              </a:extLst>
            </p:cNvPr>
            <p:cNvGrpSpPr/>
            <p:nvPr/>
          </p:nvGrpSpPr>
          <p:grpSpPr>
            <a:xfrm>
              <a:off x="2257385" y="2650332"/>
              <a:ext cx="1246530" cy="2470954"/>
              <a:chOff x="2257385" y="2650332"/>
              <a:chExt cx="1246530" cy="2470954"/>
            </a:xfrm>
          </p:grpSpPr>
          <p:sp>
            <p:nvSpPr>
              <p:cNvPr id="132" name="Google Shape;91;p3">
                <a:extLst>
                  <a:ext uri="{FF2B5EF4-FFF2-40B4-BE49-F238E27FC236}">
                    <a16:creationId xmlns:a16="http://schemas.microsoft.com/office/drawing/2014/main" id="{2B44CA05-3CE0-B092-ECFF-DC417C89E713}"/>
                  </a:ext>
                </a:extLst>
              </p:cNvPr>
              <p:cNvSpPr txBox="1"/>
              <p:nvPr/>
            </p:nvSpPr>
            <p:spPr>
              <a:xfrm>
                <a:off x="2257385" y="4715121"/>
                <a:ext cx="1246530" cy="406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Total number of patients with a 2L therapy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E17BBDD-8E10-1E7D-5C7D-0327AFBF6081}"/>
                  </a:ext>
                </a:extLst>
              </p:cNvPr>
              <p:cNvSpPr/>
              <p:nvPr/>
            </p:nvSpPr>
            <p:spPr>
              <a:xfrm>
                <a:off x="2663301" y="2650332"/>
                <a:ext cx="292516" cy="195458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F957986-C6EF-4031-A7F1-D15CF61731CE}"/>
                  </a:ext>
                </a:extLst>
              </p:cNvPr>
              <p:cNvSpPr/>
              <p:nvPr/>
            </p:nvSpPr>
            <p:spPr>
              <a:xfrm>
                <a:off x="3010963" y="3221347"/>
                <a:ext cx="292516" cy="1375928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6542E0D-B61A-C1F5-B4C8-A6A8AFBFA424}"/>
                </a:ext>
              </a:extLst>
            </p:cNvPr>
            <p:cNvGrpSpPr/>
            <p:nvPr/>
          </p:nvGrpSpPr>
          <p:grpSpPr>
            <a:xfrm>
              <a:off x="4609901" y="3636857"/>
              <a:ext cx="1064232" cy="1321467"/>
              <a:chOff x="3528637" y="3636857"/>
              <a:chExt cx="1064232" cy="1321467"/>
            </a:xfrm>
          </p:grpSpPr>
          <p:sp>
            <p:nvSpPr>
              <p:cNvPr id="129" name="Google Shape;91;p3">
                <a:extLst>
                  <a:ext uri="{FF2B5EF4-FFF2-40B4-BE49-F238E27FC236}">
                    <a16:creationId xmlns:a16="http://schemas.microsoft.com/office/drawing/2014/main" id="{BF41A6CB-500B-2A90-EA9C-4DBD815CA57A}"/>
                  </a:ext>
                </a:extLst>
              </p:cNvPr>
              <p:cNvSpPr txBox="1"/>
              <p:nvPr/>
            </p:nvSpPr>
            <p:spPr>
              <a:xfrm>
                <a:off x="3528637" y="4691424"/>
                <a:ext cx="1064232" cy="2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Immuno-chemotherapy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10C4189-EE04-2D32-0E11-7CAC9E26FA0E}"/>
                  </a:ext>
                </a:extLst>
              </p:cNvPr>
              <p:cNvSpPr/>
              <p:nvPr/>
            </p:nvSpPr>
            <p:spPr>
              <a:xfrm>
                <a:off x="3730101" y="3636857"/>
                <a:ext cx="292516" cy="96309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2403B4C-4090-8078-772F-313D92A90A53}"/>
                  </a:ext>
                </a:extLst>
              </p:cNvPr>
              <p:cNvSpPr/>
              <p:nvPr/>
            </p:nvSpPr>
            <p:spPr>
              <a:xfrm>
                <a:off x="4077763" y="3912394"/>
                <a:ext cx="292516" cy="689625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BF4D291-F892-F7F9-8457-496B710895D9}"/>
                </a:ext>
              </a:extLst>
            </p:cNvPr>
            <p:cNvGrpSpPr/>
            <p:nvPr/>
          </p:nvGrpSpPr>
          <p:grpSpPr>
            <a:xfrm>
              <a:off x="3561912" y="4476749"/>
              <a:ext cx="995642" cy="503460"/>
              <a:chOff x="4603790" y="4476749"/>
              <a:chExt cx="995642" cy="503460"/>
            </a:xfrm>
          </p:grpSpPr>
          <p:sp>
            <p:nvSpPr>
              <p:cNvPr id="126" name="Google Shape;91;p3">
                <a:extLst>
                  <a:ext uri="{FF2B5EF4-FFF2-40B4-BE49-F238E27FC236}">
                    <a16:creationId xmlns:a16="http://schemas.microsoft.com/office/drawing/2014/main" id="{D32B8AF2-A5A5-24AF-824F-4024F8B1ED66}"/>
                  </a:ext>
                </a:extLst>
              </p:cNvPr>
              <p:cNvSpPr txBox="1"/>
              <p:nvPr/>
            </p:nvSpPr>
            <p:spPr>
              <a:xfrm>
                <a:off x="4603790" y="4713309"/>
                <a:ext cx="995642" cy="2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Chemotherapy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05483F5-3968-2218-2444-E62B11F68FDB}"/>
                  </a:ext>
                </a:extLst>
              </p:cNvPr>
              <p:cNvSpPr/>
              <p:nvPr/>
            </p:nvSpPr>
            <p:spPr>
              <a:xfrm>
                <a:off x="4775470" y="4476749"/>
                <a:ext cx="292516" cy="1205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6D88F75-8BC7-81FA-C7B3-470531E9C073}"/>
                  </a:ext>
                </a:extLst>
              </p:cNvPr>
              <p:cNvSpPr/>
              <p:nvPr/>
            </p:nvSpPr>
            <p:spPr>
              <a:xfrm>
                <a:off x="5123132" y="4521994"/>
                <a:ext cx="292516" cy="77149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D1E0587-85A6-F1A5-C107-E9D0D9AAA532}"/>
                </a:ext>
              </a:extLst>
            </p:cNvPr>
            <p:cNvGrpSpPr/>
            <p:nvPr/>
          </p:nvGrpSpPr>
          <p:grpSpPr>
            <a:xfrm>
              <a:off x="5832745" y="4160044"/>
              <a:ext cx="640178" cy="817071"/>
              <a:chOff x="5832745" y="4160044"/>
              <a:chExt cx="640178" cy="817071"/>
            </a:xfrm>
          </p:grpSpPr>
          <p:sp>
            <p:nvSpPr>
              <p:cNvPr id="123" name="Google Shape;91;p3">
                <a:extLst>
                  <a:ext uri="{FF2B5EF4-FFF2-40B4-BE49-F238E27FC236}">
                    <a16:creationId xmlns:a16="http://schemas.microsoft.com/office/drawing/2014/main" id="{EDF24F98-01C2-1F2E-BDED-585728971126}"/>
                  </a:ext>
                </a:extLst>
              </p:cNvPr>
              <p:cNvSpPr txBox="1"/>
              <p:nvPr/>
            </p:nvSpPr>
            <p:spPr>
              <a:xfrm>
                <a:off x="5861045" y="4710215"/>
                <a:ext cx="558884" cy="2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Arial"/>
                  </a:rPr>
                  <a:t>ASCT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Arial"/>
                  <a:sym typeface="Arial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877180-7B76-F135-E1A9-987FF0BCB08D}"/>
                  </a:ext>
                </a:extLst>
              </p:cNvPr>
              <p:cNvSpPr/>
              <p:nvPr/>
            </p:nvSpPr>
            <p:spPr>
              <a:xfrm>
                <a:off x="5832745" y="4160044"/>
                <a:ext cx="292516" cy="4372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6567D9D-9F33-8C7B-40E7-516276F43D0B}"/>
                  </a:ext>
                </a:extLst>
              </p:cNvPr>
              <p:cNvSpPr/>
              <p:nvPr/>
            </p:nvSpPr>
            <p:spPr>
              <a:xfrm>
                <a:off x="6180407" y="4318735"/>
                <a:ext cx="292516" cy="282260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B25C15B-6E7C-F8A3-324A-60070551AA1A}"/>
                </a:ext>
              </a:extLst>
            </p:cNvPr>
            <p:cNvGrpSpPr/>
            <p:nvPr/>
          </p:nvGrpSpPr>
          <p:grpSpPr>
            <a:xfrm>
              <a:off x="6628538" y="4385493"/>
              <a:ext cx="1150721" cy="581279"/>
              <a:chOff x="6628538" y="4385493"/>
              <a:chExt cx="1150721" cy="581279"/>
            </a:xfrm>
          </p:grpSpPr>
          <p:sp>
            <p:nvSpPr>
              <p:cNvPr id="120" name="Google Shape;91;p3">
                <a:extLst>
                  <a:ext uri="{FF2B5EF4-FFF2-40B4-BE49-F238E27FC236}">
                    <a16:creationId xmlns:a16="http://schemas.microsoft.com/office/drawing/2014/main" id="{555B25F4-C300-DCA3-1FC1-8B8EC8BB62CE}"/>
                  </a:ext>
                </a:extLst>
              </p:cNvPr>
              <p:cNvSpPr txBox="1"/>
              <p:nvPr/>
            </p:nvSpPr>
            <p:spPr>
              <a:xfrm>
                <a:off x="6628538" y="4699873"/>
                <a:ext cx="1150721" cy="26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Arial"/>
                  </a:rPr>
                  <a:t>Radiotherapy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Arial"/>
                  <a:sym typeface="Arial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FD94EFE-24C3-E15D-893C-4C2362BE2830}"/>
                  </a:ext>
                </a:extLst>
              </p:cNvPr>
              <p:cNvSpPr/>
              <p:nvPr/>
            </p:nvSpPr>
            <p:spPr>
              <a:xfrm>
                <a:off x="6880495" y="4385493"/>
                <a:ext cx="292516" cy="21898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C1B8A07-C367-A5FA-20A3-9156C3996DAD}"/>
                  </a:ext>
                </a:extLst>
              </p:cNvPr>
              <p:cNvSpPr/>
              <p:nvPr/>
            </p:nvSpPr>
            <p:spPr>
              <a:xfrm>
                <a:off x="7228157" y="4426745"/>
                <a:ext cx="292516" cy="170529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2BEDB01-2EA5-7F63-D317-DA78839FD73B}"/>
                </a:ext>
              </a:extLst>
            </p:cNvPr>
            <p:cNvGrpSpPr/>
            <p:nvPr/>
          </p:nvGrpSpPr>
          <p:grpSpPr>
            <a:xfrm>
              <a:off x="7656745" y="4454550"/>
              <a:ext cx="1150721" cy="500615"/>
              <a:chOff x="7656745" y="4454550"/>
              <a:chExt cx="1150721" cy="500615"/>
            </a:xfrm>
          </p:grpSpPr>
          <p:sp>
            <p:nvSpPr>
              <p:cNvPr id="117" name="Google Shape;91;p3">
                <a:extLst>
                  <a:ext uri="{FF2B5EF4-FFF2-40B4-BE49-F238E27FC236}">
                    <a16:creationId xmlns:a16="http://schemas.microsoft.com/office/drawing/2014/main" id="{8204483D-E370-BD53-BB9F-5EC0D944C85E}"/>
                  </a:ext>
                </a:extLst>
              </p:cNvPr>
              <p:cNvSpPr txBox="1"/>
              <p:nvPr/>
            </p:nvSpPr>
            <p:spPr>
              <a:xfrm>
                <a:off x="7656745" y="4688266"/>
                <a:ext cx="1150721" cy="26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Arial"/>
                  </a:rPr>
                  <a:t>Clinical trials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Arial"/>
                  <a:sym typeface="Arial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FEDDE5A-6EAF-8B1E-F0DA-F41B6A2409B7}"/>
                  </a:ext>
                </a:extLst>
              </p:cNvPr>
              <p:cNvSpPr/>
              <p:nvPr/>
            </p:nvSpPr>
            <p:spPr>
              <a:xfrm>
                <a:off x="7930626" y="4454550"/>
                <a:ext cx="292516" cy="14947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20FD80F-D89A-6D1F-E5CF-75C0A7A8F1E5}"/>
                  </a:ext>
                </a:extLst>
              </p:cNvPr>
              <p:cNvSpPr/>
              <p:nvPr/>
            </p:nvSpPr>
            <p:spPr>
              <a:xfrm>
                <a:off x="8278288" y="4553876"/>
                <a:ext cx="292516" cy="48144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763C7A2-307C-A5F7-6DF4-ECB6F9E68BA8}"/>
                </a:ext>
              </a:extLst>
            </p:cNvPr>
            <p:cNvGrpSpPr/>
            <p:nvPr/>
          </p:nvGrpSpPr>
          <p:grpSpPr>
            <a:xfrm>
              <a:off x="8834561" y="4508514"/>
              <a:ext cx="1150721" cy="455624"/>
              <a:chOff x="8834561" y="4508514"/>
              <a:chExt cx="1150721" cy="455624"/>
            </a:xfrm>
          </p:grpSpPr>
          <p:sp>
            <p:nvSpPr>
              <p:cNvPr id="114" name="Google Shape;91;p3">
                <a:extLst>
                  <a:ext uri="{FF2B5EF4-FFF2-40B4-BE49-F238E27FC236}">
                    <a16:creationId xmlns:a16="http://schemas.microsoft.com/office/drawing/2014/main" id="{5E749BC1-3843-2A27-B2A1-AF23F9D9CF56}"/>
                  </a:ext>
                </a:extLst>
              </p:cNvPr>
              <p:cNvSpPr txBox="1"/>
              <p:nvPr/>
            </p:nvSpPr>
            <p:spPr>
              <a:xfrm>
                <a:off x="8834561" y="4697238"/>
                <a:ext cx="1150721" cy="2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Arial"/>
                  </a:rPr>
                  <a:t>Other therapy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Arial"/>
                  <a:sym typeface="Arial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86624E5-F4D1-9FD2-3AA9-C989CC8D02D1}"/>
                  </a:ext>
                </a:extLst>
              </p:cNvPr>
              <p:cNvSpPr/>
              <p:nvPr/>
            </p:nvSpPr>
            <p:spPr>
              <a:xfrm>
                <a:off x="9126345" y="4536247"/>
                <a:ext cx="292516" cy="5940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FFB075B-FBA7-9113-2CC6-DFD2D46A8DD2}"/>
                  </a:ext>
                </a:extLst>
              </p:cNvPr>
              <p:cNvSpPr/>
              <p:nvPr/>
            </p:nvSpPr>
            <p:spPr>
              <a:xfrm>
                <a:off x="9474007" y="4508514"/>
                <a:ext cx="292516" cy="92480"/>
              </a:xfrm>
              <a:prstGeom prst="rect">
                <a:avLst/>
              </a:prstGeom>
              <a:solidFill>
                <a:srgbClr val="3C6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9D5C4F7-DAAD-E1C5-F5C4-7A5E21A5A203}"/>
                </a:ext>
              </a:extLst>
            </p:cNvPr>
            <p:cNvCxnSpPr>
              <a:cxnSpLocks/>
            </p:cNvCxnSpPr>
            <p:nvPr/>
          </p:nvCxnSpPr>
          <p:spPr>
            <a:xfrm>
              <a:off x="2338858" y="4597398"/>
              <a:ext cx="7689760" cy="0"/>
            </a:xfrm>
            <a:prstGeom prst="line">
              <a:avLst/>
            </a:prstGeom>
            <a:solidFill>
              <a:schemeClr val="accent5"/>
            </a:solidFill>
            <a:ln w="19050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Google Shape;91;p3">
              <a:extLst>
                <a:ext uri="{FF2B5EF4-FFF2-40B4-BE49-F238E27FC236}">
                  <a16:creationId xmlns:a16="http://schemas.microsoft.com/office/drawing/2014/main" id="{A2B037EC-107A-70BF-B6DA-1437654EF7DF}"/>
                </a:ext>
              </a:extLst>
            </p:cNvPr>
            <p:cNvSpPr txBox="1"/>
            <p:nvPr/>
          </p:nvSpPr>
          <p:spPr>
            <a:xfrm>
              <a:off x="2626571" y="2441090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109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91;p3">
              <a:extLst>
                <a:ext uri="{FF2B5EF4-FFF2-40B4-BE49-F238E27FC236}">
                  <a16:creationId xmlns:a16="http://schemas.microsoft.com/office/drawing/2014/main" id="{652FBAA1-4FC5-7CDA-AB08-F1CD1973D8CF}"/>
                </a:ext>
              </a:extLst>
            </p:cNvPr>
            <p:cNvSpPr txBox="1"/>
            <p:nvPr/>
          </p:nvSpPr>
          <p:spPr>
            <a:xfrm>
              <a:off x="2973522" y="3012105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78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91;p3">
              <a:extLst>
                <a:ext uri="{FF2B5EF4-FFF2-40B4-BE49-F238E27FC236}">
                  <a16:creationId xmlns:a16="http://schemas.microsoft.com/office/drawing/2014/main" id="{D3918B9B-2EB8-C182-BE9A-DC5681433575}"/>
                </a:ext>
              </a:extLst>
            </p:cNvPr>
            <p:cNvSpPr txBox="1"/>
            <p:nvPr/>
          </p:nvSpPr>
          <p:spPr>
            <a:xfrm>
              <a:off x="3693758" y="4270888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91;p3">
              <a:extLst>
                <a:ext uri="{FF2B5EF4-FFF2-40B4-BE49-F238E27FC236}">
                  <a16:creationId xmlns:a16="http://schemas.microsoft.com/office/drawing/2014/main" id="{B3AECCB9-879D-AD4E-A667-88C4255ED9C4}"/>
                </a:ext>
              </a:extLst>
            </p:cNvPr>
            <p:cNvSpPr txBox="1"/>
            <p:nvPr/>
          </p:nvSpPr>
          <p:spPr>
            <a:xfrm>
              <a:off x="4060754" y="4322454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91;p3">
              <a:extLst>
                <a:ext uri="{FF2B5EF4-FFF2-40B4-BE49-F238E27FC236}">
                  <a16:creationId xmlns:a16="http://schemas.microsoft.com/office/drawing/2014/main" id="{84B96887-1FC9-089A-66D5-BA078C98FFB4}"/>
                </a:ext>
              </a:extLst>
            </p:cNvPr>
            <p:cNvSpPr txBox="1"/>
            <p:nvPr/>
          </p:nvSpPr>
          <p:spPr>
            <a:xfrm>
              <a:off x="4774635" y="3448332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53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91;p3">
              <a:extLst>
                <a:ext uri="{FF2B5EF4-FFF2-40B4-BE49-F238E27FC236}">
                  <a16:creationId xmlns:a16="http://schemas.microsoft.com/office/drawing/2014/main" id="{F5E034B9-3E71-9454-106C-009284FCD845}"/>
                </a:ext>
              </a:extLst>
            </p:cNvPr>
            <p:cNvSpPr txBox="1"/>
            <p:nvPr/>
          </p:nvSpPr>
          <p:spPr>
            <a:xfrm>
              <a:off x="5123167" y="3713335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39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91;p3">
              <a:extLst>
                <a:ext uri="{FF2B5EF4-FFF2-40B4-BE49-F238E27FC236}">
                  <a16:creationId xmlns:a16="http://schemas.microsoft.com/office/drawing/2014/main" id="{0D992B1A-DB63-46A8-B177-2BD4B8DD2002}"/>
                </a:ext>
              </a:extLst>
            </p:cNvPr>
            <p:cNvSpPr txBox="1"/>
            <p:nvPr/>
          </p:nvSpPr>
          <p:spPr>
            <a:xfrm>
              <a:off x="5797471" y="3960364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91;p3">
              <a:extLst>
                <a:ext uri="{FF2B5EF4-FFF2-40B4-BE49-F238E27FC236}">
                  <a16:creationId xmlns:a16="http://schemas.microsoft.com/office/drawing/2014/main" id="{86B6365D-C3BA-617B-7925-5969DD9CF6A6}"/>
                </a:ext>
              </a:extLst>
            </p:cNvPr>
            <p:cNvSpPr txBox="1"/>
            <p:nvPr/>
          </p:nvSpPr>
          <p:spPr>
            <a:xfrm>
              <a:off x="6140488" y="4124283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91;p3">
              <a:extLst>
                <a:ext uri="{FF2B5EF4-FFF2-40B4-BE49-F238E27FC236}">
                  <a16:creationId xmlns:a16="http://schemas.microsoft.com/office/drawing/2014/main" id="{68EFBF86-E6C8-E7C2-C8F8-35441D07E7AF}"/>
                </a:ext>
              </a:extLst>
            </p:cNvPr>
            <p:cNvSpPr txBox="1"/>
            <p:nvPr/>
          </p:nvSpPr>
          <p:spPr>
            <a:xfrm>
              <a:off x="6838973" y="4186840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91;p3">
              <a:extLst>
                <a:ext uri="{FF2B5EF4-FFF2-40B4-BE49-F238E27FC236}">
                  <a16:creationId xmlns:a16="http://schemas.microsoft.com/office/drawing/2014/main" id="{4996F446-3D1B-D3FC-0B1C-313DDAA16943}"/>
                </a:ext>
              </a:extLst>
            </p:cNvPr>
            <p:cNvSpPr txBox="1"/>
            <p:nvPr/>
          </p:nvSpPr>
          <p:spPr>
            <a:xfrm>
              <a:off x="7191427" y="4226766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91;p3">
              <a:extLst>
                <a:ext uri="{FF2B5EF4-FFF2-40B4-BE49-F238E27FC236}">
                  <a16:creationId xmlns:a16="http://schemas.microsoft.com/office/drawing/2014/main" id="{6ADDD84D-BCCD-BC1A-696D-04FD802E4608}"/>
                </a:ext>
              </a:extLst>
            </p:cNvPr>
            <p:cNvSpPr txBox="1"/>
            <p:nvPr/>
          </p:nvSpPr>
          <p:spPr>
            <a:xfrm>
              <a:off x="7899206" y="4277915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91;p3">
              <a:extLst>
                <a:ext uri="{FF2B5EF4-FFF2-40B4-BE49-F238E27FC236}">
                  <a16:creationId xmlns:a16="http://schemas.microsoft.com/office/drawing/2014/main" id="{A5C8FC5F-AA8B-8ECA-D294-46B6F156750F}"/>
                </a:ext>
              </a:extLst>
            </p:cNvPr>
            <p:cNvSpPr txBox="1"/>
            <p:nvPr/>
          </p:nvSpPr>
          <p:spPr>
            <a:xfrm>
              <a:off x="8243682" y="4346892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91;p3">
              <a:extLst>
                <a:ext uri="{FF2B5EF4-FFF2-40B4-BE49-F238E27FC236}">
                  <a16:creationId xmlns:a16="http://schemas.microsoft.com/office/drawing/2014/main" id="{DB145F78-FAAC-1483-16C0-53B62C8AB47E}"/>
                </a:ext>
              </a:extLst>
            </p:cNvPr>
            <p:cNvSpPr txBox="1"/>
            <p:nvPr/>
          </p:nvSpPr>
          <p:spPr>
            <a:xfrm>
              <a:off x="9080459" y="4326606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91;p3">
              <a:extLst>
                <a:ext uri="{FF2B5EF4-FFF2-40B4-BE49-F238E27FC236}">
                  <a16:creationId xmlns:a16="http://schemas.microsoft.com/office/drawing/2014/main" id="{2F38B596-CE32-BCA9-C14C-40EA766CB46A}"/>
                </a:ext>
              </a:extLst>
            </p:cNvPr>
            <p:cNvSpPr txBox="1"/>
            <p:nvPr/>
          </p:nvSpPr>
          <p:spPr>
            <a:xfrm>
              <a:off x="9441752" y="4316830"/>
              <a:ext cx="365975" cy="19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4E7A01F-C649-87B3-E312-D21302F355AC}"/>
              </a:ext>
            </a:extLst>
          </p:cNvPr>
          <p:cNvGrpSpPr/>
          <p:nvPr/>
        </p:nvGrpSpPr>
        <p:grpSpPr>
          <a:xfrm>
            <a:off x="8812606" y="1956243"/>
            <a:ext cx="2691487" cy="375411"/>
            <a:chOff x="6744794" y="1977531"/>
            <a:chExt cx="2532593" cy="293949"/>
          </a:xfrm>
        </p:grpSpPr>
        <p:sp>
          <p:nvSpPr>
            <p:cNvPr id="136" name="Google Shape;90;p3">
              <a:extLst>
                <a:ext uri="{FF2B5EF4-FFF2-40B4-BE49-F238E27FC236}">
                  <a16:creationId xmlns:a16="http://schemas.microsoft.com/office/drawing/2014/main" id="{E0A04AB1-2F1F-D31F-2E24-48D215260880}"/>
                </a:ext>
              </a:extLst>
            </p:cNvPr>
            <p:cNvSpPr txBox="1"/>
            <p:nvPr/>
          </p:nvSpPr>
          <p:spPr>
            <a:xfrm>
              <a:off x="6876115" y="1983480"/>
              <a:ext cx="1298116" cy="2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R-CHOP</a:t>
              </a:r>
            </a:p>
          </p:txBody>
        </p:sp>
        <p:sp>
          <p:nvSpPr>
            <p:cNvPr id="137" name="Google Shape;90;p3">
              <a:extLst>
                <a:ext uri="{FF2B5EF4-FFF2-40B4-BE49-F238E27FC236}">
                  <a16:creationId xmlns:a16="http://schemas.microsoft.com/office/drawing/2014/main" id="{1CE36474-467D-2674-74A3-90BA2E03CA3F}"/>
                </a:ext>
              </a:extLst>
            </p:cNvPr>
            <p:cNvSpPr txBox="1"/>
            <p:nvPr/>
          </p:nvSpPr>
          <p:spPr>
            <a:xfrm>
              <a:off x="7979271" y="1977531"/>
              <a:ext cx="1298116" cy="2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Pola R-CHP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7CD3E82-7C17-86D0-1F87-426A07B58FEF}"/>
                </a:ext>
              </a:extLst>
            </p:cNvPr>
            <p:cNvSpPr/>
            <p:nvPr/>
          </p:nvSpPr>
          <p:spPr>
            <a:xfrm>
              <a:off x="6744794" y="2064802"/>
              <a:ext cx="125353" cy="1253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589CB33-BB08-5C97-3500-F867603AA4E1}"/>
                </a:ext>
              </a:extLst>
            </p:cNvPr>
            <p:cNvSpPr/>
            <p:nvPr/>
          </p:nvSpPr>
          <p:spPr>
            <a:xfrm>
              <a:off x="7879523" y="2058029"/>
              <a:ext cx="125354" cy="125353"/>
            </a:xfrm>
            <a:prstGeom prst="rect">
              <a:avLst/>
            </a:prstGeom>
            <a:solidFill>
              <a:srgbClr val="3C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DA2CB3-BAE2-82AD-07AB-1760DE2609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6098" y="6439610"/>
            <a:ext cx="3148298" cy="1384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Boissard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Blood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2022; </a:t>
            </a: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140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1)</a:t>
            </a: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6645–6647 (Oral)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25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HO Global Summit 2023">
  <a:themeElements>
    <a:clrScheme name="ECHO]">
      <a:dk1>
        <a:srgbClr val="000000"/>
      </a:dk1>
      <a:lt1>
        <a:srgbClr val="FFFFFF"/>
      </a:lt1>
      <a:dk2>
        <a:srgbClr val="071D49"/>
      </a:dk2>
      <a:lt2>
        <a:srgbClr val="FFFFFF"/>
      </a:lt2>
      <a:accent1>
        <a:srgbClr val="1F2C4D"/>
      </a:accent1>
      <a:accent2>
        <a:srgbClr val="3379BC"/>
      </a:accent2>
      <a:accent3>
        <a:srgbClr val="0096CE"/>
      </a:accent3>
      <a:accent4>
        <a:srgbClr val="82CDE6"/>
      </a:accent4>
      <a:accent5>
        <a:srgbClr val="808080"/>
      </a:accent5>
      <a:accent6>
        <a:srgbClr val="04498A"/>
      </a:accent6>
      <a:hlink>
        <a:srgbClr val="1F2C4D"/>
      </a:hlink>
      <a:folHlink>
        <a:srgbClr val="1F2C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>
          <a:headEnd type="none" w="med" len="med"/>
          <a:tailEnd type="none" w="med" len="med"/>
        </a:ln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algn="ctr">
          <a:defRPr sz="1600" b="1" dirty="0">
            <a:solidFill>
              <a:srgbClr val="000000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custClrLst>
    <a:custClr name="Purple">
      <a:srgbClr val="800080"/>
    </a:custClr>
    <a:custClr name="Orange">
      <a:srgbClr val="FF6600"/>
    </a:custClr>
    <a:custClr name="Teal">
      <a:srgbClr val="47B4B0"/>
    </a:custClr>
    <a:custClr name="Pink">
      <a:srgbClr val="CC0066"/>
    </a:custClr>
    <a:custClr name="Light Orange">
      <a:srgbClr val="FF9966"/>
    </a:custClr>
    <a:custClr name="Gray">
      <a:srgbClr val="6C6F70"/>
    </a:custClr>
    <a:custClr name="Red">
      <a:srgbClr val="C00000"/>
    </a:custClr>
    <a:custClr name="Gold">
      <a:srgbClr val="FFC000"/>
    </a:custClr>
    <a:custClr name="Light Green">
      <a:srgbClr val="A8E2A8"/>
    </a:custClr>
    <a:custClr name="Green">
      <a:srgbClr val="37A737"/>
    </a:custClr>
    <a:custClr name="Dark Green">
      <a:srgbClr val="297D29"/>
    </a:custClr>
  </a:custClrLst>
  <a:extLst>
    <a:ext uri="{05A4C25C-085E-4340-85A3-A5531E510DB2}">
      <thm15:themeFamily xmlns:thm15="http://schemas.microsoft.com/office/thememl/2012/main" name="ECHO Global Summit 2023_TEMPLATE v3" id="{42DA3C97-6951-4885-A8C8-E456E2158CB1}" vid="{7B8736E2-7302-4CCB-8F79-5CEA06470B0C}"/>
    </a:ext>
  </a:extLst>
</a:theme>
</file>

<file path=ppt/theme/theme3.xml><?xml version="1.0" encoding="utf-8"?>
<a:theme xmlns:a="http://schemas.openxmlformats.org/drawingml/2006/main" name="ECHO Global Summit 2023">
  <a:themeElements>
    <a:clrScheme name="ECHO]">
      <a:dk1>
        <a:srgbClr val="000000"/>
      </a:dk1>
      <a:lt1>
        <a:srgbClr val="FFFFFF"/>
      </a:lt1>
      <a:dk2>
        <a:srgbClr val="071D49"/>
      </a:dk2>
      <a:lt2>
        <a:srgbClr val="FFFFFF"/>
      </a:lt2>
      <a:accent1>
        <a:srgbClr val="1F2C4D"/>
      </a:accent1>
      <a:accent2>
        <a:srgbClr val="3379BC"/>
      </a:accent2>
      <a:accent3>
        <a:srgbClr val="0096CE"/>
      </a:accent3>
      <a:accent4>
        <a:srgbClr val="82CDE6"/>
      </a:accent4>
      <a:accent5>
        <a:srgbClr val="808080"/>
      </a:accent5>
      <a:accent6>
        <a:srgbClr val="04498A"/>
      </a:accent6>
      <a:hlink>
        <a:srgbClr val="1F2C4D"/>
      </a:hlink>
      <a:folHlink>
        <a:srgbClr val="1F2C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>
          <a:headEnd type="none" w="med" len="med"/>
          <a:tailEnd type="none" w="med" len="med"/>
        </a:ln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algn="ctr">
          <a:defRPr sz="1600" b="1" dirty="0">
            <a:solidFill>
              <a:srgbClr val="000000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custClrLst>
    <a:custClr name="Purple">
      <a:srgbClr val="800080"/>
    </a:custClr>
    <a:custClr name="Orange">
      <a:srgbClr val="FF6600"/>
    </a:custClr>
    <a:custClr name="Teal">
      <a:srgbClr val="47B4B0"/>
    </a:custClr>
    <a:custClr name="Pink">
      <a:srgbClr val="CC0066"/>
    </a:custClr>
    <a:custClr name="Light Orange">
      <a:srgbClr val="FF9966"/>
    </a:custClr>
    <a:custClr name="Gray">
      <a:srgbClr val="6C6F70"/>
    </a:custClr>
    <a:custClr name="Red">
      <a:srgbClr val="C00000"/>
    </a:custClr>
    <a:custClr name="Gold">
      <a:srgbClr val="FFC000"/>
    </a:custClr>
    <a:custClr name="Light Green">
      <a:srgbClr val="A8E2A8"/>
    </a:custClr>
    <a:custClr name="Green">
      <a:srgbClr val="37A737"/>
    </a:custClr>
    <a:custClr name="Dark Green">
      <a:srgbClr val="297D29"/>
    </a:custClr>
  </a:custClrLst>
  <a:extLst>
    <a:ext uri="{05A4C25C-085E-4340-85A3-A5531E510DB2}">
      <thm15:themeFamily xmlns:thm15="http://schemas.microsoft.com/office/thememl/2012/main" name="ECHO Global Summit 2023_TEMPLATE v2" id="{4E134602-F863-45C4-ACEC-B3EA8EE1074C}" vid="{3FDF4D8A-DC7E-424F-A6CB-E0170D19381A}"/>
    </a:ext>
  </a:extLst>
</a:theme>
</file>

<file path=ppt/theme/theme4.xml><?xml version="1.0" encoding="utf-8"?>
<a:theme xmlns:a="http://schemas.openxmlformats.org/drawingml/2006/main" name="2_ECHO Global Summit 2023">
  <a:themeElements>
    <a:clrScheme name="ECHO]">
      <a:dk1>
        <a:srgbClr val="000000"/>
      </a:dk1>
      <a:lt1>
        <a:srgbClr val="FFFFFF"/>
      </a:lt1>
      <a:dk2>
        <a:srgbClr val="071D49"/>
      </a:dk2>
      <a:lt2>
        <a:srgbClr val="FFFFFF"/>
      </a:lt2>
      <a:accent1>
        <a:srgbClr val="1F2C4D"/>
      </a:accent1>
      <a:accent2>
        <a:srgbClr val="3379BC"/>
      </a:accent2>
      <a:accent3>
        <a:srgbClr val="0096CE"/>
      </a:accent3>
      <a:accent4>
        <a:srgbClr val="82CDE6"/>
      </a:accent4>
      <a:accent5>
        <a:srgbClr val="808080"/>
      </a:accent5>
      <a:accent6>
        <a:srgbClr val="04498A"/>
      </a:accent6>
      <a:hlink>
        <a:srgbClr val="1F2C4D"/>
      </a:hlink>
      <a:folHlink>
        <a:srgbClr val="1F2C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>
          <a:headEnd type="none" w="med" len="med"/>
          <a:tailEnd type="none" w="med" len="med"/>
        </a:ln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algn="ctr">
          <a:defRPr sz="1600" b="1" dirty="0">
            <a:solidFill>
              <a:srgbClr val="000000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custClrLst>
    <a:custClr name="Purple">
      <a:srgbClr val="800080"/>
    </a:custClr>
    <a:custClr name="Orange">
      <a:srgbClr val="FF6600"/>
    </a:custClr>
    <a:custClr name="Teal">
      <a:srgbClr val="47B4B0"/>
    </a:custClr>
    <a:custClr name="Pink">
      <a:srgbClr val="CC0066"/>
    </a:custClr>
    <a:custClr name="Light Orange">
      <a:srgbClr val="FF9966"/>
    </a:custClr>
    <a:custClr name="Gray">
      <a:srgbClr val="6C6F70"/>
    </a:custClr>
    <a:custClr name="Red">
      <a:srgbClr val="C00000"/>
    </a:custClr>
    <a:custClr name="Gold">
      <a:srgbClr val="FFC000"/>
    </a:custClr>
    <a:custClr name="Light Green">
      <a:srgbClr val="A8E2A8"/>
    </a:custClr>
    <a:custClr name="Green">
      <a:srgbClr val="37A737"/>
    </a:custClr>
    <a:custClr name="Dark Green">
      <a:srgbClr val="297D29"/>
    </a:custClr>
  </a:custClrLst>
  <a:extLst>
    <a:ext uri="{05A4C25C-085E-4340-85A3-A5531E510DB2}">
      <thm15:themeFamily xmlns:thm15="http://schemas.microsoft.com/office/thememl/2012/main" name="ECHO Global Summit 2023_TEMPLATE v3" id="{04D70DBB-B3A9-493C-9E98-0310C5511CDA}" vid="{8E9395C5-F650-4F85-860D-D9C242A12BA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ECHO Global Summit 2023">
  <a:themeElements>
    <a:clrScheme name="ECHO]">
      <a:dk1>
        <a:srgbClr val="000000"/>
      </a:dk1>
      <a:lt1>
        <a:srgbClr val="FFFFFF"/>
      </a:lt1>
      <a:dk2>
        <a:srgbClr val="071D49"/>
      </a:dk2>
      <a:lt2>
        <a:srgbClr val="FFFFFF"/>
      </a:lt2>
      <a:accent1>
        <a:srgbClr val="1F2C4D"/>
      </a:accent1>
      <a:accent2>
        <a:srgbClr val="3379BC"/>
      </a:accent2>
      <a:accent3>
        <a:srgbClr val="0096CE"/>
      </a:accent3>
      <a:accent4>
        <a:srgbClr val="82CDE6"/>
      </a:accent4>
      <a:accent5>
        <a:srgbClr val="808080"/>
      </a:accent5>
      <a:accent6>
        <a:srgbClr val="04498A"/>
      </a:accent6>
      <a:hlink>
        <a:srgbClr val="1F2C4D"/>
      </a:hlink>
      <a:folHlink>
        <a:srgbClr val="1F2C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>
          <a:headEnd type="none" w="med" len="med"/>
          <a:tailEnd type="none" w="med" len="med"/>
        </a:ln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algn="ctr">
          <a:defRPr sz="1600" b="1" dirty="0">
            <a:solidFill>
              <a:srgbClr val="000000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custClrLst>
    <a:custClr name="Purple">
      <a:srgbClr val="800080"/>
    </a:custClr>
    <a:custClr name="Orange">
      <a:srgbClr val="FF6600"/>
    </a:custClr>
    <a:custClr name="Teal">
      <a:srgbClr val="47B4B0"/>
    </a:custClr>
    <a:custClr name="Pink">
      <a:srgbClr val="CC0066"/>
    </a:custClr>
    <a:custClr name="Light Orange">
      <a:srgbClr val="FF9966"/>
    </a:custClr>
    <a:custClr name="Gray">
      <a:srgbClr val="6C6F70"/>
    </a:custClr>
    <a:custClr name="Red">
      <a:srgbClr val="C00000"/>
    </a:custClr>
    <a:custClr name="Gold">
      <a:srgbClr val="FFC000"/>
    </a:custClr>
    <a:custClr name="Light Green">
      <a:srgbClr val="A8E2A8"/>
    </a:custClr>
    <a:custClr name="Green">
      <a:srgbClr val="37A737"/>
    </a:custClr>
    <a:custClr name="Dark Green">
      <a:srgbClr val="297D29"/>
    </a:custClr>
  </a:custClrLst>
  <a:extLst>
    <a:ext uri="{05A4C25C-085E-4340-85A3-A5531E510DB2}">
      <thm15:themeFamily xmlns:thm15="http://schemas.microsoft.com/office/thememl/2012/main" name="ECHO Global Summit 2023_TEMPLATE_V3_intro outro" id="{2CDFDB5C-61E0-4AB8-BDD1-5E7739C92D8A}" vid="{6B6E1800-1403-42F1-88FB-E5E4067D6B78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HO]">
    <a:dk1>
      <a:srgbClr val="000000"/>
    </a:dk1>
    <a:lt1>
      <a:srgbClr val="FFFFFF"/>
    </a:lt1>
    <a:dk2>
      <a:srgbClr val="071D49"/>
    </a:dk2>
    <a:lt2>
      <a:srgbClr val="FFFFFF"/>
    </a:lt2>
    <a:accent1>
      <a:srgbClr val="1F2C4D"/>
    </a:accent1>
    <a:accent2>
      <a:srgbClr val="3379BC"/>
    </a:accent2>
    <a:accent3>
      <a:srgbClr val="0096CE"/>
    </a:accent3>
    <a:accent4>
      <a:srgbClr val="82CDE6"/>
    </a:accent4>
    <a:accent5>
      <a:srgbClr val="808080"/>
    </a:accent5>
    <a:accent6>
      <a:srgbClr val="04498A"/>
    </a:accent6>
    <a:hlink>
      <a:srgbClr val="1F2C4D"/>
    </a:hlink>
    <a:folHlink>
      <a:srgbClr val="1F2C4D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CHO]">
    <a:dk1>
      <a:srgbClr val="000000"/>
    </a:dk1>
    <a:lt1>
      <a:srgbClr val="FFFFFF"/>
    </a:lt1>
    <a:dk2>
      <a:srgbClr val="071D49"/>
    </a:dk2>
    <a:lt2>
      <a:srgbClr val="FFFFFF"/>
    </a:lt2>
    <a:accent1>
      <a:srgbClr val="1F2C4D"/>
    </a:accent1>
    <a:accent2>
      <a:srgbClr val="3379BC"/>
    </a:accent2>
    <a:accent3>
      <a:srgbClr val="0096CE"/>
    </a:accent3>
    <a:accent4>
      <a:srgbClr val="82CDE6"/>
    </a:accent4>
    <a:accent5>
      <a:srgbClr val="808080"/>
    </a:accent5>
    <a:accent6>
      <a:srgbClr val="04498A"/>
    </a:accent6>
    <a:hlink>
      <a:srgbClr val="1F2C4D"/>
    </a:hlink>
    <a:folHlink>
      <a:srgbClr val="1F2C4D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CHO]">
    <a:dk1>
      <a:srgbClr val="000000"/>
    </a:dk1>
    <a:lt1>
      <a:srgbClr val="FFFFFF"/>
    </a:lt1>
    <a:dk2>
      <a:srgbClr val="071D49"/>
    </a:dk2>
    <a:lt2>
      <a:srgbClr val="FFFFFF"/>
    </a:lt2>
    <a:accent1>
      <a:srgbClr val="1F2C4D"/>
    </a:accent1>
    <a:accent2>
      <a:srgbClr val="3379BC"/>
    </a:accent2>
    <a:accent3>
      <a:srgbClr val="0096CE"/>
    </a:accent3>
    <a:accent4>
      <a:srgbClr val="82CDE6"/>
    </a:accent4>
    <a:accent5>
      <a:srgbClr val="808080"/>
    </a:accent5>
    <a:accent6>
      <a:srgbClr val="04498A"/>
    </a:accent6>
    <a:hlink>
      <a:srgbClr val="1F2C4D"/>
    </a:hlink>
    <a:folHlink>
      <a:srgbClr val="1F2C4D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bbive 2017">
    <a:dk1>
      <a:srgbClr val="2D2926"/>
    </a:dk1>
    <a:lt1>
      <a:srgbClr val="FFFFFF"/>
    </a:lt1>
    <a:dk2>
      <a:srgbClr val="071D49"/>
    </a:dk2>
    <a:lt2>
      <a:srgbClr val="7F7F7F"/>
    </a:lt2>
    <a:accent1>
      <a:srgbClr val="0082BA"/>
    </a:accent1>
    <a:accent2>
      <a:srgbClr val="00A9E0"/>
    </a:accent2>
    <a:accent3>
      <a:srgbClr val="8CE2D0"/>
    </a:accent3>
    <a:accent4>
      <a:srgbClr val="6BBBAE"/>
    </a:accent4>
    <a:accent5>
      <a:srgbClr val="C4D600"/>
    </a:accent5>
    <a:accent6>
      <a:srgbClr val="84BD00"/>
    </a:accent6>
    <a:hlink>
      <a:srgbClr val="2D2926"/>
    </a:hlink>
    <a:folHlink>
      <a:srgbClr val="2D292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10250</Words>
  <Application>Microsoft Macintosh PowerPoint</Application>
  <PresentationFormat>Panorámica</PresentationFormat>
  <Paragraphs>2344</Paragraphs>
  <Slides>51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51</vt:i4>
      </vt:variant>
    </vt:vector>
  </HeadingPairs>
  <TitlesOfParts>
    <vt:vector size="65" baseType="lpstr">
      <vt:lpstr>Arial</vt:lpstr>
      <vt:lpstr>Arial Narrow</vt:lpstr>
      <vt:lpstr>Calibri</vt:lpstr>
      <vt:lpstr>Calibri Light</vt:lpstr>
      <vt:lpstr>Cambria</vt:lpstr>
      <vt:lpstr>Cambria Math</vt:lpstr>
      <vt:lpstr>Miriam</vt:lpstr>
      <vt:lpstr>Tahoma</vt:lpstr>
      <vt:lpstr>Tema de Office</vt:lpstr>
      <vt:lpstr>1_ECHO Global Summit 2023</vt:lpstr>
      <vt:lpstr>ECHO Global Summit 2023</vt:lpstr>
      <vt:lpstr>2_ECHO Global Summit 2023</vt:lpstr>
      <vt:lpstr>Office Theme</vt:lpstr>
      <vt:lpstr>3_ECHO Global Summit 2023</vt:lpstr>
      <vt:lpstr>MANEJO ACTUAL DEL LDCBG: Necesidades Insatisfechas actuales</vt:lpstr>
      <vt:lpstr>La presente charla está patrocinada por laboratorios AbbVie, el contenido no refleja necesariamente la posición de AbbVie </vt:lpstr>
      <vt:lpstr>CONFLICTO DE INTERESES</vt:lpstr>
      <vt:lpstr>R-CHOP has been SoC in 1L DLBCL for nearly two decades GELA LNH98-5: Phase 3 study of R-CHOP vs CHOP in patients aged 60–80 years (N=399)</vt:lpstr>
      <vt:lpstr>Current management of DLBCL Few patients who progress on 1L therapy are cured with ASCT</vt:lpstr>
      <vt:lpstr>R-CHOP: 3 Decades Standard for 1st line DLBCL</vt:lpstr>
      <vt:lpstr>How could Pola-R-CHP approval affect 1L treatment decisions? POLARIX: Pola-R-CHP vs standard R-CHOP in previously untreated DLBCL (N=879)</vt:lpstr>
      <vt:lpstr>Pola-R-CHP well tolerated with consistent safety outcomes POLARIX: Pola-R-CHP vs standard R-CHOP in previously untreated DLBCL (N=879)</vt:lpstr>
      <vt:lpstr>Pola-R-CHP reduced 2L therapy requirements vs R-CHOP POLARIX: Pola-R-CHP vs standard R-CHOP in previously untreated DLBCL (N=879)</vt:lpstr>
      <vt:lpstr>Efficacy of Pola-R-CHP was maintained with longer follow up POLARIX: Pola-R-CHP vs standard R-CHOP in previously untreated DLBCL (N=879)</vt:lpstr>
      <vt:lpstr>Efficacy demonstrated in elderly and high-risk patients POLARIX: Pola-R-CHP vs standard R-CHOP in previously untreated DLBCL (N=879)</vt:lpstr>
      <vt:lpstr>R-CHOP responses vary according to DLBCL molecular subtype Gene expression profiling in pre-treatment biopsy samples from patients treated with 1L R-CHOP (N=233)</vt:lpstr>
      <vt:lpstr>DLBCL subtypes: Implications for pathogenesis and therapy Improvements in our understanding of DLBCL subtypes will support tailored treatment in the future</vt:lpstr>
      <vt:lpstr>Emerging therapies in 1L DLBCL There is growing need for targeted therapies and individualized treatment decisions</vt:lpstr>
      <vt:lpstr>Presentación de PowerPoint</vt:lpstr>
      <vt:lpstr>DLBCL: New Therapies are Needed</vt:lpstr>
      <vt:lpstr>WHAT WAS THE MEDIAN OS FOR PATIENTS WITH R/R DLBCL WITH  PRIOR STANDARD OF CARE?</vt:lpstr>
      <vt:lpstr>Anti-CD19 CAR T-cell therapies in 2L R/R DLBCL Axi-cel and liso-cel are approved in this setting</vt:lpstr>
      <vt:lpstr>CAR T therapies may transform 2L treatment of DLBCL Efficacy demonstrated in primary refractory, early relapsing, and transplant-ineligible DLBCL subpopulations</vt:lpstr>
      <vt:lpstr>Phase 2 outcomes with liso-cel in patients with R/R LBCL PILOT: Open-label, multi-center study in patients treated with 1 prior LoT not intended for SCT (n=61)</vt:lpstr>
      <vt:lpstr>Significant clinical benefit of liso-cel over SoC in 2L DLBCL TRANSFORM: ASCT-eligible patients aged ≤75 years with relapsed or primary refractory LBCL (N=184)</vt:lpstr>
      <vt:lpstr>Significant clinical benefit of liso-cel over SoC in 2L DLBCL TRANSFORM: ASCT-eligible patients aged ≤75 years with relapsed or primary refractory LBCL (N=184)</vt:lpstr>
      <vt:lpstr>HRQoL outcomes improved or maintained with 2L liso-cel vs SoC TRANSFORM: ASCT-eligible patients aged ≤75 years with relapsed or primary refractory LBCL (N=90)</vt:lpstr>
      <vt:lpstr>Significant efficacy improvement with 2L axi-cel vs SoC ZUMA-7: Pre-planned subgroup analysis of patients aged ≥65 years with R/R DLBCL with prior CIT (N=109)</vt:lpstr>
      <vt:lpstr>Manageable and consistent safety profile with 2L axi-cel vs SoC ZUMA-7: Pre-planned subgroup analysis of patients aged ≥65 years with R/R DLBCL with prior CIT (N=109)</vt:lpstr>
      <vt:lpstr>Clinically meaningful improvement in QoL with 2L axi-cel vs SoC ZUMA-7: Pre-planned subgroup analysis of patients aged ≥65 years with R/R DLBCL with prior CIT (N=109)</vt:lpstr>
      <vt:lpstr>Axi-cel as 2L therapy for DLBCL in transplant-ineligible patients ALYCANTE: Primary analysis of a prospective, open label, multi-center phase 2 LYSA study (N=40)</vt:lpstr>
      <vt:lpstr>Deep responses and improved survival after 2L axi-cel infusion ALYCANTE: Primary analysis of a prospective, open-label, multi-center phase 2 LYSA study (N=40)</vt:lpstr>
      <vt:lpstr>Acceptable safety with axi-cel in transplant-ineligible patients ALYCANTE: Primary analysis of a prospective, open-label, multi-center phase 2 LYSA study (N=40)</vt:lpstr>
      <vt:lpstr>Real-world improvements in PROs among axi-cel recipients Prospective, single-center study utilizing EORTC QLQ-C30 assessment of QoL and symptomology (N=53)</vt:lpstr>
      <vt:lpstr>Causes and risk factors of early/late NRM after CAR T in DLBCL A Lysa study from the Descar-T Registry between June 2018 and April 2022 (N=957)</vt:lpstr>
      <vt:lpstr>Immunotherapeutic Modalities B-NHL</vt:lpstr>
      <vt:lpstr>Current CD3 x CD20 Bispecifics in Development</vt:lpstr>
      <vt:lpstr>Deep and durable responses with Epco + R-DHAX in R/R DLBCL EPCORE NHL-2 arm 4: High-risk and highly refractory ASCT-eligible patients with DLBCL (N=27)</vt:lpstr>
      <vt:lpstr>High response rates with PolaR-ICE in R/R DLBCL Phase 2 cohort 2-stage study (N=41)</vt:lpstr>
      <vt:lpstr>Lymphoma: Where are we now? Current immune-based antibody and cellular therapies in NHL</vt:lpstr>
      <vt:lpstr>High response rates with long-term tafasitamab in R/R DLBCL  L-MIND: Multi-center, open-label, single-arm, phase 2 study in patients ineligible for auto-SCT (N=81)</vt:lpstr>
      <vt:lpstr>How should we treat patients who relapse on CAR T therapy? New treatment algorithms are needed to optimize outcomes with novel therapies in the post-CAR T setting</vt:lpstr>
      <vt:lpstr>Outcomes of patients with aNHL after anti-CD19 CAR T failure DESCAR-T analyses highlight poor outcomes and limited treatment options following CAR T (N=238)</vt:lpstr>
      <vt:lpstr>Outcomes of patients with aNHL after anti-CD19 CAR T failure DESCAR-T analyses highlight poor outcomes and limited treatment options following CAR T (N=238)</vt:lpstr>
      <vt:lpstr>Novel therapies may improve outcomes after relapse on CAR T Retrospective, multi-center analysis of salvage therapy in patients with DLBCL (N=217)</vt:lpstr>
      <vt:lpstr>Best PFS and OS with bsAbs 3 months post-CAR T in R/R DLBCL A Lysa study from the DESCAR-T registry in patients registered from July 2018 onwards (N=977)</vt:lpstr>
      <vt:lpstr>Deep responses and manageable safety with Epco in R/R DLBCL EPCORE NHL-1 (dose expansion): Open-label, phase 1/2 study in highly refractory patients (N=157)</vt:lpstr>
      <vt:lpstr>Epco monotherapy leads to deep, durable responses and uMRD EPCORE NHL-1 (dose expansion): Novel subgroup analyses in highly refractory patients with LBCL (N=157)</vt:lpstr>
      <vt:lpstr>Response correlated with robust survival and manageable safety EPCORE NHL-1 (dose expansion): Novel subgroup analyses in highly refractory patients with LBCL (N=157)</vt:lpstr>
      <vt:lpstr>Deep responses and manageable safety with Glofit in R/R DLBCL Phase 2 part of a phase 1/2 study of heavily pretreated and highly refractory patients (N=155)</vt:lpstr>
      <vt:lpstr>Promising initial outcomes with Epco + GemOx in R/R DLBCL EPCORE NHL-2 arm 5: High-risk and highly refractory ASCT-ineligible patients (N=25)</vt:lpstr>
      <vt:lpstr>Poor outcomes with CD19 immunomodulators post CAR T Limited activity and infrequent responses with Tafa-Len emphasize an unmet need in relapsed DLBCL</vt:lpstr>
      <vt:lpstr>Lymphoma: Where are we heading? Ongoing studies and anticipated approvals for CD20×CD3 bispecific antibodies</vt:lpstr>
      <vt:lpstr>Lymphoma: Where are we heading? Ongoing studies and anticipated approvals for CD20×CD3 bispecific antibodies plus other novel agents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KIM</dc:creator>
  <cp:lastModifiedBy>Henry Idrobo Quintero</cp:lastModifiedBy>
  <cp:revision>25</cp:revision>
  <dcterms:created xsi:type="dcterms:W3CDTF">2022-02-12T19:38:16Z</dcterms:created>
  <dcterms:modified xsi:type="dcterms:W3CDTF">2023-11-11T14:28:14Z</dcterms:modified>
</cp:coreProperties>
</file>